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9D3AE0A-D3F3-4C0D-A421-10BD257C1E4F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651760" y="457200"/>
            <a:ext cx="39319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Avoid Duplicate java Domain</a:t>
            </a:r>
            <a:endParaRPr/>
          </a:p>
          <a:p>
            <a:pPr algn="ctr"/>
            <a:r>
              <a:rPr lang="en-US"/>
              <a:t>Across Account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1280160" y="1920240"/>
            <a:ext cx="374904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Along with JPA annotations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08960" y="457200"/>
            <a:ext cx="36576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DB Pool Team</a:t>
            </a:r>
            <a:endParaRPr/>
          </a:p>
          <a:p>
            <a:pPr algn="ctr"/>
            <a:r>
              <a:rPr lang="en-US"/>
              <a:t>Under Expert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1005840" y="1737360"/>
            <a:ext cx="5212080" cy="45720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Common and best practise forced by seniour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1188720" y="2468880"/>
            <a:ext cx="54864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DB dedicated developer for project but ONLY under</a:t>
            </a:r>
            <a:endParaRPr/>
          </a:p>
          <a:p>
            <a:pPr algn="ctr"/>
            <a:r>
              <a:rPr lang="en-US"/>
              <a:t>Control of DB Team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40080" y="3840480"/>
            <a:ext cx="3017520" cy="6400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Java Lead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852160" y="3840480"/>
            <a:ext cx="2286000" cy="5486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pPr algn="ctr"/>
            <a:r>
              <a:rPr lang="en-US"/>
              <a:t>DB Lead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3931920" y="3931920"/>
            <a:ext cx="1645920" cy="365760"/>
          </a:xfrm>
          <a:prstGeom prst="leftRightArrow">
            <a:avLst>
              <a:gd fmla="val 4300" name="adj1"/>
              <a:gd fmla="val 5400" name="adj2"/>
            </a:avLst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