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D130-2DFB-9EF0-76EA-137077281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2C7C7-CBA5-FF5A-A353-A7C4AF32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2A4-A24C-2579-C03D-AF8D22F1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96D4-5122-0104-3D93-E6930252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9C5B-9803-FD2C-8561-228A7A82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E37F-05F7-7752-ECB4-A7B99BF5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4A050-295D-89B1-39BF-0F300227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E23A-916C-D775-6523-340CF5ED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DB09-D2A2-4A10-0B7E-59C166FF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0E4F-AE1B-54EA-925E-AD537C58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6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3F237-EB36-242F-AAC9-3CA5CA49E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A9D8-4B91-DFC1-B10E-E3665FCD9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E6E1-660D-7CD9-5D8D-45E7B16D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A570-6396-C3F0-ED47-A360F3E5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3E47-D012-C2CA-277D-39D5807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4508-5883-EA6E-8350-DEE1BCF0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21CA-C0B7-A50C-40AD-999B235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C817-2F38-99AE-32A1-FF42F2AC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9A3C-2FA8-8EC7-B4F5-6A65AAA3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F578-8618-6E20-2314-7AC5776E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328D-C63B-9CDA-0181-1C8ABB2C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6B9F-DBDC-9424-F6FF-E05F924F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F716-DD40-0148-44A0-E6D0A4B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1F7B-6517-24A2-4F1D-9AD24E83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F3E3-D98B-4A4A-1344-1A4B1A8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8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5E80-E8F5-EB3C-43C8-E31F98FC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28EE-01AE-9E29-2737-024DF072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4A54-7FD6-0505-A2D7-2152744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FE77-6797-40EA-B7FD-5576DC2F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90CC6-2640-2060-5F93-040B7B90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3A32-7BCB-5640-1594-F3C7281B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41D1-392E-7BF5-2E6C-4EDD9B7E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6CD2-A24A-EB4D-2384-96487F7F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0F7E-36B0-1980-139C-C6FF1B21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D3B7F-5433-BEB4-F432-7CE0790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A89F-ADDF-ADE4-E537-6A9D087B1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82589-D9C2-BE6E-246E-A23CB07B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17A27-5485-B0C8-9609-8B1D0E11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48BD-8B9D-8285-4212-C97A845E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7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9C9-5FF2-5AEC-E26F-F69D2B46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F750D-48A8-77C4-EC17-0C8D9B1B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2813-55DC-D70B-684C-673B6B75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94A90-3012-C54D-A400-AD1A9D3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7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88493-8A18-0A17-991C-A9958ADC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0B685-1CB8-CFE4-EDD6-BF872F1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53CF8-D37C-C482-5E26-E4BB5DC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8F7D-4B54-3F36-7CEC-7688B35F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29E7-E640-8C80-5D4B-02B57033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B442-C8D2-6B32-4343-5C8E2B82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DC76-950B-F42C-510B-70D7A508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27116-D8AA-A432-3525-11B271A8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8D13-5301-4101-7E33-2369D23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CFD-7E6C-E342-6B91-89A1A617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E3BC-AD81-6E22-5ACD-D5C1AAB9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CDD66-ABAB-9D95-F50B-BCD9D47AB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9A5B-A6C9-BEE4-3ECF-1707C40B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0B3C-8DC7-54C8-6A14-479273C3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D82CC-38F5-6395-95D7-2B82FE6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4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DB0D8-E773-734E-16AC-72D373DF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B65D-8856-6851-9E20-DEA96E1A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1DBD-7289-DD9D-2864-D11E5CEA5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371A0-94C5-4190-A83F-0CDA3A14E8F5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5EF1-C608-E289-A99C-8E90FC220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4834-B018-8900-F10C-46962175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F1A7F-46A2-4349-89BA-EB73E6BD3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515A33-0912-B51D-9701-93576C19EE5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1BCAAD5-E937-FA17-5569-82793FFA26E5}"/>
              </a:ext>
            </a:extLst>
          </p:cNvPr>
          <p:cNvSpPr txBox="1"/>
          <p:nvPr/>
        </p:nvSpPr>
        <p:spPr>
          <a:xfrm>
            <a:off x="2917806" y="197351"/>
            <a:ext cx="10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5842DE-1EFB-888B-4791-9869FE1BB37B}"/>
              </a:ext>
            </a:extLst>
          </p:cNvPr>
          <p:cNvSpPr/>
          <p:nvPr/>
        </p:nvSpPr>
        <p:spPr>
          <a:xfrm>
            <a:off x="2464553" y="3080721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A3420-091A-1874-4C83-1A69B6074E35}"/>
              </a:ext>
            </a:extLst>
          </p:cNvPr>
          <p:cNvSpPr/>
          <p:nvPr/>
        </p:nvSpPr>
        <p:spPr>
          <a:xfrm>
            <a:off x="2291302" y="1306964"/>
            <a:ext cx="1064254" cy="106425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Directory:</a:t>
            </a:r>
          </a:p>
          <a:p>
            <a:pPr algn="ctr"/>
            <a:r>
              <a:rPr lang="en-US" sz="1200" dirty="0"/>
              <a:t>Str</a:t>
            </a:r>
            <a:endParaRPr lang="en-IN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F0C5B9-48BF-1553-BA32-2E9E69BB13B8}"/>
              </a:ext>
            </a:extLst>
          </p:cNvPr>
          <p:cNvSpPr/>
          <p:nvPr/>
        </p:nvSpPr>
        <p:spPr>
          <a:xfrm>
            <a:off x="3456619" y="1306964"/>
            <a:ext cx="1064254" cy="106425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Directory:</a:t>
            </a:r>
            <a:br>
              <a:rPr lang="en-US" sz="1200" dirty="0"/>
            </a:br>
            <a:r>
              <a:rPr lang="en-US" sz="1200" dirty="0"/>
              <a:t>Str</a:t>
            </a:r>
            <a:endParaRPr lang="en-IN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354C5E-77BB-2D2E-46FF-96BCDEAE46D1}"/>
              </a:ext>
            </a:extLst>
          </p:cNvPr>
          <p:cNvSpPr/>
          <p:nvPr/>
        </p:nvSpPr>
        <p:spPr>
          <a:xfrm>
            <a:off x="1658112" y="4384226"/>
            <a:ext cx="1064254" cy="106425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Text1: Str</a:t>
            </a:r>
            <a:br>
              <a:rPr lang="en-US" sz="1200" dirty="0"/>
            </a:br>
            <a:r>
              <a:rPr lang="en-US" sz="1200" dirty="0"/>
              <a:t>Loc1: Str</a:t>
            </a:r>
            <a:endParaRPr lang="en-IN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08E159-5011-BF09-D624-32099C0BD98F}"/>
              </a:ext>
            </a:extLst>
          </p:cNvPr>
          <p:cNvSpPr/>
          <p:nvPr/>
        </p:nvSpPr>
        <p:spPr>
          <a:xfrm>
            <a:off x="2823429" y="4384226"/>
            <a:ext cx="1064254" cy="106425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Text2: Str</a:t>
            </a:r>
            <a:br>
              <a:rPr lang="en-US" sz="1200" dirty="0"/>
            </a:br>
            <a:r>
              <a:rPr lang="en-US" sz="1200" dirty="0"/>
              <a:t>Loc2: Str</a:t>
            </a:r>
            <a:endParaRPr lang="en-IN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9BA9A6-1CB3-BEE9-E7E5-DB26B8CDBFAC}"/>
              </a:ext>
            </a:extLst>
          </p:cNvPr>
          <p:cNvSpPr/>
          <p:nvPr/>
        </p:nvSpPr>
        <p:spPr>
          <a:xfrm>
            <a:off x="3988746" y="4384226"/>
            <a:ext cx="1064254" cy="106425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Text3: Str</a:t>
            </a:r>
            <a:br>
              <a:rPr lang="en-US" sz="1200" dirty="0"/>
            </a:br>
            <a:r>
              <a:rPr lang="en-US" sz="1200" dirty="0"/>
              <a:t>Loc3: Str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0382D-8D73-BB9B-36FA-FAC1A0EE396C}"/>
              </a:ext>
            </a:extLst>
          </p:cNvPr>
          <p:cNvSpPr/>
          <p:nvPr/>
        </p:nvSpPr>
        <p:spPr>
          <a:xfrm>
            <a:off x="6966321" y="706086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PDFs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D25240-1209-89F4-A4A4-DEFBDD6021AD}"/>
              </a:ext>
            </a:extLst>
          </p:cNvPr>
          <p:cNvSpPr/>
          <p:nvPr/>
        </p:nvSpPr>
        <p:spPr>
          <a:xfrm>
            <a:off x="6966321" y="1893403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Images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692DE-ECF6-4A65-3D22-D3C580AC7787}"/>
              </a:ext>
            </a:extLst>
          </p:cNvPr>
          <p:cNvSpPr/>
          <p:nvPr/>
        </p:nvSpPr>
        <p:spPr>
          <a:xfrm>
            <a:off x="6966321" y="3080721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OCR on each Image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3AAFD4-1F2E-6D2A-69E8-0AA482AE202A}"/>
              </a:ext>
            </a:extLst>
          </p:cNvPr>
          <p:cNvSpPr/>
          <p:nvPr/>
        </p:nvSpPr>
        <p:spPr>
          <a:xfrm>
            <a:off x="6966321" y="4268038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the information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E3E68A-C89C-0222-C1E4-09CE36EC1D2C}"/>
              </a:ext>
            </a:extLst>
          </p:cNvPr>
          <p:cNvSpPr/>
          <p:nvPr/>
        </p:nvSpPr>
        <p:spPr>
          <a:xfrm>
            <a:off x="6966321" y="5455355"/>
            <a:ext cx="1782007" cy="594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split documents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76AB0-93E3-647E-88ED-19C89D7D3ED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4246560" y="1003087"/>
            <a:ext cx="2719761" cy="2374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26939B-3131-5C21-F330-1DE0619D197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857325" y="1300089"/>
            <a:ext cx="0" cy="59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CA098-9B69-A548-9888-EA493729EE1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857325" y="2487406"/>
            <a:ext cx="0" cy="59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14562C-715D-04F1-4163-AAED7674423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857325" y="3674723"/>
            <a:ext cx="0" cy="59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B16C73-2663-E248-7A81-41EB0285710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857325" y="4862041"/>
            <a:ext cx="0" cy="59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6F65AD-1229-5292-CD52-3F1B8B5768BF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H="1" flipV="1">
            <a:off x="2823429" y="2371218"/>
            <a:ext cx="532127" cy="709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690F05-9FE2-5CEB-73B0-F49077E97B3D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3355556" y="2371218"/>
            <a:ext cx="633190" cy="709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DC253-9A17-2601-C7F4-E6F57B1178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190239" y="3674723"/>
            <a:ext cx="1165317" cy="709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89457D-966C-025B-7105-8FF196F343E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355556" y="3674723"/>
            <a:ext cx="0" cy="709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90521D-AF76-D942-B4BE-13828EC201C7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355556" y="3674723"/>
            <a:ext cx="1165317" cy="709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98CB03-8CB7-B985-8EE5-D28951EE1262}"/>
              </a:ext>
            </a:extLst>
          </p:cNvPr>
          <p:cNvSpPr txBox="1"/>
          <p:nvPr/>
        </p:nvSpPr>
        <p:spPr>
          <a:xfrm>
            <a:off x="8748328" y="1305174"/>
            <a:ext cx="2644823" cy="5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a list of PDF &amp; Defendant ID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A4628-E259-8DB6-F313-56A5DDEE1DF3}"/>
              </a:ext>
            </a:extLst>
          </p:cNvPr>
          <p:cNvSpPr txBox="1"/>
          <p:nvPr/>
        </p:nvSpPr>
        <p:spPr>
          <a:xfrm>
            <a:off x="8748328" y="2477918"/>
            <a:ext cx="2570573" cy="30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Convert each page to image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FFCBA-5B62-038E-3E3C-EFF315922304}"/>
              </a:ext>
            </a:extLst>
          </p:cNvPr>
          <p:cNvSpPr txBox="1"/>
          <p:nvPr/>
        </p:nvSpPr>
        <p:spPr>
          <a:xfrm>
            <a:off x="8751767" y="3536772"/>
            <a:ext cx="2751385" cy="74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all combination using OCR, return page number &amp; each page title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436E9-BEFA-D3EA-4DD5-BCE24F2B6244}"/>
              </a:ext>
            </a:extLst>
          </p:cNvPr>
          <p:cNvSpPr txBox="1"/>
          <p:nvPr/>
        </p:nvSpPr>
        <p:spPr>
          <a:xfrm>
            <a:off x="8748328" y="4742168"/>
            <a:ext cx="2570573" cy="5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the documents pages according to page title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B0B7B-A986-2E2D-65C0-C369E0EC8ACF}"/>
              </a:ext>
            </a:extLst>
          </p:cNvPr>
          <p:cNvSpPr txBox="1"/>
          <p:nvPr/>
        </p:nvSpPr>
        <p:spPr>
          <a:xfrm>
            <a:off x="8748328" y="5851674"/>
            <a:ext cx="2644823" cy="5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original document to write it into split documents</a:t>
            </a:r>
            <a:endParaRPr lang="en-IN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2FA15C-FFF0-3024-A9C6-167F056E8A76}"/>
              </a:ext>
            </a:extLst>
          </p:cNvPr>
          <p:cNvSpPr txBox="1"/>
          <p:nvPr/>
        </p:nvSpPr>
        <p:spPr>
          <a:xfrm>
            <a:off x="8144823" y="157302"/>
            <a:ext cx="178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41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 patil</dc:creator>
  <cp:lastModifiedBy>Param patil</cp:lastModifiedBy>
  <cp:revision>2</cp:revision>
  <dcterms:created xsi:type="dcterms:W3CDTF">2024-04-14T14:29:44Z</dcterms:created>
  <dcterms:modified xsi:type="dcterms:W3CDTF">2024-04-14T17:25:21Z</dcterms:modified>
</cp:coreProperties>
</file>