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0"/>
  </p:handoutMasterIdLst>
  <p:sldIdLst>
    <p:sldId id="260" r:id="rId2"/>
    <p:sldId id="257" r:id="rId3"/>
    <p:sldId id="264" r:id="rId4"/>
    <p:sldId id="258" r:id="rId5"/>
    <p:sldId id="259" r:id="rId6"/>
    <p:sldId id="263" r:id="rId7"/>
    <p:sldId id="265"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DEE6"/>
    <a:srgbClr val="ED1C24"/>
    <a:srgbClr val="EE1C24"/>
    <a:srgbClr val="FFD500"/>
    <a:srgbClr val="2F5884"/>
    <a:srgbClr val="BED2E8"/>
    <a:srgbClr val="F6EAAC"/>
    <a:srgbClr val="5D500A"/>
    <a:srgbClr val="B0959B"/>
    <a:srgbClr val="D5D6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C77EDB-5F30-4197-A948-718A748DDD70}" v="73" dt="2021-11-10T12:45:13.819"/>
    <p1510:client id="{DAD7024A-FCF0-4DC2-A168-39452DB80521}" v="50" dt="2021-11-10T10:29:06.9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106" y="62"/>
      </p:cViewPr>
      <p:guideLst/>
    </p:cSldViewPr>
  </p:slideViewPr>
  <p:notesTextViewPr>
    <p:cViewPr>
      <p:scale>
        <a:sx n="1" d="1"/>
        <a:sy n="1" d="1"/>
      </p:scale>
      <p:origin x="0" y="0"/>
    </p:cViewPr>
  </p:notesTextViewPr>
  <p:notesViewPr>
    <p:cSldViewPr snapToGrid="0">
      <p:cViewPr varScale="1">
        <p:scale>
          <a:sx n="53" d="100"/>
          <a:sy n="53" d="100"/>
        </p:scale>
        <p:origin x="198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D6BFF84-DC09-4FE7-826F-3955CC5A27C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AA35233-BD4F-4C5A-9746-7CC2A17CDC3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571E88-1D74-47AB-8F45-0C410F3F0D7F}" type="datetimeFigureOut">
              <a:rPr lang="en-US" smtClean="0"/>
              <a:t>11/11/2021</a:t>
            </a:fld>
            <a:endParaRPr lang="en-US"/>
          </a:p>
        </p:txBody>
      </p:sp>
      <p:sp>
        <p:nvSpPr>
          <p:cNvPr id="4" name="Footer Placeholder 3">
            <a:extLst>
              <a:ext uri="{FF2B5EF4-FFF2-40B4-BE49-F238E27FC236}">
                <a16:creationId xmlns:a16="http://schemas.microsoft.com/office/drawing/2014/main" id="{C194EC98-24C4-46C5-BEFB-85C106C853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FD60F37-3DEC-4434-9B99-804CC0D809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51FED31-BFA2-41C0-A2D3-E329E7BD3ECF}" type="slidenum">
              <a:rPr lang="en-US" smtClean="0"/>
              <a:t>‹#›</a:t>
            </a:fld>
            <a:endParaRPr lang="en-US"/>
          </a:p>
        </p:txBody>
      </p:sp>
    </p:spTree>
    <p:extLst>
      <p:ext uri="{BB962C8B-B14F-4D97-AF65-F5344CB8AC3E}">
        <p14:creationId xmlns:p14="http://schemas.microsoft.com/office/powerpoint/2010/main" val="251365278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DA98805-780A-4A15-BFB0-1B99ADC7DC2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0292" b="10000"/>
          <a:stretch/>
        </p:blipFill>
        <p:spPr>
          <a:xfrm>
            <a:off x="0" y="0"/>
            <a:ext cx="12192000" cy="6182436"/>
          </a:xfrm>
          <a:prstGeom prst="rect">
            <a:avLst/>
          </a:prstGeom>
        </p:spPr>
      </p:pic>
      <p:sp>
        <p:nvSpPr>
          <p:cNvPr id="8" name="Rectangle 7">
            <a:extLst>
              <a:ext uri="{FF2B5EF4-FFF2-40B4-BE49-F238E27FC236}">
                <a16:creationId xmlns:a16="http://schemas.microsoft.com/office/drawing/2014/main" id="{7C1C32F4-862A-4C76-B9A3-CF7BF1D08748}"/>
              </a:ext>
            </a:extLst>
          </p:cNvPr>
          <p:cNvSpPr/>
          <p:nvPr userDrawn="1"/>
        </p:nvSpPr>
        <p:spPr>
          <a:xfrm>
            <a:off x="0" y="-1"/>
            <a:ext cx="12192000" cy="6182436"/>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DBF48-BBF6-487B-8A00-ACA2D67109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315E1C-B1B6-422A-8F69-5653C0ABB0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5FCFFB-DCB8-40E6-9655-AD25E860978A}"/>
              </a:ext>
            </a:extLst>
          </p:cNvPr>
          <p:cNvSpPr>
            <a:spLocks noGrp="1"/>
          </p:cNvSpPr>
          <p:nvPr>
            <p:ph type="dt" sz="half" idx="10"/>
          </p:nvPr>
        </p:nvSpPr>
        <p:spPr/>
        <p:txBody>
          <a:bodyPr/>
          <a:lstStyle/>
          <a:p>
            <a:fld id="{B9AF1EE0-2BFF-4CDB-8F1C-9ABBFBF96F4C}" type="datetimeFigureOut">
              <a:rPr lang="en-US" smtClean="0"/>
              <a:t>11/11/2021</a:t>
            </a:fld>
            <a:endParaRPr lang="en-US"/>
          </a:p>
        </p:txBody>
      </p:sp>
      <p:sp>
        <p:nvSpPr>
          <p:cNvPr id="5" name="Footer Placeholder 4">
            <a:extLst>
              <a:ext uri="{FF2B5EF4-FFF2-40B4-BE49-F238E27FC236}">
                <a16:creationId xmlns:a16="http://schemas.microsoft.com/office/drawing/2014/main" id="{E0CCAE20-1D5C-4A73-8D10-A9A17E7279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3A28B5-3B18-4E62-B18B-F02470361982}"/>
              </a:ext>
            </a:extLst>
          </p:cNvPr>
          <p:cNvSpPr>
            <a:spLocks noGrp="1"/>
          </p:cNvSpPr>
          <p:nvPr>
            <p:ph type="sldNum" sz="quarter" idx="12"/>
          </p:nvPr>
        </p:nvSpPr>
        <p:spPr/>
        <p:txBody>
          <a:bodyPr/>
          <a:lstStyle/>
          <a:p>
            <a:fld id="{74AA04A6-DE71-4B4F-AD34-08372CBC2E43}" type="slidenum">
              <a:rPr lang="en-US" smtClean="0"/>
              <a:t>‹#›</a:t>
            </a:fld>
            <a:endParaRPr lang="en-US"/>
          </a:p>
        </p:txBody>
      </p:sp>
    </p:spTree>
    <p:extLst>
      <p:ext uri="{BB962C8B-B14F-4D97-AF65-F5344CB8AC3E}">
        <p14:creationId xmlns:p14="http://schemas.microsoft.com/office/powerpoint/2010/main" val="2671199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55D8-6347-4D3B-8C2B-4B2D9918E3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24AD4C-827A-46E0-B081-ADF241F102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3E8E4B-BAED-4E44-92B2-0A61E4726FF3}"/>
              </a:ext>
            </a:extLst>
          </p:cNvPr>
          <p:cNvSpPr>
            <a:spLocks noGrp="1"/>
          </p:cNvSpPr>
          <p:nvPr>
            <p:ph type="dt" sz="half" idx="10"/>
          </p:nvPr>
        </p:nvSpPr>
        <p:spPr/>
        <p:txBody>
          <a:bodyPr/>
          <a:lstStyle/>
          <a:p>
            <a:fld id="{B9AF1EE0-2BFF-4CDB-8F1C-9ABBFBF96F4C}" type="datetimeFigureOut">
              <a:rPr lang="en-US" smtClean="0"/>
              <a:t>11/11/2021</a:t>
            </a:fld>
            <a:endParaRPr lang="en-US"/>
          </a:p>
        </p:txBody>
      </p:sp>
      <p:sp>
        <p:nvSpPr>
          <p:cNvPr id="5" name="Footer Placeholder 4">
            <a:extLst>
              <a:ext uri="{FF2B5EF4-FFF2-40B4-BE49-F238E27FC236}">
                <a16:creationId xmlns:a16="http://schemas.microsoft.com/office/drawing/2014/main" id="{7375439D-EFBD-4696-A9BD-0FEB7B930E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96AA72-296D-429E-9B46-AB2A02F8D93E}"/>
              </a:ext>
            </a:extLst>
          </p:cNvPr>
          <p:cNvSpPr>
            <a:spLocks noGrp="1"/>
          </p:cNvSpPr>
          <p:nvPr>
            <p:ph type="sldNum" sz="quarter" idx="12"/>
          </p:nvPr>
        </p:nvSpPr>
        <p:spPr/>
        <p:txBody>
          <a:bodyPr/>
          <a:lstStyle/>
          <a:p>
            <a:fld id="{74AA04A6-DE71-4B4F-AD34-08372CBC2E43}" type="slidenum">
              <a:rPr lang="en-US" smtClean="0"/>
              <a:t>‹#›</a:t>
            </a:fld>
            <a:endParaRPr lang="en-US"/>
          </a:p>
        </p:txBody>
      </p:sp>
    </p:spTree>
    <p:extLst>
      <p:ext uri="{BB962C8B-B14F-4D97-AF65-F5344CB8AC3E}">
        <p14:creationId xmlns:p14="http://schemas.microsoft.com/office/powerpoint/2010/main" val="3642133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74A972-CB83-4535-B4C4-1A7F3737A5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A87361-B2C4-45B2-8D63-D2C1C56406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F40CB3-A60D-4172-8BCB-A594A0082407}"/>
              </a:ext>
            </a:extLst>
          </p:cNvPr>
          <p:cNvSpPr>
            <a:spLocks noGrp="1"/>
          </p:cNvSpPr>
          <p:nvPr>
            <p:ph type="dt" sz="half" idx="10"/>
          </p:nvPr>
        </p:nvSpPr>
        <p:spPr/>
        <p:txBody>
          <a:bodyPr/>
          <a:lstStyle/>
          <a:p>
            <a:fld id="{B9AF1EE0-2BFF-4CDB-8F1C-9ABBFBF96F4C}" type="datetimeFigureOut">
              <a:rPr lang="en-US" smtClean="0"/>
              <a:t>11/11/2021</a:t>
            </a:fld>
            <a:endParaRPr lang="en-US"/>
          </a:p>
        </p:txBody>
      </p:sp>
      <p:sp>
        <p:nvSpPr>
          <p:cNvPr id="5" name="Footer Placeholder 4">
            <a:extLst>
              <a:ext uri="{FF2B5EF4-FFF2-40B4-BE49-F238E27FC236}">
                <a16:creationId xmlns:a16="http://schemas.microsoft.com/office/drawing/2014/main" id="{48E4FB5E-84ED-4BC6-A775-FF9D08B07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5DDE-0A46-4A1A-A780-5F0306271170}"/>
              </a:ext>
            </a:extLst>
          </p:cNvPr>
          <p:cNvSpPr>
            <a:spLocks noGrp="1"/>
          </p:cNvSpPr>
          <p:nvPr>
            <p:ph type="sldNum" sz="quarter" idx="12"/>
          </p:nvPr>
        </p:nvSpPr>
        <p:spPr/>
        <p:txBody>
          <a:bodyPr/>
          <a:lstStyle/>
          <a:p>
            <a:fld id="{74AA04A6-DE71-4B4F-AD34-08372CBC2E43}" type="slidenum">
              <a:rPr lang="en-US" smtClean="0"/>
              <a:t>‹#›</a:t>
            </a:fld>
            <a:endParaRPr lang="en-US"/>
          </a:p>
        </p:txBody>
      </p:sp>
    </p:spTree>
    <p:extLst>
      <p:ext uri="{BB962C8B-B14F-4D97-AF65-F5344CB8AC3E}">
        <p14:creationId xmlns:p14="http://schemas.microsoft.com/office/powerpoint/2010/main" val="576634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677E324-CE8A-4A1B-B2A4-6A72CC838A3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3434" b="9994"/>
          <a:stretch/>
        </p:blipFill>
        <p:spPr>
          <a:xfrm>
            <a:off x="0" y="1023582"/>
            <a:ext cx="12192000" cy="5834418"/>
          </a:xfrm>
          <a:prstGeom prst="rect">
            <a:avLst/>
          </a:prstGeom>
        </p:spPr>
      </p:pic>
      <p:sp>
        <p:nvSpPr>
          <p:cNvPr id="4" name="Date Placeholder 3">
            <a:extLst>
              <a:ext uri="{FF2B5EF4-FFF2-40B4-BE49-F238E27FC236}">
                <a16:creationId xmlns:a16="http://schemas.microsoft.com/office/drawing/2014/main" id="{CA3D30BE-E275-4915-AF9B-653B8AA8800F}"/>
              </a:ext>
            </a:extLst>
          </p:cNvPr>
          <p:cNvSpPr>
            <a:spLocks noGrp="1"/>
          </p:cNvSpPr>
          <p:nvPr>
            <p:ph type="dt" sz="half" idx="10"/>
          </p:nvPr>
        </p:nvSpPr>
        <p:spPr/>
        <p:txBody>
          <a:bodyPr/>
          <a:lstStyle/>
          <a:p>
            <a:fld id="{B9AF1EE0-2BFF-4CDB-8F1C-9ABBFBF96F4C}" type="datetimeFigureOut">
              <a:rPr lang="en-US" smtClean="0"/>
              <a:t>11/11/2021</a:t>
            </a:fld>
            <a:endParaRPr lang="en-US"/>
          </a:p>
        </p:txBody>
      </p:sp>
      <p:sp>
        <p:nvSpPr>
          <p:cNvPr id="5" name="Footer Placeholder 4">
            <a:extLst>
              <a:ext uri="{FF2B5EF4-FFF2-40B4-BE49-F238E27FC236}">
                <a16:creationId xmlns:a16="http://schemas.microsoft.com/office/drawing/2014/main" id="{2131C118-5686-444F-8FD4-91B41A9198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C0D0B-92A4-4485-9BEB-964FB2C30F51}"/>
              </a:ext>
            </a:extLst>
          </p:cNvPr>
          <p:cNvSpPr>
            <a:spLocks noGrp="1"/>
          </p:cNvSpPr>
          <p:nvPr>
            <p:ph type="sldNum" sz="quarter" idx="12"/>
          </p:nvPr>
        </p:nvSpPr>
        <p:spPr/>
        <p:txBody>
          <a:bodyPr/>
          <a:lstStyle/>
          <a:p>
            <a:fld id="{74AA04A6-DE71-4B4F-AD34-08372CBC2E43}" type="slidenum">
              <a:rPr lang="en-US" smtClean="0"/>
              <a:t>‹#›</a:t>
            </a:fld>
            <a:endParaRPr lang="en-US"/>
          </a:p>
        </p:txBody>
      </p:sp>
      <p:sp>
        <p:nvSpPr>
          <p:cNvPr id="17" name="Rectangle 16">
            <a:extLst>
              <a:ext uri="{FF2B5EF4-FFF2-40B4-BE49-F238E27FC236}">
                <a16:creationId xmlns:a16="http://schemas.microsoft.com/office/drawing/2014/main" id="{8809E68A-51AD-41F2-A3B1-78A78050B858}"/>
              </a:ext>
            </a:extLst>
          </p:cNvPr>
          <p:cNvSpPr/>
          <p:nvPr userDrawn="1"/>
        </p:nvSpPr>
        <p:spPr>
          <a:xfrm>
            <a:off x="0" y="1023581"/>
            <a:ext cx="12192000" cy="5834419"/>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C1ED8D-A18F-4358-89A4-0E7D660899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DF74CD6F-9278-4AE3-9F15-140BC0425DF6}"/>
              </a:ext>
            </a:extLst>
          </p:cNvPr>
          <p:cNvSpPr>
            <a:spLocks noGrp="1"/>
          </p:cNvSpPr>
          <p:nvPr>
            <p:ph type="title"/>
          </p:nvPr>
        </p:nvSpPr>
        <p:spPr>
          <a:xfrm>
            <a:off x="838200" y="81026"/>
            <a:ext cx="10515600" cy="1325563"/>
          </a:xfrm>
        </p:spPr>
        <p:txBody>
          <a:bodyPr/>
          <a:lstStyle/>
          <a:p>
            <a:r>
              <a:rPr lang="en-US"/>
              <a:t>Click to edit Master title style</a:t>
            </a:r>
          </a:p>
        </p:txBody>
      </p:sp>
    </p:spTree>
    <p:extLst>
      <p:ext uri="{BB962C8B-B14F-4D97-AF65-F5344CB8AC3E}">
        <p14:creationId xmlns:p14="http://schemas.microsoft.com/office/powerpoint/2010/main" val="1682457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E0B59-B7B8-4271-A15F-83257CB026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2DE66A-9A82-4C78-94E4-2F260A0484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F03AC-B411-44E6-92E9-1BCA15666797}"/>
              </a:ext>
            </a:extLst>
          </p:cNvPr>
          <p:cNvSpPr>
            <a:spLocks noGrp="1"/>
          </p:cNvSpPr>
          <p:nvPr>
            <p:ph type="dt" sz="half" idx="10"/>
          </p:nvPr>
        </p:nvSpPr>
        <p:spPr/>
        <p:txBody>
          <a:bodyPr/>
          <a:lstStyle/>
          <a:p>
            <a:fld id="{B9AF1EE0-2BFF-4CDB-8F1C-9ABBFBF96F4C}" type="datetimeFigureOut">
              <a:rPr lang="en-US" smtClean="0"/>
              <a:t>11/11/2021</a:t>
            </a:fld>
            <a:endParaRPr lang="en-US"/>
          </a:p>
        </p:txBody>
      </p:sp>
      <p:sp>
        <p:nvSpPr>
          <p:cNvPr id="5" name="Footer Placeholder 4">
            <a:extLst>
              <a:ext uri="{FF2B5EF4-FFF2-40B4-BE49-F238E27FC236}">
                <a16:creationId xmlns:a16="http://schemas.microsoft.com/office/drawing/2014/main" id="{1BA92CE7-0FCB-4F86-BE9C-DF27F7046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760AAA-13CE-4C9C-AA26-A74B39604117}"/>
              </a:ext>
            </a:extLst>
          </p:cNvPr>
          <p:cNvSpPr>
            <a:spLocks noGrp="1"/>
          </p:cNvSpPr>
          <p:nvPr>
            <p:ph type="sldNum" sz="quarter" idx="12"/>
          </p:nvPr>
        </p:nvSpPr>
        <p:spPr/>
        <p:txBody>
          <a:bodyPr/>
          <a:lstStyle/>
          <a:p>
            <a:fld id="{74AA04A6-DE71-4B4F-AD34-08372CBC2E43}" type="slidenum">
              <a:rPr lang="en-US" smtClean="0"/>
              <a:t>‹#›</a:t>
            </a:fld>
            <a:endParaRPr lang="en-US"/>
          </a:p>
        </p:txBody>
      </p:sp>
    </p:spTree>
    <p:extLst>
      <p:ext uri="{BB962C8B-B14F-4D97-AF65-F5344CB8AC3E}">
        <p14:creationId xmlns:p14="http://schemas.microsoft.com/office/powerpoint/2010/main" val="3580083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C4C5C-8250-4091-9D9D-4E63C2803F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64020F-8CE0-4DE5-AF63-705FA46827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C3475E-1398-450F-9810-43EC574145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EBF21F-A73A-411A-A083-40EB878FDD11}"/>
              </a:ext>
            </a:extLst>
          </p:cNvPr>
          <p:cNvSpPr>
            <a:spLocks noGrp="1"/>
          </p:cNvSpPr>
          <p:nvPr>
            <p:ph type="dt" sz="half" idx="10"/>
          </p:nvPr>
        </p:nvSpPr>
        <p:spPr/>
        <p:txBody>
          <a:bodyPr/>
          <a:lstStyle/>
          <a:p>
            <a:fld id="{B9AF1EE0-2BFF-4CDB-8F1C-9ABBFBF96F4C}" type="datetimeFigureOut">
              <a:rPr lang="en-US" smtClean="0"/>
              <a:t>11/11/2021</a:t>
            </a:fld>
            <a:endParaRPr lang="en-US"/>
          </a:p>
        </p:txBody>
      </p:sp>
      <p:sp>
        <p:nvSpPr>
          <p:cNvPr id="6" name="Footer Placeholder 5">
            <a:extLst>
              <a:ext uri="{FF2B5EF4-FFF2-40B4-BE49-F238E27FC236}">
                <a16:creationId xmlns:a16="http://schemas.microsoft.com/office/drawing/2014/main" id="{1FFDFF25-174B-4B8D-B511-832D7E3726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F32766-1212-46C1-BD31-9EBAA4481436}"/>
              </a:ext>
            </a:extLst>
          </p:cNvPr>
          <p:cNvSpPr>
            <a:spLocks noGrp="1"/>
          </p:cNvSpPr>
          <p:nvPr>
            <p:ph type="sldNum" sz="quarter" idx="12"/>
          </p:nvPr>
        </p:nvSpPr>
        <p:spPr/>
        <p:txBody>
          <a:bodyPr/>
          <a:lstStyle/>
          <a:p>
            <a:fld id="{74AA04A6-DE71-4B4F-AD34-08372CBC2E43}" type="slidenum">
              <a:rPr lang="en-US" smtClean="0"/>
              <a:t>‹#›</a:t>
            </a:fld>
            <a:endParaRPr lang="en-US"/>
          </a:p>
        </p:txBody>
      </p:sp>
    </p:spTree>
    <p:extLst>
      <p:ext uri="{BB962C8B-B14F-4D97-AF65-F5344CB8AC3E}">
        <p14:creationId xmlns:p14="http://schemas.microsoft.com/office/powerpoint/2010/main" val="2535479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508E6-86BC-4EA0-BA51-DD9D54DF06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10DDE5-FC74-4087-88FF-421394D332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128E5F-7E47-487C-9FF8-9E5001C2E3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339FE4-D317-472C-874D-FB23CFE7A6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44986B-8283-4C2F-95E9-7F0D036809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5AE28F-1A6D-473A-B890-5C52640D2B59}"/>
              </a:ext>
            </a:extLst>
          </p:cNvPr>
          <p:cNvSpPr>
            <a:spLocks noGrp="1"/>
          </p:cNvSpPr>
          <p:nvPr>
            <p:ph type="dt" sz="half" idx="10"/>
          </p:nvPr>
        </p:nvSpPr>
        <p:spPr/>
        <p:txBody>
          <a:bodyPr/>
          <a:lstStyle/>
          <a:p>
            <a:fld id="{B9AF1EE0-2BFF-4CDB-8F1C-9ABBFBF96F4C}" type="datetimeFigureOut">
              <a:rPr lang="en-US" smtClean="0"/>
              <a:t>11/11/2021</a:t>
            </a:fld>
            <a:endParaRPr lang="en-US"/>
          </a:p>
        </p:txBody>
      </p:sp>
      <p:sp>
        <p:nvSpPr>
          <p:cNvPr id="8" name="Footer Placeholder 7">
            <a:extLst>
              <a:ext uri="{FF2B5EF4-FFF2-40B4-BE49-F238E27FC236}">
                <a16:creationId xmlns:a16="http://schemas.microsoft.com/office/drawing/2014/main" id="{6F4DAEC3-C48A-4778-ADB5-A1C9E4F6C9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8F02CD-BE2E-42FA-8402-765E3F0B7574}"/>
              </a:ext>
            </a:extLst>
          </p:cNvPr>
          <p:cNvSpPr>
            <a:spLocks noGrp="1"/>
          </p:cNvSpPr>
          <p:nvPr>
            <p:ph type="sldNum" sz="quarter" idx="12"/>
          </p:nvPr>
        </p:nvSpPr>
        <p:spPr/>
        <p:txBody>
          <a:bodyPr/>
          <a:lstStyle/>
          <a:p>
            <a:fld id="{74AA04A6-DE71-4B4F-AD34-08372CBC2E43}" type="slidenum">
              <a:rPr lang="en-US" smtClean="0"/>
              <a:t>‹#›</a:t>
            </a:fld>
            <a:endParaRPr lang="en-US"/>
          </a:p>
        </p:txBody>
      </p:sp>
    </p:spTree>
    <p:extLst>
      <p:ext uri="{BB962C8B-B14F-4D97-AF65-F5344CB8AC3E}">
        <p14:creationId xmlns:p14="http://schemas.microsoft.com/office/powerpoint/2010/main" val="919624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EA7ED-3597-4987-A369-E9820A20E6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02DB03-E773-4555-A5DE-D8CD0DD6D6BF}"/>
              </a:ext>
            </a:extLst>
          </p:cNvPr>
          <p:cNvSpPr>
            <a:spLocks noGrp="1"/>
          </p:cNvSpPr>
          <p:nvPr>
            <p:ph type="dt" sz="half" idx="10"/>
          </p:nvPr>
        </p:nvSpPr>
        <p:spPr/>
        <p:txBody>
          <a:bodyPr/>
          <a:lstStyle/>
          <a:p>
            <a:fld id="{B9AF1EE0-2BFF-4CDB-8F1C-9ABBFBF96F4C}" type="datetimeFigureOut">
              <a:rPr lang="en-US" smtClean="0"/>
              <a:t>11/11/2021</a:t>
            </a:fld>
            <a:endParaRPr lang="en-US"/>
          </a:p>
        </p:txBody>
      </p:sp>
      <p:sp>
        <p:nvSpPr>
          <p:cNvPr id="4" name="Footer Placeholder 3">
            <a:extLst>
              <a:ext uri="{FF2B5EF4-FFF2-40B4-BE49-F238E27FC236}">
                <a16:creationId xmlns:a16="http://schemas.microsoft.com/office/drawing/2014/main" id="{ECEB0F66-8851-4E67-B0AC-73498598BD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E7C345-C081-4358-BC91-20A21A25BA42}"/>
              </a:ext>
            </a:extLst>
          </p:cNvPr>
          <p:cNvSpPr>
            <a:spLocks noGrp="1"/>
          </p:cNvSpPr>
          <p:nvPr>
            <p:ph type="sldNum" sz="quarter" idx="12"/>
          </p:nvPr>
        </p:nvSpPr>
        <p:spPr/>
        <p:txBody>
          <a:bodyPr/>
          <a:lstStyle/>
          <a:p>
            <a:fld id="{74AA04A6-DE71-4B4F-AD34-08372CBC2E43}" type="slidenum">
              <a:rPr lang="en-US" smtClean="0"/>
              <a:t>‹#›</a:t>
            </a:fld>
            <a:endParaRPr lang="en-US"/>
          </a:p>
        </p:txBody>
      </p:sp>
    </p:spTree>
    <p:extLst>
      <p:ext uri="{BB962C8B-B14F-4D97-AF65-F5344CB8AC3E}">
        <p14:creationId xmlns:p14="http://schemas.microsoft.com/office/powerpoint/2010/main" val="2528397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38A008-C845-455E-8D8A-DE6A850DB47C}"/>
              </a:ext>
            </a:extLst>
          </p:cNvPr>
          <p:cNvSpPr>
            <a:spLocks noGrp="1"/>
          </p:cNvSpPr>
          <p:nvPr>
            <p:ph type="dt" sz="half" idx="10"/>
          </p:nvPr>
        </p:nvSpPr>
        <p:spPr/>
        <p:txBody>
          <a:bodyPr/>
          <a:lstStyle/>
          <a:p>
            <a:fld id="{B9AF1EE0-2BFF-4CDB-8F1C-9ABBFBF96F4C}" type="datetimeFigureOut">
              <a:rPr lang="en-US" smtClean="0"/>
              <a:t>11/11/2021</a:t>
            </a:fld>
            <a:endParaRPr lang="en-US"/>
          </a:p>
        </p:txBody>
      </p:sp>
      <p:sp>
        <p:nvSpPr>
          <p:cNvPr id="3" name="Footer Placeholder 2">
            <a:extLst>
              <a:ext uri="{FF2B5EF4-FFF2-40B4-BE49-F238E27FC236}">
                <a16:creationId xmlns:a16="http://schemas.microsoft.com/office/drawing/2014/main" id="{D946553D-573D-4B36-9778-6F37C098BB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329C5E-7E88-4145-AE99-80DB0F7A57BE}"/>
              </a:ext>
            </a:extLst>
          </p:cNvPr>
          <p:cNvSpPr>
            <a:spLocks noGrp="1"/>
          </p:cNvSpPr>
          <p:nvPr>
            <p:ph type="sldNum" sz="quarter" idx="12"/>
          </p:nvPr>
        </p:nvSpPr>
        <p:spPr/>
        <p:txBody>
          <a:bodyPr/>
          <a:lstStyle/>
          <a:p>
            <a:fld id="{74AA04A6-DE71-4B4F-AD34-08372CBC2E43}" type="slidenum">
              <a:rPr lang="en-US" smtClean="0"/>
              <a:t>‹#›</a:t>
            </a:fld>
            <a:endParaRPr lang="en-US"/>
          </a:p>
        </p:txBody>
      </p:sp>
    </p:spTree>
    <p:extLst>
      <p:ext uri="{BB962C8B-B14F-4D97-AF65-F5344CB8AC3E}">
        <p14:creationId xmlns:p14="http://schemas.microsoft.com/office/powerpoint/2010/main" val="2680856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FC44C-3FE2-4857-AB35-91E7A87BDE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B0AA27-97F5-4279-B87B-A310C8699E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380C4A-C3F2-43CE-B594-693C27AF16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D2A47A-2A40-4C72-9954-9BA332C4371E}"/>
              </a:ext>
            </a:extLst>
          </p:cNvPr>
          <p:cNvSpPr>
            <a:spLocks noGrp="1"/>
          </p:cNvSpPr>
          <p:nvPr>
            <p:ph type="dt" sz="half" idx="10"/>
          </p:nvPr>
        </p:nvSpPr>
        <p:spPr/>
        <p:txBody>
          <a:bodyPr/>
          <a:lstStyle/>
          <a:p>
            <a:fld id="{B9AF1EE0-2BFF-4CDB-8F1C-9ABBFBF96F4C}" type="datetimeFigureOut">
              <a:rPr lang="en-US" smtClean="0"/>
              <a:t>11/11/2021</a:t>
            </a:fld>
            <a:endParaRPr lang="en-US"/>
          </a:p>
        </p:txBody>
      </p:sp>
      <p:sp>
        <p:nvSpPr>
          <p:cNvPr id="6" name="Footer Placeholder 5">
            <a:extLst>
              <a:ext uri="{FF2B5EF4-FFF2-40B4-BE49-F238E27FC236}">
                <a16:creationId xmlns:a16="http://schemas.microsoft.com/office/drawing/2014/main" id="{4A10BCF7-E663-4C55-9AF6-CE9559C168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66144B-B612-44B8-A078-C6534D737243}"/>
              </a:ext>
            </a:extLst>
          </p:cNvPr>
          <p:cNvSpPr>
            <a:spLocks noGrp="1"/>
          </p:cNvSpPr>
          <p:nvPr>
            <p:ph type="sldNum" sz="quarter" idx="12"/>
          </p:nvPr>
        </p:nvSpPr>
        <p:spPr/>
        <p:txBody>
          <a:bodyPr/>
          <a:lstStyle/>
          <a:p>
            <a:fld id="{74AA04A6-DE71-4B4F-AD34-08372CBC2E43}" type="slidenum">
              <a:rPr lang="en-US" smtClean="0"/>
              <a:t>‹#›</a:t>
            </a:fld>
            <a:endParaRPr lang="en-US"/>
          </a:p>
        </p:txBody>
      </p:sp>
    </p:spTree>
    <p:extLst>
      <p:ext uri="{BB962C8B-B14F-4D97-AF65-F5344CB8AC3E}">
        <p14:creationId xmlns:p14="http://schemas.microsoft.com/office/powerpoint/2010/main" val="970513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C06E3-45F4-4D4D-B0D3-86F2C619C7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A12254-0D71-4AB8-87DB-655363346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482AB3-D6ED-4B6C-B858-9A4DB3ECAA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06E14F-1BD2-46F4-BA51-3F1084968A3C}"/>
              </a:ext>
            </a:extLst>
          </p:cNvPr>
          <p:cNvSpPr>
            <a:spLocks noGrp="1"/>
          </p:cNvSpPr>
          <p:nvPr>
            <p:ph type="dt" sz="half" idx="10"/>
          </p:nvPr>
        </p:nvSpPr>
        <p:spPr/>
        <p:txBody>
          <a:bodyPr/>
          <a:lstStyle/>
          <a:p>
            <a:fld id="{B9AF1EE0-2BFF-4CDB-8F1C-9ABBFBF96F4C}" type="datetimeFigureOut">
              <a:rPr lang="en-US" smtClean="0"/>
              <a:t>11/11/2021</a:t>
            </a:fld>
            <a:endParaRPr lang="en-US"/>
          </a:p>
        </p:txBody>
      </p:sp>
      <p:sp>
        <p:nvSpPr>
          <p:cNvPr id="6" name="Footer Placeholder 5">
            <a:extLst>
              <a:ext uri="{FF2B5EF4-FFF2-40B4-BE49-F238E27FC236}">
                <a16:creationId xmlns:a16="http://schemas.microsoft.com/office/drawing/2014/main" id="{9B8FBD8A-58D8-42B3-B209-E2E5CBEBE5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649A59-A105-487F-BCB8-04AD6AEC712A}"/>
              </a:ext>
            </a:extLst>
          </p:cNvPr>
          <p:cNvSpPr>
            <a:spLocks noGrp="1"/>
          </p:cNvSpPr>
          <p:nvPr>
            <p:ph type="sldNum" sz="quarter" idx="12"/>
          </p:nvPr>
        </p:nvSpPr>
        <p:spPr/>
        <p:txBody>
          <a:bodyPr/>
          <a:lstStyle/>
          <a:p>
            <a:fld id="{74AA04A6-DE71-4B4F-AD34-08372CBC2E43}" type="slidenum">
              <a:rPr lang="en-US" smtClean="0"/>
              <a:t>‹#›</a:t>
            </a:fld>
            <a:endParaRPr lang="en-US"/>
          </a:p>
        </p:txBody>
      </p:sp>
    </p:spTree>
    <p:extLst>
      <p:ext uri="{BB962C8B-B14F-4D97-AF65-F5344CB8AC3E}">
        <p14:creationId xmlns:p14="http://schemas.microsoft.com/office/powerpoint/2010/main" val="3401582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029889-4EB5-4EFF-9294-479FA19064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C73AA8-61BC-4783-8B46-1E5F60FC33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9B1C59-92C0-4037-9B5A-8DB18BEDC7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AF1EE0-2BFF-4CDB-8F1C-9ABBFBF96F4C}" type="datetimeFigureOut">
              <a:rPr lang="en-US" smtClean="0"/>
              <a:t>11/11/2021</a:t>
            </a:fld>
            <a:endParaRPr lang="en-US"/>
          </a:p>
        </p:txBody>
      </p:sp>
      <p:sp>
        <p:nvSpPr>
          <p:cNvPr id="5" name="Footer Placeholder 4">
            <a:extLst>
              <a:ext uri="{FF2B5EF4-FFF2-40B4-BE49-F238E27FC236}">
                <a16:creationId xmlns:a16="http://schemas.microsoft.com/office/drawing/2014/main" id="{4228F8F1-3179-450C-B043-347C024FDC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CC3CC0-3559-4C20-8409-F9AADFC6FB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AA04A6-DE71-4B4F-AD34-08372CBC2E43}" type="slidenum">
              <a:rPr lang="en-US" smtClean="0"/>
              <a:t>‹#›</a:t>
            </a:fld>
            <a:endParaRPr lang="en-US"/>
          </a:p>
        </p:txBody>
      </p:sp>
    </p:spTree>
    <p:extLst>
      <p:ext uri="{BB962C8B-B14F-4D97-AF65-F5344CB8AC3E}">
        <p14:creationId xmlns:p14="http://schemas.microsoft.com/office/powerpoint/2010/main" val="2640793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CFF04F-F98D-4848-8359-8424E394EE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3289" y="3547217"/>
            <a:ext cx="1631646" cy="1631646"/>
          </a:xfrm>
          <a:prstGeom prst="rect">
            <a:avLst/>
          </a:prstGeom>
        </p:spPr>
      </p:pic>
      <p:pic>
        <p:nvPicPr>
          <p:cNvPr id="1032" name="Picture 8">
            <a:extLst>
              <a:ext uri="{FF2B5EF4-FFF2-40B4-BE49-F238E27FC236}">
                <a16:creationId xmlns:a16="http://schemas.microsoft.com/office/drawing/2014/main" id="{0DC2DCAD-91EE-43EB-9441-A60025792B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82" y="2633132"/>
            <a:ext cx="2247342" cy="256298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C014247-ADD7-4795-9545-E28D938D0D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4007" y="3719924"/>
            <a:ext cx="1152381" cy="1476190"/>
          </a:xfrm>
          <a:prstGeom prst="rect">
            <a:avLst/>
          </a:prstGeom>
        </p:spPr>
      </p:pic>
      <p:sp>
        <p:nvSpPr>
          <p:cNvPr id="21" name="Rectangle 20">
            <a:extLst>
              <a:ext uri="{FF2B5EF4-FFF2-40B4-BE49-F238E27FC236}">
                <a16:creationId xmlns:a16="http://schemas.microsoft.com/office/drawing/2014/main" id="{32006583-9BA4-407A-AE81-ED6500285118}"/>
              </a:ext>
            </a:extLst>
          </p:cNvPr>
          <p:cNvSpPr/>
          <p:nvPr/>
        </p:nvSpPr>
        <p:spPr>
          <a:xfrm>
            <a:off x="4780308" y="2276407"/>
            <a:ext cx="2596132" cy="223712"/>
          </a:xfrm>
          <a:prstGeom prst="rect">
            <a:avLst/>
          </a:prstGeom>
          <a:solidFill>
            <a:schemeClr val="bg1">
              <a:lumMod val="85000"/>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6F6DE59-A5A6-4DE7-B81B-8548EE8ADBFC}"/>
              </a:ext>
            </a:extLst>
          </p:cNvPr>
          <p:cNvSpPr/>
          <p:nvPr/>
        </p:nvSpPr>
        <p:spPr>
          <a:xfrm>
            <a:off x="0" y="2569029"/>
            <a:ext cx="7257143" cy="262708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F47BFAEF-023B-4B89-B329-1A11DC16BE70}"/>
              </a:ext>
            </a:extLst>
          </p:cNvPr>
          <p:cNvSpPr>
            <a:spLocks noGrp="1"/>
          </p:cNvSpPr>
          <p:nvPr>
            <p:ph type="subTitle" idx="1"/>
          </p:nvPr>
        </p:nvSpPr>
        <p:spPr>
          <a:xfrm>
            <a:off x="134751" y="5199735"/>
            <a:ext cx="2205226" cy="768363"/>
          </a:xfrm>
        </p:spPr>
        <p:txBody>
          <a:bodyPr vert="horz" lIns="91440" tIns="45720" rIns="91440" bIns="45720" rtlCol="0" anchor="t">
            <a:normAutofit/>
          </a:bodyPr>
          <a:lstStyle/>
          <a:p>
            <a:r>
              <a:rPr lang="en-US" sz="1600" b="1" dirty="0">
                <a:solidFill>
                  <a:schemeClr val="bg1"/>
                </a:solidFill>
              </a:rPr>
              <a:t>Atwin Paramudya</a:t>
            </a:r>
            <a:br>
              <a:rPr lang="en-US" sz="1600" dirty="0">
                <a:solidFill>
                  <a:schemeClr val="bg1"/>
                </a:solidFill>
              </a:rPr>
            </a:br>
            <a:r>
              <a:rPr lang="en-US" sz="1600" dirty="0">
                <a:solidFill>
                  <a:schemeClr val="bg1"/>
                </a:solidFill>
              </a:rPr>
              <a:t>BNI</a:t>
            </a:r>
            <a:endParaRPr lang="en-US" sz="1600" dirty="0"/>
          </a:p>
        </p:txBody>
      </p:sp>
      <p:sp>
        <p:nvSpPr>
          <p:cNvPr id="5" name="TextBox 4">
            <a:extLst>
              <a:ext uri="{FF2B5EF4-FFF2-40B4-BE49-F238E27FC236}">
                <a16:creationId xmlns:a16="http://schemas.microsoft.com/office/drawing/2014/main" id="{2CEB4505-3DA2-4108-A54C-B02147E0D0CA}"/>
              </a:ext>
            </a:extLst>
          </p:cNvPr>
          <p:cNvSpPr txBox="1"/>
          <p:nvPr/>
        </p:nvSpPr>
        <p:spPr>
          <a:xfrm>
            <a:off x="4661011" y="2240208"/>
            <a:ext cx="2596132" cy="646331"/>
          </a:xfrm>
          <a:prstGeom prst="rect">
            <a:avLst/>
          </a:prstGeom>
          <a:noFill/>
        </p:spPr>
        <p:txBody>
          <a:bodyPr wrap="square" lIns="91440" tIns="45720" rIns="91440" bIns="45720" rtlCol="0" anchor="t">
            <a:spAutoFit/>
          </a:bodyPr>
          <a:lstStyle/>
          <a:p>
            <a:pPr algn="r"/>
            <a:r>
              <a:rPr lang="en-US" b="1" dirty="0">
                <a:solidFill>
                  <a:schemeClr val="tx1">
                    <a:lumMod val="75000"/>
                    <a:lumOff val="25000"/>
                  </a:schemeClr>
                </a:solidFill>
              </a:rPr>
              <a:t>Team Alexandra </a:t>
            </a:r>
            <a:r>
              <a:rPr lang="en-US" dirty="0">
                <a:solidFill>
                  <a:schemeClr val="tx1">
                    <a:lumMod val="75000"/>
                    <a:lumOff val="25000"/>
                  </a:schemeClr>
                </a:solidFill>
              </a:rPr>
              <a:t>presents  </a:t>
            </a:r>
          </a:p>
          <a:p>
            <a:pPr algn="r"/>
            <a:r>
              <a:rPr lang="en-US" b="1" dirty="0">
                <a:solidFill>
                  <a:schemeClr val="bg1">
                    <a:lumMod val="95000"/>
                  </a:schemeClr>
                </a:solidFill>
              </a:rPr>
              <a:t>level 1 </a:t>
            </a:r>
            <a:r>
              <a:rPr lang="en-US" dirty="0">
                <a:solidFill>
                  <a:schemeClr val="bg1">
                    <a:lumMod val="95000"/>
                  </a:schemeClr>
                </a:solidFill>
              </a:rPr>
              <a:t>pitch</a:t>
            </a:r>
          </a:p>
        </p:txBody>
      </p:sp>
      <p:pic>
        <p:nvPicPr>
          <p:cNvPr id="9" name="Graphic 8">
            <a:extLst>
              <a:ext uri="{FF2B5EF4-FFF2-40B4-BE49-F238E27FC236}">
                <a16:creationId xmlns:a16="http://schemas.microsoft.com/office/drawing/2014/main" id="{B84462A2-2663-4916-97A3-38FDE4C9B7C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6200000">
            <a:off x="8593375" y="-649058"/>
            <a:ext cx="8788064" cy="6424862"/>
          </a:xfrm>
          <a:prstGeom prst="rect">
            <a:avLst/>
          </a:prstGeom>
        </p:spPr>
      </p:pic>
      <p:sp>
        <p:nvSpPr>
          <p:cNvPr id="17" name="Rectangle 16">
            <a:extLst>
              <a:ext uri="{FF2B5EF4-FFF2-40B4-BE49-F238E27FC236}">
                <a16:creationId xmlns:a16="http://schemas.microsoft.com/office/drawing/2014/main" id="{B13D5902-EF97-498A-8D47-E73C57D4B671}"/>
              </a:ext>
            </a:extLst>
          </p:cNvPr>
          <p:cNvSpPr/>
          <p:nvPr/>
        </p:nvSpPr>
        <p:spPr>
          <a:xfrm>
            <a:off x="572168" y="-1"/>
            <a:ext cx="883978" cy="11104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FD4CD3D-17D6-4B7E-A5BC-1F51DE1A8B5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7939" y="404275"/>
            <a:ext cx="632429" cy="585787"/>
          </a:xfrm>
          <a:prstGeom prst="rect">
            <a:avLst/>
          </a:prstGeom>
        </p:spPr>
      </p:pic>
      <p:pic>
        <p:nvPicPr>
          <p:cNvPr id="8" name="Picture 7">
            <a:extLst>
              <a:ext uri="{FF2B5EF4-FFF2-40B4-BE49-F238E27FC236}">
                <a16:creationId xmlns:a16="http://schemas.microsoft.com/office/drawing/2014/main" id="{BF2E1108-C92E-4153-8803-ABCCDC63C2D4}"/>
              </a:ext>
            </a:extLst>
          </p:cNvPr>
          <p:cNvPicPr>
            <a:picLocks noChangeAspect="1"/>
          </p:cNvPicPr>
          <p:nvPr/>
        </p:nvPicPr>
        <p:blipFill rotWithShape="1">
          <a:blip r:embed="rId8">
            <a:extLst>
              <a:ext uri="{28A0092B-C50C-407E-A947-70E740481C1C}">
                <a14:useLocalDpi xmlns:a14="http://schemas.microsoft.com/office/drawing/2010/main" val="0"/>
              </a:ext>
            </a:extLst>
          </a:blip>
          <a:srcRect b="14523"/>
          <a:stretch/>
        </p:blipFill>
        <p:spPr>
          <a:xfrm>
            <a:off x="2379974" y="2348753"/>
            <a:ext cx="2499785" cy="2847360"/>
          </a:xfrm>
          <a:prstGeom prst="rect">
            <a:avLst/>
          </a:prstGeom>
        </p:spPr>
      </p:pic>
      <p:sp>
        <p:nvSpPr>
          <p:cNvPr id="16" name="Rectangle 15">
            <a:extLst>
              <a:ext uri="{FF2B5EF4-FFF2-40B4-BE49-F238E27FC236}">
                <a16:creationId xmlns:a16="http://schemas.microsoft.com/office/drawing/2014/main" id="{AA6DF377-745A-4138-918B-A2AC5A1D1798}"/>
              </a:ext>
            </a:extLst>
          </p:cNvPr>
          <p:cNvSpPr/>
          <p:nvPr/>
        </p:nvSpPr>
        <p:spPr>
          <a:xfrm flipH="1">
            <a:off x="572166" y="0"/>
            <a:ext cx="883977" cy="250431"/>
          </a:xfrm>
          <a:prstGeom prst="rect">
            <a:avLst/>
          </a:prstGeom>
          <a:solidFill>
            <a:srgbClr val="FFD500"/>
          </a:solidFill>
          <a:ln>
            <a:solidFill>
              <a:srgbClr val="FFD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ACEA75AA-847F-4BC8-BC6B-ED4CCAA7CEBF}"/>
              </a:ext>
            </a:extLst>
          </p:cNvPr>
          <p:cNvSpPr/>
          <p:nvPr/>
        </p:nvSpPr>
        <p:spPr>
          <a:xfrm>
            <a:off x="319577" y="3169634"/>
            <a:ext cx="1882588" cy="1852279"/>
          </a:xfrm>
          <a:prstGeom prst="ellipse">
            <a:avLst/>
          </a:prstGeom>
          <a:solidFill>
            <a:schemeClr val="bg1">
              <a:lumMod val="9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Oval 12">
            <a:extLst>
              <a:ext uri="{FF2B5EF4-FFF2-40B4-BE49-F238E27FC236}">
                <a16:creationId xmlns:a16="http://schemas.microsoft.com/office/drawing/2014/main" id="{D47AF8FD-7FD9-4804-A683-7382FF6003D1}"/>
              </a:ext>
            </a:extLst>
          </p:cNvPr>
          <p:cNvSpPr/>
          <p:nvPr/>
        </p:nvSpPr>
        <p:spPr>
          <a:xfrm>
            <a:off x="2753928" y="3169633"/>
            <a:ext cx="1882588" cy="1852279"/>
          </a:xfrm>
          <a:prstGeom prst="ellipse">
            <a:avLst/>
          </a:prstGeom>
          <a:solidFill>
            <a:schemeClr val="bg1">
              <a:lumMod val="9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Oval 17">
            <a:extLst>
              <a:ext uri="{FF2B5EF4-FFF2-40B4-BE49-F238E27FC236}">
                <a16:creationId xmlns:a16="http://schemas.microsoft.com/office/drawing/2014/main" id="{5E5358AD-F38B-4CBC-8E20-A121C528CEE2}"/>
              </a:ext>
            </a:extLst>
          </p:cNvPr>
          <p:cNvSpPr/>
          <p:nvPr/>
        </p:nvSpPr>
        <p:spPr>
          <a:xfrm>
            <a:off x="5188279" y="3169636"/>
            <a:ext cx="1882588" cy="1852279"/>
          </a:xfrm>
          <a:prstGeom prst="ellipse">
            <a:avLst/>
          </a:prstGeom>
          <a:solidFill>
            <a:schemeClr val="bg1">
              <a:lumMod val="9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Subtitle 2">
            <a:extLst>
              <a:ext uri="{FF2B5EF4-FFF2-40B4-BE49-F238E27FC236}">
                <a16:creationId xmlns:a16="http://schemas.microsoft.com/office/drawing/2014/main" id="{DED0E6C4-8729-4F46-879B-F4D884F5AF4A}"/>
              </a:ext>
            </a:extLst>
          </p:cNvPr>
          <p:cNvSpPr txBox="1">
            <a:spLocks/>
          </p:cNvSpPr>
          <p:nvPr/>
        </p:nvSpPr>
        <p:spPr>
          <a:xfrm>
            <a:off x="2803747" y="5199735"/>
            <a:ext cx="1782950" cy="768363"/>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err="1">
                <a:solidFill>
                  <a:schemeClr val="bg1"/>
                </a:solidFill>
              </a:rPr>
              <a:t>Wayan</a:t>
            </a:r>
            <a:r>
              <a:rPr lang="en-US" sz="1600" b="1" dirty="0">
                <a:solidFill>
                  <a:schemeClr val="bg1"/>
                </a:solidFill>
              </a:rPr>
              <a:t> </a:t>
            </a:r>
            <a:r>
              <a:rPr lang="en-US" sz="1600" b="1" dirty="0" err="1">
                <a:solidFill>
                  <a:schemeClr val="bg1"/>
                </a:solidFill>
              </a:rPr>
              <a:t>Rezaldi</a:t>
            </a:r>
            <a:br>
              <a:rPr lang="en-US" sz="1600" dirty="0">
                <a:solidFill>
                  <a:schemeClr val="bg1"/>
                </a:solidFill>
              </a:rPr>
            </a:br>
            <a:r>
              <a:rPr lang="en-US" sz="1600" dirty="0">
                <a:solidFill>
                  <a:schemeClr val="bg1"/>
                </a:solidFill>
              </a:rPr>
              <a:t>BNI</a:t>
            </a:r>
            <a:endParaRPr lang="en-US" sz="1600" dirty="0"/>
          </a:p>
        </p:txBody>
      </p:sp>
      <p:sp>
        <p:nvSpPr>
          <p:cNvPr id="20" name="Subtitle 2">
            <a:extLst>
              <a:ext uri="{FF2B5EF4-FFF2-40B4-BE49-F238E27FC236}">
                <a16:creationId xmlns:a16="http://schemas.microsoft.com/office/drawing/2014/main" id="{F0134A1B-1B01-4AA5-9B02-3AA1376B364A}"/>
              </a:ext>
            </a:extLst>
          </p:cNvPr>
          <p:cNvSpPr txBox="1">
            <a:spLocks/>
          </p:cNvSpPr>
          <p:nvPr/>
        </p:nvSpPr>
        <p:spPr>
          <a:xfrm>
            <a:off x="5407486" y="5204222"/>
            <a:ext cx="1444173" cy="768363"/>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solidFill>
                  <a:schemeClr val="bg1"/>
                </a:solidFill>
              </a:rPr>
              <a:t>Kevin Octavian</a:t>
            </a:r>
            <a:br>
              <a:rPr lang="en-US" sz="1600" dirty="0">
                <a:solidFill>
                  <a:schemeClr val="bg1"/>
                </a:solidFill>
              </a:rPr>
            </a:br>
            <a:r>
              <a:rPr lang="en-US" sz="1600" dirty="0">
                <a:solidFill>
                  <a:schemeClr val="bg1"/>
                </a:solidFill>
              </a:rPr>
              <a:t>Astra</a:t>
            </a:r>
            <a:endParaRPr lang="en-US" sz="1600" dirty="0"/>
          </a:p>
        </p:txBody>
      </p:sp>
      <p:pic>
        <p:nvPicPr>
          <p:cNvPr id="1026" name="Picture 2" descr="Flag of Indonesia - Wikipedia">
            <a:extLst>
              <a:ext uri="{FF2B5EF4-FFF2-40B4-BE49-F238E27FC236}">
                <a16:creationId xmlns:a16="http://schemas.microsoft.com/office/drawing/2014/main" id="{7D6917A3-6A22-443D-B0A3-293DC92A4079}"/>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r="-210"/>
          <a:stretch/>
        </p:blipFill>
        <p:spPr bwMode="auto">
          <a:xfrm>
            <a:off x="11692467" y="-16096"/>
            <a:ext cx="499533" cy="33232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2A720A8E-C0CF-48DD-BD6D-04C5CC4EE4C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864" y="2696024"/>
            <a:ext cx="2376827" cy="4221245"/>
          </a:xfrm>
          <a:prstGeom prst="rect">
            <a:avLst/>
          </a:prstGeom>
        </p:spPr>
      </p:pic>
      <p:pic>
        <p:nvPicPr>
          <p:cNvPr id="25" name="Picture 24">
            <a:extLst>
              <a:ext uri="{FF2B5EF4-FFF2-40B4-BE49-F238E27FC236}">
                <a16:creationId xmlns:a16="http://schemas.microsoft.com/office/drawing/2014/main" id="{DE78DEA9-B0CC-4C5B-B348-D625DC34BAD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350824" y="3547217"/>
            <a:ext cx="1631646" cy="1631646"/>
          </a:xfrm>
          <a:prstGeom prst="rect">
            <a:avLst/>
          </a:prstGeom>
        </p:spPr>
      </p:pic>
    </p:spTree>
    <p:extLst>
      <p:ext uri="{BB962C8B-B14F-4D97-AF65-F5344CB8AC3E}">
        <p14:creationId xmlns:p14="http://schemas.microsoft.com/office/powerpoint/2010/main" val="3444009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DD7B3-38B2-4DBD-BC0E-2C7638D84EC5}"/>
              </a:ext>
            </a:extLst>
          </p:cNvPr>
          <p:cNvSpPr>
            <a:spLocks noGrp="1"/>
          </p:cNvSpPr>
          <p:nvPr>
            <p:ph type="title"/>
          </p:nvPr>
        </p:nvSpPr>
        <p:spPr>
          <a:xfrm>
            <a:off x="174171" y="302824"/>
            <a:ext cx="10515600" cy="585787"/>
          </a:xfrm>
        </p:spPr>
        <p:txBody>
          <a:bodyPr>
            <a:normAutofit fontScale="90000"/>
          </a:bodyPr>
          <a:lstStyle/>
          <a:p>
            <a:r>
              <a:rPr lang="en-US" dirty="0"/>
              <a:t>Dataset details</a:t>
            </a:r>
          </a:p>
        </p:txBody>
      </p:sp>
      <p:sp>
        <p:nvSpPr>
          <p:cNvPr id="13" name="Rectangle 12">
            <a:extLst>
              <a:ext uri="{FF2B5EF4-FFF2-40B4-BE49-F238E27FC236}">
                <a16:creationId xmlns:a16="http://schemas.microsoft.com/office/drawing/2014/main" id="{AAB9757B-56AC-46BA-B260-8CD1E8694EA5}"/>
              </a:ext>
            </a:extLst>
          </p:cNvPr>
          <p:cNvSpPr/>
          <p:nvPr/>
        </p:nvSpPr>
        <p:spPr>
          <a:xfrm>
            <a:off x="0" y="976590"/>
            <a:ext cx="7080069" cy="108280"/>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2359A84-A9E2-4FE5-B826-31222869703C}"/>
              </a:ext>
            </a:extLst>
          </p:cNvPr>
          <p:cNvSpPr txBox="1"/>
          <p:nvPr/>
        </p:nvSpPr>
        <p:spPr>
          <a:xfrm>
            <a:off x="232040" y="1497026"/>
            <a:ext cx="9499789" cy="3400931"/>
          </a:xfrm>
          <a:prstGeom prst="rect">
            <a:avLst/>
          </a:prstGeom>
          <a:noFill/>
        </p:spPr>
        <p:txBody>
          <a:bodyPr wrap="square" rtlCol="0">
            <a:spAutoFit/>
          </a:bodyPr>
          <a:lstStyle/>
          <a:p>
            <a:r>
              <a:rPr lang="en-US" sz="2000" dirty="0"/>
              <a:t>The dataset comprises of a whole year of weather data in two forms:</a:t>
            </a:r>
          </a:p>
          <a:p>
            <a:pPr marL="457200" indent="-457200">
              <a:buFontTx/>
              <a:buChar char="-"/>
            </a:pPr>
            <a:r>
              <a:rPr lang="en-US" sz="2000" dirty="0"/>
              <a:t>Weather data:      </a:t>
            </a:r>
            <a:r>
              <a:rPr lang="en-US" sz="1900" dirty="0"/>
              <a:t>Interval 1 min (22896000 rows), including the target feature</a:t>
            </a:r>
          </a:p>
          <a:p>
            <a:pPr marL="457200" indent="-457200">
              <a:buFontTx/>
              <a:buChar char="-"/>
            </a:pPr>
            <a:r>
              <a:rPr lang="en-US" sz="2000" dirty="0"/>
              <a:t>Sky camera data: </a:t>
            </a:r>
            <a:r>
              <a:rPr lang="en-US" sz="1900" dirty="0"/>
              <a:t>Image data with 10 mins interval and  available only during</a:t>
            </a:r>
          </a:p>
          <a:p>
            <a:r>
              <a:rPr lang="en-US" sz="1900" dirty="0"/>
              <a:t>                                          day time</a:t>
            </a:r>
          </a:p>
          <a:p>
            <a:endParaRPr lang="en-US" sz="2000" dirty="0"/>
          </a:p>
          <a:p>
            <a:r>
              <a:rPr lang="en-US" sz="1900" dirty="0"/>
              <a:t>We were asked to predict the total cloud cover percentage (TCC%)  (available in weather data) for the 4 upcoming 30-min intervals. The dataset is mostly clean with no </a:t>
            </a:r>
            <a:r>
              <a:rPr lang="en-US" sz="1900" dirty="0" err="1"/>
              <a:t>NaNs</a:t>
            </a:r>
            <a:r>
              <a:rPr lang="en-US" sz="1900" dirty="0"/>
              <a:t>, the only problems, besides that the very huge dataset, are that TCC%  consists of negative values: -1 for night time TCC% values and -7999 presumably for the times the sensor fails to read the data.</a:t>
            </a:r>
          </a:p>
          <a:p>
            <a:endParaRPr lang="en-US" sz="2000" dirty="0"/>
          </a:p>
          <a:p>
            <a:r>
              <a:rPr lang="en-US" sz="1900" dirty="0"/>
              <a:t>During the development for stage 1, we utilize only the </a:t>
            </a:r>
            <a:r>
              <a:rPr lang="en-US" sz="1900" b="1" dirty="0"/>
              <a:t>weather data</a:t>
            </a:r>
            <a:r>
              <a:rPr lang="en-US" sz="1900" dirty="0"/>
              <a:t>.</a:t>
            </a:r>
          </a:p>
        </p:txBody>
      </p:sp>
      <p:pic>
        <p:nvPicPr>
          <p:cNvPr id="19" name="Picture 18">
            <a:extLst>
              <a:ext uri="{FF2B5EF4-FFF2-40B4-BE49-F238E27FC236}">
                <a16:creationId xmlns:a16="http://schemas.microsoft.com/office/drawing/2014/main" id="{79211EFC-79C8-4242-8D13-C1A55BF0D6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1685" y="217572"/>
            <a:ext cx="632429" cy="585787"/>
          </a:xfrm>
          <a:prstGeom prst="rect">
            <a:avLst/>
          </a:prstGeom>
        </p:spPr>
      </p:pic>
      <p:sp>
        <p:nvSpPr>
          <p:cNvPr id="20" name="Rectangle 19">
            <a:extLst>
              <a:ext uri="{FF2B5EF4-FFF2-40B4-BE49-F238E27FC236}">
                <a16:creationId xmlns:a16="http://schemas.microsoft.com/office/drawing/2014/main" id="{CD06EDC0-F882-4630-BAEF-1C56DA0BD7F3}"/>
              </a:ext>
            </a:extLst>
          </p:cNvPr>
          <p:cNvSpPr/>
          <p:nvPr/>
        </p:nvSpPr>
        <p:spPr>
          <a:xfrm>
            <a:off x="12746939" y="0"/>
            <a:ext cx="369814" cy="1020932"/>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19D0A17-6BCD-41BD-B50F-926260E292D6}"/>
              </a:ext>
            </a:extLst>
          </p:cNvPr>
          <p:cNvSpPr/>
          <p:nvPr/>
        </p:nvSpPr>
        <p:spPr>
          <a:xfrm>
            <a:off x="12363024" y="0"/>
            <a:ext cx="374075" cy="1020932"/>
          </a:xfrm>
          <a:prstGeom prst="rect">
            <a:avLst/>
          </a:prstGeom>
          <a:solidFill>
            <a:srgbClr val="FFD500"/>
          </a:solidFill>
          <a:ln>
            <a:solidFill>
              <a:srgbClr val="FFD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23D5626-E545-472A-9B67-2829C7FD62DC}"/>
              </a:ext>
            </a:extLst>
          </p:cNvPr>
          <p:cNvSpPr/>
          <p:nvPr/>
        </p:nvSpPr>
        <p:spPr>
          <a:xfrm>
            <a:off x="1502229" y="976590"/>
            <a:ext cx="8229600" cy="108280"/>
          </a:xfrm>
          <a:prstGeom prst="rect">
            <a:avLst/>
          </a:prstGeom>
          <a:solidFill>
            <a:srgbClr val="FFD500"/>
          </a:solidFill>
          <a:ln>
            <a:solidFill>
              <a:srgbClr val="FFD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62E78707-A2ED-4BF7-AA37-04F091DEBF47}"/>
              </a:ext>
            </a:extLst>
          </p:cNvPr>
          <p:cNvSpPr txBox="1"/>
          <p:nvPr/>
        </p:nvSpPr>
        <p:spPr>
          <a:xfrm>
            <a:off x="0" y="-66508"/>
            <a:ext cx="1448217" cy="369332"/>
          </a:xfrm>
          <a:prstGeom prst="rect">
            <a:avLst/>
          </a:prstGeom>
          <a:noFill/>
        </p:spPr>
        <p:txBody>
          <a:bodyPr wrap="none" rtlCol="0">
            <a:spAutoFit/>
          </a:bodyPr>
          <a:lstStyle/>
          <a:p>
            <a:r>
              <a:rPr lang="en-US" dirty="0"/>
              <a:t>Methodology</a:t>
            </a:r>
          </a:p>
        </p:txBody>
      </p:sp>
      <p:sp>
        <p:nvSpPr>
          <p:cNvPr id="11" name="Rectangle 10">
            <a:extLst>
              <a:ext uri="{FF2B5EF4-FFF2-40B4-BE49-F238E27FC236}">
                <a16:creationId xmlns:a16="http://schemas.microsoft.com/office/drawing/2014/main" id="{C4F7A257-014E-4ABA-9D66-E1C1077CBB2B}"/>
              </a:ext>
            </a:extLst>
          </p:cNvPr>
          <p:cNvSpPr/>
          <p:nvPr/>
        </p:nvSpPr>
        <p:spPr>
          <a:xfrm>
            <a:off x="12372864" y="1248170"/>
            <a:ext cx="374075" cy="1020932"/>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67DB8A-7CC7-4E8C-9EB8-69F71526579D}"/>
              </a:ext>
            </a:extLst>
          </p:cNvPr>
          <p:cNvSpPr/>
          <p:nvPr/>
        </p:nvSpPr>
        <p:spPr>
          <a:xfrm>
            <a:off x="12746939" y="1248170"/>
            <a:ext cx="374075" cy="1020932"/>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Tree>
    <p:extLst>
      <p:ext uri="{BB962C8B-B14F-4D97-AF65-F5344CB8AC3E}">
        <p14:creationId xmlns:p14="http://schemas.microsoft.com/office/powerpoint/2010/main" val="658553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DD7B3-38B2-4DBD-BC0E-2C7638D84EC5}"/>
              </a:ext>
            </a:extLst>
          </p:cNvPr>
          <p:cNvSpPr>
            <a:spLocks noGrp="1"/>
          </p:cNvSpPr>
          <p:nvPr>
            <p:ph type="title"/>
          </p:nvPr>
        </p:nvSpPr>
        <p:spPr>
          <a:xfrm>
            <a:off x="174171" y="302824"/>
            <a:ext cx="10515600" cy="585787"/>
          </a:xfrm>
        </p:spPr>
        <p:txBody>
          <a:bodyPr>
            <a:normAutofit fontScale="90000"/>
          </a:bodyPr>
          <a:lstStyle/>
          <a:p>
            <a:r>
              <a:rPr lang="en-US" dirty="0"/>
              <a:t>Dataset details</a:t>
            </a:r>
          </a:p>
        </p:txBody>
      </p:sp>
      <p:sp>
        <p:nvSpPr>
          <p:cNvPr id="13" name="Rectangle 12">
            <a:extLst>
              <a:ext uri="{FF2B5EF4-FFF2-40B4-BE49-F238E27FC236}">
                <a16:creationId xmlns:a16="http://schemas.microsoft.com/office/drawing/2014/main" id="{AAB9757B-56AC-46BA-B260-8CD1E8694EA5}"/>
              </a:ext>
            </a:extLst>
          </p:cNvPr>
          <p:cNvSpPr/>
          <p:nvPr/>
        </p:nvSpPr>
        <p:spPr>
          <a:xfrm>
            <a:off x="0" y="976590"/>
            <a:ext cx="7080069" cy="108280"/>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79211EFC-79C8-4242-8D13-C1A55BF0D6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1685" y="217572"/>
            <a:ext cx="632429" cy="585787"/>
          </a:xfrm>
          <a:prstGeom prst="rect">
            <a:avLst/>
          </a:prstGeom>
        </p:spPr>
      </p:pic>
      <p:sp>
        <p:nvSpPr>
          <p:cNvPr id="20" name="Rectangle 19">
            <a:extLst>
              <a:ext uri="{FF2B5EF4-FFF2-40B4-BE49-F238E27FC236}">
                <a16:creationId xmlns:a16="http://schemas.microsoft.com/office/drawing/2014/main" id="{CD06EDC0-F882-4630-BAEF-1C56DA0BD7F3}"/>
              </a:ext>
            </a:extLst>
          </p:cNvPr>
          <p:cNvSpPr/>
          <p:nvPr/>
        </p:nvSpPr>
        <p:spPr>
          <a:xfrm>
            <a:off x="12746939" y="0"/>
            <a:ext cx="369814" cy="1020932"/>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19D0A17-6BCD-41BD-B50F-926260E292D6}"/>
              </a:ext>
            </a:extLst>
          </p:cNvPr>
          <p:cNvSpPr/>
          <p:nvPr/>
        </p:nvSpPr>
        <p:spPr>
          <a:xfrm>
            <a:off x="12363024" y="0"/>
            <a:ext cx="374075" cy="1020932"/>
          </a:xfrm>
          <a:prstGeom prst="rect">
            <a:avLst/>
          </a:prstGeom>
          <a:solidFill>
            <a:srgbClr val="FFD500"/>
          </a:solidFill>
          <a:ln>
            <a:solidFill>
              <a:srgbClr val="FFD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23D5626-E545-472A-9B67-2829C7FD62DC}"/>
              </a:ext>
            </a:extLst>
          </p:cNvPr>
          <p:cNvSpPr/>
          <p:nvPr/>
        </p:nvSpPr>
        <p:spPr>
          <a:xfrm>
            <a:off x="1502229" y="976590"/>
            <a:ext cx="8229600" cy="108280"/>
          </a:xfrm>
          <a:prstGeom prst="rect">
            <a:avLst/>
          </a:prstGeom>
          <a:solidFill>
            <a:srgbClr val="FFD500"/>
          </a:solidFill>
          <a:ln>
            <a:solidFill>
              <a:srgbClr val="FFD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62E78707-A2ED-4BF7-AA37-04F091DEBF47}"/>
              </a:ext>
            </a:extLst>
          </p:cNvPr>
          <p:cNvSpPr txBox="1"/>
          <p:nvPr/>
        </p:nvSpPr>
        <p:spPr>
          <a:xfrm>
            <a:off x="0" y="-66508"/>
            <a:ext cx="1448217" cy="369332"/>
          </a:xfrm>
          <a:prstGeom prst="rect">
            <a:avLst/>
          </a:prstGeom>
          <a:noFill/>
        </p:spPr>
        <p:txBody>
          <a:bodyPr wrap="none" rtlCol="0">
            <a:spAutoFit/>
          </a:bodyPr>
          <a:lstStyle/>
          <a:p>
            <a:r>
              <a:rPr lang="en-US" dirty="0"/>
              <a:t>Methodology</a:t>
            </a:r>
          </a:p>
        </p:txBody>
      </p:sp>
      <p:sp>
        <p:nvSpPr>
          <p:cNvPr id="11" name="Rectangle 10">
            <a:extLst>
              <a:ext uri="{FF2B5EF4-FFF2-40B4-BE49-F238E27FC236}">
                <a16:creationId xmlns:a16="http://schemas.microsoft.com/office/drawing/2014/main" id="{C4F7A257-014E-4ABA-9D66-E1C1077CBB2B}"/>
              </a:ext>
            </a:extLst>
          </p:cNvPr>
          <p:cNvSpPr/>
          <p:nvPr/>
        </p:nvSpPr>
        <p:spPr>
          <a:xfrm>
            <a:off x="12372864" y="1248170"/>
            <a:ext cx="374075" cy="1020932"/>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67DB8A-7CC7-4E8C-9EB8-69F71526579D}"/>
              </a:ext>
            </a:extLst>
          </p:cNvPr>
          <p:cNvSpPr/>
          <p:nvPr/>
        </p:nvSpPr>
        <p:spPr>
          <a:xfrm>
            <a:off x="12746939" y="1248170"/>
            <a:ext cx="374075" cy="1020932"/>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
        <p:nvSpPr>
          <p:cNvPr id="14" name="TextBox 13">
            <a:extLst>
              <a:ext uri="{FF2B5EF4-FFF2-40B4-BE49-F238E27FC236}">
                <a16:creationId xmlns:a16="http://schemas.microsoft.com/office/drawing/2014/main" id="{3DA4BFBF-8B42-450A-A7E3-129946923F90}"/>
              </a:ext>
            </a:extLst>
          </p:cNvPr>
          <p:cNvSpPr txBox="1"/>
          <p:nvPr/>
        </p:nvSpPr>
        <p:spPr>
          <a:xfrm>
            <a:off x="396792" y="1248170"/>
            <a:ext cx="10771198" cy="1015663"/>
          </a:xfrm>
          <a:prstGeom prst="rect">
            <a:avLst/>
          </a:prstGeom>
          <a:noFill/>
        </p:spPr>
        <p:txBody>
          <a:bodyPr wrap="square">
            <a:spAutoFit/>
          </a:bodyPr>
          <a:lstStyle/>
          <a:p>
            <a:r>
              <a:rPr lang="en-US" sz="2000" dirty="0"/>
              <a:t>The dataset comprises of a whole year of weather data in two forms:</a:t>
            </a:r>
          </a:p>
          <a:p>
            <a:pPr marL="342900" indent="-342900">
              <a:buFont typeface="+mj-lt"/>
              <a:buAutoNum type="arabicPeriod"/>
            </a:pPr>
            <a:r>
              <a:rPr lang="en-US" sz="2000" b="1" dirty="0"/>
              <a:t>Weather data</a:t>
            </a:r>
            <a:r>
              <a:rPr lang="en-US" sz="2000" dirty="0"/>
              <a:t>: </a:t>
            </a:r>
            <a:r>
              <a:rPr lang="en-US" sz="1900" dirty="0"/>
              <a:t>1 min interval (22.9M rows), including the target feature</a:t>
            </a:r>
          </a:p>
          <a:p>
            <a:pPr marL="342900" indent="-342900">
              <a:buFont typeface="+mj-lt"/>
              <a:buAutoNum type="arabicPeriod"/>
            </a:pPr>
            <a:r>
              <a:rPr lang="en-US" sz="2000" b="1" dirty="0"/>
              <a:t>Sky camera data</a:t>
            </a:r>
            <a:r>
              <a:rPr lang="en-US" sz="2000" dirty="0"/>
              <a:t>: </a:t>
            </a:r>
            <a:r>
              <a:rPr lang="en-US" sz="1900" dirty="0"/>
              <a:t>Image data with 10 mins interval and available only during daytime</a:t>
            </a:r>
          </a:p>
        </p:txBody>
      </p:sp>
      <p:sp>
        <p:nvSpPr>
          <p:cNvPr id="5" name="TextBox 4">
            <a:extLst>
              <a:ext uri="{FF2B5EF4-FFF2-40B4-BE49-F238E27FC236}">
                <a16:creationId xmlns:a16="http://schemas.microsoft.com/office/drawing/2014/main" id="{473EE6A1-0D84-4FD2-BF38-A57A5F039EFC}"/>
              </a:ext>
            </a:extLst>
          </p:cNvPr>
          <p:cNvSpPr txBox="1"/>
          <p:nvPr/>
        </p:nvSpPr>
        <p:spPr>
          <a:xfrm>
            <a:off x="396792" y="2453970"/>
            <a:ext cx="2261645" cy="400110"/>
          </a:xfrm>
          <a:prstGeom prst="rect">
            <a:avLst/>
          </a:prstGeom>
          <a:noFill/>
        </p:spPr>
        <p:txBody>
          <a:bodyPr wrap="none" rtlCol="0">
            <a:spAutoFit/>
          </a:bodyPr>
          <a:lstStyle/>
          <a:p>
            <a:r>
              <a:rPr lang="en-US" sz="2000" b="1" dirty="0"/>
              <a:t>Data characteristics</a:t>
            </a:r>
          </a:p>
        </p:txBody>
      </p:sp>
      <p:sp>
        <p:nvSpPr>
          <p:cNvPr id="25" name="TextBox 24">
            <a:extLst>
              <a:ext uri="{FF2B5EF4-FFF2-40B4-BE49-F238E27FC236}">
                <a16:creationId xmlns:a16="http://schemas.microsoft.com/office/drawing/2014/main" id="{C3B416E6-9B3D-4BFE-89C7-0A8218FC0425}"/>
              </a:ext>
            </a:extLst>
          </p:cNvPr>
          <p:cNvSpPr txBox="1"/>
          <p:nvPr/>
        </p:nvSpPr>
        <p:spPr>
          <a:xfrm>
            <a:off x="486998" y="4318241"/>
            <a:ext cx="11018304" cy="1862048"/>
          </a:xfrm>
          <a:prstGeom prst="rect">
            <a:avLst/>
          </a:prstGeom>
          <a:noFill/>
        </p:spPr>
        <p:txBody>
          <a:bodyPr wrap="square">
            <a:spAutoFit/>
          </a:bodyPr>
          <a:lstStyle/>
          <a:p>
            <a:pPr marL="457200" indent="-457200">
              <a:buFont typeface="Wingdings" panose="05000000000000000000" pitchFamily="2" charset="2"/>
              <a:buChar char="§"/>
            </a:pPr>
            <a:r>
              <a:rPr lang="en-US" sz="1900" dirty="0"/>
              <a:t>Resample the dataset by averaging some number of data points. For the final models, the number is decided to be 2, where the accuracy is best (compared to some bigger numbers—less data) but with training time not exceeding a day work</a:t>
            </a:r>
          </a:p>
          <a:p>
            <a:pPr marL="457200" indent="-457200">
              <a:buFont typeface="Wingdings" panose="05000000000000000000" pitchFamily="2" charset="2"/>
              <a:buChar char="§"/>
            </a:pPr>
            <a:r>
              <a:rPr lang="en-US" sz="1900" dirty="0"/>
              <a:t>Remove nighttime records </a:t>
            </a:r>
            <a:r>
              <a:rPr lang="en-US" sz="1900" b="1" dirty="0"/>
              <a:t>(TCC% = -1)</a:t>
            </a:r>
            <a:r>
              <a:rPr lang="en-US" sz="1900" dirty="0"/>
              <a:t> from the training dataset since the test set has negligible amount of nighttime data</a:t>
            </a:r>
          </a:p>
          <a:p>
            <a:pPr marL="457200" indent="-457200">
              <a:buFont typeface="Wingdings" panose="05000000000000000000" pitchFamily="2" charset="2"/>
              <a:buChar char="§"/>
            </a:pPr>
            <a:r>
              <a:rPr lang="en-US" sz="1900" dirty="0"/>
              <a:t>Replacing outlier records </a:t>
            </a:r>
            <a:r>
              <a:rPr lang="en-US" sz="1900" b="1" dirty="0"/>
              <a:t>(TCC% = -7999) </a:t>
            </a:r>
            <a:r>
              <a:rPr lang="en-US" sz="1900" dirty="0"/>
              <a:t>with the average of the previous and next non-negative values</a:t>
            </a:r>
          </a:p>
        </p:txBody>
      </p:sp>
      <p:sp>
        <p:nvSpPr>
          <p:cNvPr id="16" name="TextBox 15">
            <a:extLst>
              <a:ext uri="{FF2B5EF4-FFF2-40B4-BE49-F238E27FC236}">
                <a16:creationId xmlns:a16="http://schemas.microsoft.com/office/drawing/2014/main" id="{EC86E316-A7F0-4FA1-95A8-68EF9098C048}"/>
              </a:ext>
            </a:extLst>
          </p:cNvPr>
          <p:cNvSpPr txBox="1"/>
          <p:nvPr/>
        </p:nvSpPr>
        <p:spPr>
          <a:xfrm>
            <a:off x="396792" y="3877835"/>
            <a:ext cx="2121478" cy="400110"/>
          </a:xfrm>
          <a:prstGeom prst="rect">
            <a:avLst/>
          </a:prstGeom>
          <a:noFill/>
        </p:spPr>
        <p:txBody>
          <a:bodyPr wrap="none" rtlCol="0">
            <a:spAutoFit/>
          </a:bodyPr>
          <a:lstStyle/>
          <a:p>
            <a:r>
              <a:rPr lang="en-US" sz="2000" b="1" dirty="0"/>
              <a:t>The preprocessing</a:t>
            </a:r>
          </a:p>
        </p:txBody>
      </p:sp>
      <p:sp>
        <p:nvSpPr>
          <p:cNvPr id="28" name="TextBox 27">
            <a:extLst>
              <a:ext uri="{FF2B5EF4-FFF2-40B4-BE49-F238E27FC236}">
                <a16:creationId xmlns:a16="http://schemas.microsoft.com/office/drawing/2014/main" id="{0F05FC9E-2B04-428E-A830-5D6E3E4E0DF3}"/>
              </a:ext>
            </a:extLst>
          </p:cNvPr>
          <p:cNvSpPr txBox="1"/>
          <p:nvPr/>
        </p:nvSpPr>
        <p:spPr>
          <a:xfrm>
            <a:off x="486998" y="2821876"/>
            <a:ext cx="11162779" cy="969496"/>
          </a:xfrm>
          <a:prstGeom prst="rect">
            <a:avLst/>
          </a:prstGeom>
          <a:noFill/>
        </p:spPr>
        <p:txBody>
          <a:bodyPr wrap="square">
            <a:spAutoFit/>
          </a:bodyPr>
          <a:lstStyle/>
          <a:p>
            <a:pPr marL="285750" indent="-285750">
              <a:buFont typeface="Wingdings" panose="05000000000000000000" pitchFamily="2" charset="2"/>
              <a:buChar char="§"/>
            </a:pPr>
            <a:r>
              <a:rPr lang="en-US" sz="1900" dirty="0"/>
              <a:t>No null values</a:t>
            </a:r>
          </a:p>
          <a:p>
            <a:pPr marL="285750" indent="-285750">
              <a:buFont typeface="Wingdings" panose="05000000000000000000" pitchFamily="2" charset="2"/>
              <a:buChar char="§"/>
            </a:pPr>
            <a:r>
              <a:rPr lang="en-US" sz="1900" dirty="0"/>
              <a:t>TCC% consists of negative values: -1 for night time</a:t>
            </a:r>
          </a:p>
          <a:p>
            <a:pPr marL="285750" indent="-285750">
              <a:buFont typeface="Wingdings" panose="05000000000000000000" pitchFamily="2" charset="2"/>
              <a:buChar char="§"/>
            </a:pPr>
            <a:r>
              <a:rPr lang="en-US" sz="1900" dirty="0"/>
              <a:t>Presumably for the times the measurement failed the TCC% value is -7999</a:t>
            </a:r>
          </a:p>
        </p:txBody>
      </p:sp>
      <p:sp>
        <p:nvSpPr>
          <p:cNvPr id="17" name="TextBox 16">
            <a:extLst>
              <a:ext uri="{FF2B5EF4-FFF2-40B4-BE49-F238E27FC236}">
                <a16:creationId xmlns:a16="http://schemas.microsoft.com/office/drawing/2014/main" id="{6C610DEB-00AF-420D-B3F4-C2C32C6672F0}"/>
              </a:ext>
            </a:extLst>
          </p:cNvPr>
          <p:cNvSpPr txBox="1"/>
          <p:nvPr/>
        </p:nvSpPr>
        <p:spPr>
          <a:xfrm>
            <a:off x="486998" y="6322437"/>
            <a:ext cx="10677755" cy="384721"/>
          </a:xfrm>
          <a:prstGeom prst="rect">
            <a:avLst/>
          </a:prstGeom>
          <a:noFill/>
        </p:spPr>
        <p:txBody>
          <a:bodyPr wrap="square">
            <a:spAutoFit/>
          </a:bodyPr>
          <a:lstStyle/>
          <a:p>
            <a:r>
              <a:rPr lang="en-US" sz="1800" dirty="0"/>
              <a:t>Our solution </a:t>
            </a:r>
            <a:r>
              <a:rPr lang="en-US" sz="1900" dirty="0"/>
              <a:t>solely</a:t>
            </a:r>
            <a:r>
              <a:rPr lang="en-US" sz="1800" dirty="0"/>
              <a:t> depends on the dataset provided by the committee.</a:t>
            </a:r>
          </a:p>
        </p:txBody>
      </p:sp>
    </p:spTree>
    <p:extLst>
      <p:ext uri="{BB962C8B-B14F-4D97-AF65-F5344CB8AC3E}">
        <p14:creationId xmlns:p14="http://schemas.microsoft.com/office/powerpoint/2010/main" val="1091133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7126C-DFF9-4006-A194-2803291040CB}"/>
              </a:ext>
            </a:extLst>
          </p:cNvPr>
          <p:cNvSpPr>
            <a:spLocks noGrp="1"/>
          </p:cNvSpPr>
          <p:nvPr>
            <p:ph type="title"/>
          </p:nvPr>
        </p:nvSpPr>
        <p:spPr>
          <a:xfrm>
            <a:off x="174171" y="0"/>
            <a:ext cx="10515600" cy="1160917"/>
          </a:xfrm>
        </p:spPr>
        <p:txBody>
          <a:bodyPr>
            <a:normAutofit/>
          </a:bodyPr>
          <a:lstStyle/>
          <a:p>
            <a:r>
              <a:rPr lang="en-US" sz="4000" dirty="0"/>
              <a:t>Pre-existing work</a:t>
            </a:r>
          </a:p>
        </p:txBody>
      </p:sp>
      <p:sp>
        <p:nvSpPr>
          <p:cNvPr id="3" name="Content Placeholder 2">
            <a:extLst>
              <a:ext uri="{FF2B5EF4-FFF2-40B4-BE49-F238E27FC236}">
                <a16:creationId xmlns:a16="http://schemas.microsoft.com/office/drawing/2014/main" id="{C3A34A5B-737C-42E3-9D00-EDCFD38A6B2D}"/>
              </a:ext>
            </a:extLst>
          </p:cNvPr>
          <p:cNvSpPr>
            <a:spLocks noGrp="1"/>
          </p:cNvSpPr>
          <p:nvPr>
            <p:ph idx="1"/>
          </p:nvPr>
        </p:nvSpPr>
        <p:spPr>
          <a:xfrm>
            <a:off x="852854" y="1362982"/>
            <a:ext cx="8878975" cy="4351338"/>
          </a:xfrm>
        </p:spPr>
        <p:txBody>
          <a:bodyPr>
            <a:normAutofit/>
          </a:bodyPr>
          <a:lstStyle/>
          <a:p>
            <a:pPr marL="0" indent="0">
              <a:buNone/>
            </a:pPr>
            <a:r>
              <a:rPr lang="en-US" sz="1900" dirty="0"/>
              <a:t>Our team did </a:t>
            </a:r>
            <a:r>
              <a:rPr lang="en-US" sz="1900" b="1" dirty="0"/>
              <a:t>not</a:t>
            </a:r>
            <a:r>
              <a:rPr lang="en-US" sz="1900" dirty="0"/>
              <a:t> have a specific reference in mind while working on the solution. We, however, tailor our solution to imitate a solution for a time-series problem as we vaguely remember similar problems (not one specific example in mind) being called one.</a:t>
            </a:r>
          </a:p>
        </p:txBody>
      </p:sp>
      <p:sp>
        <p:nvSpPr>
          <p:cNvPr id="4" name="Rectangle 3">
            <a:extLst>
              <a:ext uri="{FF2B5EF4-FFF2-40B4-BE49-F238E27FC236}">
                <a16:creationId xmlns:a16="http://schemas.microsoft.com/office/drawing/2014/main" id="{A8478BEB-D58A-4D8B-B09A-35D3187CB172}"/>
              </a:ext>
            </a:extLst>
          </p:cNvPr>
          <p:cNvSpPr/>
          <p:nvPr/>
        </p:nvSpPr>
        <p:spPr>
          <a:xfrm>
            <a:off x="0" y="976590"/>
            <a:ext cx="7080069" cy="108280"/>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A7051B6-5518-4602-9A66-8FE5DF3BFE49}"/>
              </a:ext>
            </a:extLst>
          </p:cNvPr>
          <p:cNvSpPr/>
          <p:nvPr/>
        </p:nvSpPr>
        <p:spPr>
          <a:xfrm>
            <a:off x="1502229" y="976590"/>
            <a:ext cx="8229600" cy="108280"/>
          </a:xfrm>
          <a:prstGeom prst="rect">
            <a:avLst/>
          </a:prstGeom>
          <a:solidFill>
            <a:srgbClr val="FFD500"/>
          </a:solidFill>
          <a:ln>
            <a:solidFill>
              <a:srgbClr val="FFD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5E7596A-4A1D-47D0-A8B5-77A0776641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1685" y="217572"/>
            <a:ext cx="632429" cy="585787"/>
          </a:xfrm>
          <a:prstGeom prst="rect">
            <a:avLst/>
          </a:prstGeom>
        </p:spPr>
      </p:pic>
      <p:sp>
        <p:nvSpPr>
          <p:cNvPr id="7" name="TextBox 6">
            <a:extLst>
              <a:ext uri="{FF2B5EF4-FFF2-40B4-BE49-F238E27FC236}">
                <a16:creationId xmlns:a16="http://schemas.microsoft.com/office/drawing/2014/main" id="{62D22C11-50FE-4BA0-B82E-73584DBB846A}"/>
              </a:ext>
            </a:extLst>
          </p:cNvPr>
          <p:cNvSpPr txBox="1"/>
          <p:nvPr/>
        </p:nvSpPr>
        <p:spPr>
          <a:xfrm>
            <a:off x="0" y="-66508"/>
            <a:ext cx="1448217" cy="369332"/>
          </a:xfrm>
          <a:prstGeom prst="rect">
            <a:avLst/>
          </a:prstGeom>
          <a:noFill/>
        </p:spPr>
        <p:txBody>
          <a:bodyPr wrap="none" rtlCol="0">
            <a:spAutoFit/>
          </a:bodyPr>
          <a:lstStyle/>
          <a:p>
            <a:r>
              <a:rPr lang="en-US" dirty="0"/>
              <a:t>Methodology</a:t>
            </a:r>
          </a:p>
        </p:txBody>
      </p:sp>
    </p:spTree>
    <p:extLst>
      <p:ext uri="{BB962C8B-B14F-4D97-AF65-F5344CB8AC3E}">
        <p14:creationId xmlns:p14="http://schemas.microsoft.com/office/powerpoint/2010/main" val="2335294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A3214-EFE5-40A4-8469-6FBEF9136647}"/>
              </a:ext>
            </a:extLst>
          </p:cNvPr>
          <p:cNvSpPr>
            <a:spLocks noGrp="1"/>
          </p:cNvSpPr>
          <p:nvPr>
            <p:ph type="title"/>
          </p:nvPr>
        </p:nvSpPr>
        <p:spPr>
          <a:xfrm>
            <a:off x="174171" y="217572"/>
            <a:ext cx="10515600" cy="728287"/>
          </a:xfrm>
        </p:spPr>
        <p:txBody>
          <a:bodyPr>
            <a:normAutofit/>
          </a:bodyPr>
          <a:lstStyle/>
          <a:p>
            <a:r>
              <a:rPr lang="en-US" sz="4000" dirty="0"/>
              <a:t>Experiment results</a:t>
            </a:r>
          </a:p>
        </p:txBody>
      </p:sp>
      <p:sp>
        <p:nvSpPr>
          <p:cNvPr id="3" name="Content Placeholder 2">
            <a:extLst>
              <a:ext uri="{FF2B5EF4-FFF2-40B4-BE49-F238E27FC236}">
                <a16:creationId xmlns:a16="http://schemas.microsoft.com/office/drawing/2014/main" id="{53C668A0-DFA8-49A7-8708-821E63524EF7}"/>
              </a:ext>
            </a:extLst>
          </p:cNvPr>
          <p:cNvSpPr>
            <a:spLocks noGrp="1"/>
          </p:cNvSpPr>
          <p:nvPr>
            <p:ph idx="1"/>
          </p:nvPr>
        </p:nvSpPr>
        <p:spPr>
          <a:xfrm>
            <a:off x="835270" y="1359633"/>
            <a:ext cx="8896559" cy="4351338"/>
          </a:xfrm>
        </p:spPr>
        <p:txBody>
          <a:bodyPr>
            <a:normAutofit/>
          </a:bodyPr>
          <a:lstStyle/>
          <a:p>
            <a:r>
              <a:rPr lang="en-US" sz="2000" dirty="0"/>
              <a:t>Model details</a:t>
            </a:r>
          </a:p>
          <a:p>
            <a:pPr marL="0" indent="0">
              <a:buNone/>
            </a:pPr>
            <a:r>
              <a:rPr lang="en-US" sz="2000" dirty="0"/>
              <a:t>Our final models are trained from scratch. We didn’t use any pre-trained model nor done any transfer learning in building the final model. We didn’t even do hyperparameter tuning.</a:t>
            </a:r>
          </a:p>
        </p:txBody>
      </p:sp>
      <p:sp>
        <p:nvSpPr>
          <p:cNvPr id="4" name="Rectangle 3">
            <a:extLst>
              <a:ext uri="{FF2B5EF4-FFF2-40B4-BE49-F238E27FC236}">
                <a16:creationId xmlns:a16="http://schemas.microsoft.com/office/drawing/2014/main" id="{967E47A0-2566-4BE7-B903-B29AC2C54929}"/>
              </a:ext>
            </a:extLst>
          </p:cNvPr>
          <p:cNvSpPr/>
          <p:nvPr/>
        </p:nvSpPr>
        <p:spPr>
          <a:xfrm>
            <a:off x="0" y="976590"/>
            <a:ext cx="7080069" cy="108280"/>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9D5F680-38A8-47DD-BB95-A0E6CF51BE8E}"/>
              </a:ext>
            </a:extLst>
          </p:cNvPr>
          <p:cNvSpPr/>
          <p:nvPr/>
        </p:nvSpPr>
        <p:spPr>
          <a:xfrm>
            <a:off x="1502229" y="976590"/>
            <a:ext cx="8229600" cy="108280"/>
          </a:xfrm>
          <a:prstGeom prst="rect">
            <a:avLst/>
          </a:prstGeom>
          <a:solidFill>
            <a:srgbClr val="FFD500"/>
          </a:solidFill>
          <a:ln>
            <a:solidFill>
              <a:srgbClr val="FFD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4CC79EE-B68E-442C-88BB-A629E7A3C0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1685" y="217572"/>
            <a:ext cx="632429" cy="585787"/>
          </a:xfrm>
          <a:prstGeom prst="rect">
            <a:avLst/>
          </a:prstGeom>
        </p:spPr>
      </p:pic>
      <p:sp>
        <p:nvSpPr>
          <p:cNvPr id="7" name="TextBox 6">
            <a:extLst>
              <a:ext uri="{FF2B5EF4-FFF2-40B4-BE49-F238E27FC236}">
                <a16:creationId xmlns:a16="http://schemas.microsoft.com/office/drawing/2014/main" id="{75138B6A-15BE-4F25-B903-6127269852DB}"/>
              </a:ext>
            </a:extLst>
          </p:cNvPr>
          <p:cNvSpPr txBox="1"/>
          <p:nvPr/>
        </p:nvSpPr>
        <p:spPr>
          <a:xfrm>
            <a:off x="0" y="-66508"/>
            <a:ext cx="1448217" cy="369332"/>
          </a:xfrm>
          <a:prstGeom prst="rect">
            <a:avLst/>
          </a:prstGeom>
          <a:noFill/>
        </p:spPr>
        <p:txBody>
          <a:bodyPr wrap="none" rtlCol="0">
            <a:spAutoFit/>
          </a:bodyPr>
          <a:lstStyle/>
          <a:p>
            <a:r>
              <a:rPr lang="en-US" dirty="0"/>
              <a:t>Methodology</a:t>
            </a:r>
          </a:p>
        </p:txBody>
      </p:sp>
    </p:spTree>
    <p:extLst>
      <p:ext uri="{BB962C8B-B14F-4D97-AF65-F5344CB8AC3E}">
        <p14:creationId xmlns:p14="http://schemas.microsoft.com/office/powerpoint/2010/main" val="3206046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A3214-EFE5-40A4-8469-6FBEF9136647}"/>
              </a:ext>
            </a:extLst>
          </p:cNvPr>
          <p:cNvSpPr>
            <a:spLocks noGrp="1"/>
          </p:cNvSpPr>
          <p:nvPr>
            <p:ph type="title"/>
          </p:nvPr>
        </p:nvSpPr>
        <p:spPr>
          <a:xfrm>
            <a:off x="174171" y="217572"/>
            <a:ext cx="10515600" cy="728287"/>
          </a:xfrm>
        </p:spPr>
        <p:txBody>
          <a:bodyPr>
            <a:normAutofit/>
          </a:bodyPr>
          <a:lstStyle/>
          <a:p>
            <a:r>
              <a:rPr lang="en-US" sz="4000" dirty="0"/>
              <a:t>Experiment results</a:t>
            </a:r>
          </a:p>
        </p:txBody>
      </p:sp>
      <p:sp>
        <p:nvSpPr>
          <p:cNvPr id="3" name="Content Placeholder 2">
            <a:extLst>
              <a:ext uri="{FF2B5EF4-FFF2-40B4-BE49-F238E27FC236}">
                <a16:creationId xmlns:a16="http://schemas.microsoft.com/office/drawing/2014/main" id="{53C668A0-DFA8-49A7-8708-821E63524EF7}"/>
              </a:ext>
            </a:extLst>
          </p:cNvPr>
          <p:cNvSpPr>
            <a:spLocks noGrp="1"/>
          </p:cNvSpPr>
          <p:nvPr>
            <p:ph idx="1"/>
          </p:nvPr>
        </p:nvSpPr>
        <p:spPr>
          <a:xfrm>
            <a:off x="838200" y="1334990"/>
            <a:ext cx="8893629" cy="4351338"/>
          </a:xfrm>
        </p:spPr>
        <p:txBody>
          <a:bodyPr vert="horz" lIns="91440" tIns="45720" rIns="91440" bIns="45720" rtlCol="0" anchor="t">
            <a:normAutofit/>
          </a:bodyPr>
          <a:lstStyle/>
          <a:p>
            <a:r>
              <a:rPr lang="en-US" sz="2000" dirty="0"/>
              <a:t>Performance details</a:t>
            </a:r>
          </a:p>
          <a:p>
            <a:pPr marL="0" indent="0">
              <a:buFont typeface="Arial" panose="020B0604020202020204" pitchFamily="34" charset="0"/>
              <a:buNone/>
            </a:pPr>
            <a:r>
              <a:rPr lang="en-US" sz="2000" dirty="0"/>
              <a:t>To optimize the performance, we did do:</a:t>
            </a:r>
          </a:p>
          <a:p>
            <a:pPr lvl="1">
              <a:buFont typeface="Wingdings" panose="05000000000000000000" pitchFamily="2" charset="2"/>
              <a:buChar char="§"/>
            </a:pPr>
            <a:r>
              <a:rPr lang="en-US" sz="2000" dirty="0"/>
              <a:t>Replace the outliers (-7999 TCC% values) with the average of the closest non-negative values during preprocessing.</a:t>
            </a:r>
          </a:p>
          <a:p>
            <a:pPr lvl="1">
              <a:buFont typeface="Wingdings" panose="05000000000000000000" pitchFamily="2" charset="2"/>
              <a:buChar char="§"/>
            </a:pPr>
            <a:r>
              <a:rPr lang="en-US" sz="2000" dirty="0"/>
              <a:t>Trying out 5 traditional ML models (linear regression, decision tree, SVR, Naïve Bayes, </a:t>
            </a:r>
            <a:r>
              <a:rPr lang="en-US" sz="2000" dirty="0" err="1"/>
              <a:t>XGBoost</a:t>
            </a:r>
            <a:r>
              <a:rPr lang="en-US" sz="2000" dirty="0"/>
              <a:t>) to find the most fitting model; SVR turned out to have the highest validation accuracy.	</a:t>
            </a:r>
          </a:p>
          <a:p>
            <a:pPr lvl="1">
              <a:buFont typeface="Wingdings" panose="05000000000000000000" pitchFamily="2" charset="2"/>
              <a:buChar char="§"/>
            </a:pPr>
            <a:r>
              <a:rPr lang="en-US" sz="2000" dirty="0"/>
              <a:t>We tried to make the dataset time-series-like by engineering new features from the past by shifting these features up from some number of previous data points.</a:t>
            </a:r>
          </a:p>
          <a:p>
            <a:pPr lvl="1">
              <a:buFont typeface="Wingdings" panose="05000000000000000000" pitchFamily="2" charset="2"/>
              <a:buChar char="§"/>
            </a:pPr>
            <a:endParaRPr lang="en-US" sz="2000" dirty="0"/>
          </a:p>
          <a:p>
            <a:pPr marL="457200" lvl="1" indent="0">
              <a:buNone/>
            </a:pPr>
            <a:r>
              <a:rPr lang="en-US" sz="2000" dirty="0">
                <a:solidFill>
                  <a:schemeClr val="bg2">
                    <a:lumMod val="25000"/>
                  </a:schemeClr>
                </a:solidFill>
              </a:rPr>
              <a:t>…</a:t>
            </a:r>
          </a:p>
        </p:txBody>
      </p:sp>
      <p:sp>
        <p:nvSpPr>
          <p:cNvPr id="4" name="Rectangle 3">
            <a:extLst>
              <a:ext uri="{FF2B5EF4-FFF2-40B4-BE49-F238E27FC236}">
                <a16:creationId xmlns:a16="http://schemas.microsoft.com/office/drawing/2014/main" id="{967E47A0-2566-4BE7-B903-B29AC2C54929}"/>
              </a:ext>
            </a:extLst>
          </p:cNvPr>
          <p:cNvSpPr/>
          <p:nvPr/>
        </p:nvSpPr>
        <p:spPr>
          <a:xfrm>
            <a:off x="0" y="976590"/>
            <a:ext cx="7080069" cy="108280"/>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9D5F680-38A8-47DD-BB95-A0E6CF51BE8E}"/>
              </a:ext>
            </a:extLst>
          </p:cNvPr>
          <p:cNvSpPr/>
          <p:nvPr/>
        </p:nvSpPr>
        <p:spPr>
          <a:xfrm>
            <a:off x="1502229" y="976590"/>
            <a:ext cx="8229600" cy="108280"/>
          </a:xfrm>
          <a:prstGeom prst="rect">
            <a:avLst/>
          </a:prstGeom>
          <a:solidFill>
            <a:srgbClr val="FFD500"/>
          </a:solidFill>
          <a:ln>
            <a:solidFill>
              <a:srgbClr val="FFD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4CC79EE-B68E-442C-88BB-A629E7A3C0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1685" y="217572"/>
            <a:ext cx="632429" cy="585787"/>
          </a:xfrm>
          <a:prstGeom prst="rect">
            <a:avLst/>
          </a:prstGeom>
        </p:spPr>
      </p:pic>
      <p:sp>
        <p:nvSpPr>
          <p:cNvPr id="7" name="TextBox 6">
            <a:extLst>
              <a:ext uri="{FF2B5EF4-FFF2-40B4-BE49-F238E27FC236}">
                <a16:creationId xmlns:a16="http://schemas.microsoft.com/office/drawing/2014/main" id="{75138B6A-15BE-4F25-B903-6127269852DB}"/>
              </a:ext>
            </a:extLst>
          </p:cNvPr>
          <p:cNvSpPr txBox="1"/>
          <p:nvPr/>
        </p:nvSpPr>
        <p:spPr>
          <a:xfrm>
            <a:off x="0" y="-66508"/>
            <a:ext cx="1448217" cy="369332"/>
          </a:xfrm>
          <a:prstGeom prst="rect">
            <a:avLst/>
          </a:prstGeom>
          <a:noFill/>
        </p:spPr>
        <p:txBody>
          <a:bodyPr wrap="none" rtlCol="0">
            <a:spAutoFit/>
          </a:bodyPr>
          <a:lstStyle/>
          <a:p>
            <a:r>
              <a:rPr lang="en-US" dirty="0"/>
              <a:t>Methodology</a:t>
            </a:r>
          </a:p>
        </p:txBody>
      </p:sp>
      <p:sp>
        <p:nvSpPr>
          <p:cNvPr id="8" name="Content Placeholder 2">
            <a:extLst>
              <a:ext uri="{FF2B5EF4-FFF2-40B4-BE49-F238E27FC236}">
                <a16:creationId xmlns:a16="http://schemas.microsoft.com/office/drawing/2014/main" id="{2C888624-E6EA-4040-9511-DBA60D45D155}"/>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258518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A3214-EFE5-40A4-8469-6FBEF9136647}"/>
              </a:ext>
            </a:extLst>
          </p:cNvPr>
          <p:cNvSpPr>
            <a:spLocks noGrp="1"/>
          </p:cNvSpPr>
          <p:nvPr>
            <p:ph type="title"/>
          </p:nvPr>
        </p:nvSpPr>
        <p:spPr>
          <a:xfrm>
            <a:off x="174171" y="217572"/>
            <a:ext cx="10515600" cy="728287"/>
          </a:xfrm>
        </p:spPr>
        <p:txBody>
          <a:bodyPr>
            <a:normAutofit/>
          </a:bodyPr>
          <a:lstStyle/>
          <a:p>
            <a:r>
              <a:rPr lang="en-US" sz="4000" dirty="0"/>
              <a:t>Experiment results</a:t>
            </a:r>
          </a:p>
        </p:txBody>
      </p:sp>
      <p:sp>
        <p:nvSpPr>
          <p:cNvPr id="3" name="Content Placeholder 2">
            <a:extLst>
              <a:ext uri="{FF2B5EF4-FFF2-40B4-BE49-F238E27FC236}">
                <a16:creationId xmlns:a16="http://schemas.microsoft.com/office/drawing/2014/main" id="{53C668A0-DFA8-49A7-8708-821E63524EF7}"/>
              </a:ext>
            </a:extLst>
          </p:cNvPr>
          <p:cNvSpPr>
            <a:spLocks noGrp="1"/>
          </p:cNvSpPr>
          <p:nvPr>
            <p:ph idx="1"/>
          </p:nvPr>
        </p:nvSpPr>
        <p:spPr>
          <a:xfrm>
            <a:off x="838198" y="1334990"/>
            <a:ext cx="9949963" cy="4703502"/>
          </a:xfrm>
        </p:spPr>
        <p:txBody>
          <a:bodyPr>
            <a:noAutofit/>
          </a:bodyPr>
          <a:lstStyle/>
          <a:p>
            <a:r>
              <a:rPr lang="en-US" sz="2000" dirty="0"/>
              <a:t>Performance details</a:t>
            </a:r>
          </a:p>
          <a:p>
            <a:pPr lvl="1">
              <a:buFont typeface="Wingdings" panose="05000000000000000000" pitchFamily="2" charset="2"/>
              <a:buChar char="§"/>
            </a:pPr>
            <a:r>
              <a:rPr lang="en-US" sz="2000" dirty="0"/>
              <a:t>Ensemble the models:</a:t>
            </a:r>
          </a:p>
          <a:p>
            <a:pPr lvl="2">
              <a:buFont typeface="Courier New" panose="02070309020205020404" pitchFamily="49" charset="0"/>
              <a:buChar char="o"/>
            </a:pPr>
            <a:r>
              <a:rPr lang="en-US" b="1" dirty="0"/>
              <a:t>Naïve</a:t>
            </a:r>
            <a:r>
              <a:rPr lang="en-US" dirty="0"/>
              <a:t>: </a:t>
            </a:r>
            <a:r>
              <a:rPr lang="en-US" sz="1900" dirty="0"/>
              <a:t>After a quick look at the dataset, we picked up that over 120 mins horizon 	the 	TCC% value does not change much if at all. The first thing we did 	was try a 	naïve approach by taking the last non-negative value as our prediction for 	the 4 	upcoming time intervals. We acquired an even better result than we anticipated 	(after doing all the aforementioned 	preprocessing as well), a solid 88.87167—	easily into the top 15 even after 3 weeks into the </a:t>
            </a:r>
            <a:r>
              <a:rPr lang="en-US" sz="1900" dirty="0" err="1"/>
              <a:t>cournament</a:t>
            </a:r>
            <a:r>
              <a:rPr lang="en-US" sz="1900" dirty="0"/>
              <a:t>.</a:t>
            </a:r>
          </a:p>
          <a:p>
            <a:pPr lvl="2">
              <a:buFont typeface="Courier New" panose="02070309020205020404" pitchFamily="49" charset="0"/>
              <a:buChar char="o"/>
            </a:pPr>
            <a:r>
              <a:rPr lang="en-US" b="1" dirty="0"/>
              <a:t>Non-naïve</a:t>
            </a:r>
            <a:r>
              <a:rPr lang="en-US" dirty="0"/>
              <a:t>: </a:t>
            </a:r>
            <a:r>
              <a:rPr lang="en-US" sz="1900" dirty="0"/>
              <a:t>We figured that if we have any better-than-random prediction, we	could 	ensemble it with the already decent-performing naïve model and improve it, 	ever so slightly. We </a:t>
            </a:r>
            <a:r>
              <a:rPr lang="en-US" sz="1900" dirty="0" err="1"/>
              <a:t>tourned</a:t>
            </a:r>
            <a:r>
              <a:rPr lang="en-US" sz="1900" dirty="0"/>
              <a:t> out to be right. </a:t>
            </a:r>
          </a:p>
          <a:p>
            <a:pPr marL="914400" lvl="2" indent="0">
              <a:buNone/>
            </a:pPr>
            <a:r>
              <a:rPr lang="en-US" sz="1900" dirty="0"/>
              <a:t>	Our best non-naïve model on its own achieved accuracy of over 87, and when 	ensembled (with 1:5 ratio to the naïve solution) reached our best record with 	an accuracy of 89.2.</a:t>
            </a:r>
          </a:p>
          <a:p>
            <a:pPr marL="914400" lvl="2" indent="0">
              <a:buNone/>
            </a:pPr>
            <a:r>
              <a:rPr lang="en-US" sz="1900" dirty="0"/>
              <a:t>This ensemble with the non-naïve solution is </a:t>
            </a:r>
            <a:r>
              <a:rPr lang="en-US" sz="1900" u="sng" dirty="0"/>
              <a:t>essential</a:t>
            </a:r>
            <a:r>
              <a:rPr lang="en-US" sz="1900" dirty="0"/>
              <a:t> because with only the naïve prediction, we would rank around 30 or 40-ish in public leaderboard (the competition is fierce around the lower end of 89 mark) and wouldn’t stand a chance of getting through.</a:t>
            </a:r>
          </a:p>
        </p:txBody>
      </p:sp>
      <p:sp>
        <p:nvSpPr>
          <p:cNvPr id="4" name="Rectangle 3">
            <a:extLst>
              <a:ext uri="{FF2B5EF4-FFF2-40B4-BE49-F238E27FC236}">
                <a16:creationId xmlns:a16="http://schemas.microsoft.com/office/drawing/2014/main" id="{967E47A0-2566-4BE7-B903-B29AC2C54929}"/>
              </a:ext>
            </a:extLst>
          </p:cNvPr>
          <p:cNvSpPr/>
          <p:nvPr/>
        </p:nvSpPr>
        <p:spPr>
          <a:xfrm>
            <a:off x="0" y="976590"/>
            <a:ext cx="7080069" cy="108280"/>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9D5F680-38A8-47DD-BB95-A0E6CF51BE8E}"/>
              </a:ext>
            </a:extLst>
          </p:cNvPr>
          <p:cNvSpPr/>
          <p:nvPr/>
        </p:nvSpPr>
        <p:spPr>
          <a:xfrm>
            <a:off x="1502229" y="976590"/>
            <a:ext cx="8229600" cy="108280"/>
          </a:xfrm>
          <a:prstGeom prst="rect">
            <a:avLst/>
          </a:prstGeom>
          <a:solidFill>
            <a:srgbClr val="FFD500"/>
          </a:solidFill>
          <a:ln>
            <a:solidFill>
              <a:srgbClr val="FFD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4CC79EE-B68E-442C-88BB-A629E7A3C0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1685" y="217572"/>
            <a:ext cx="632429" cy="585787"/>
          </a:xfrm>
          <a:prstGeom prst="rect">
            <a:avLst/>
          </a:prstGeom>
        </p:spPr>
      </p:pic>
      <p:sp>
        <p:nvSpPr>
          <p:cNvPr id="7" name="TextBox 6">
            <a:extLst>
              <a:ext uri="{FF2B5EF4-FFF2-40B4-BE49-F238E27FC236}">
                <a16:creationId xmlns:a16="http://schemas.microsoft.com/office/drawing/2014/main" id="{75138B6A-15BE-4F25-B903-6127269852DB}"/>
              </a:ext>
            </a:extLst>
          </p:cNvPr>
          <p:cNvSpPr txBox="1"/>
          <p:nvPr/>
        </p:nvSpPr>
        <p:spPr>
          <a:xfrm>
            <a:off x="0" y="-66508"/>
            <a:ext cx="1448217" cy="369332"/>
          </a:xfrm>
          <a:prstGeom prst="rect">
            <a:avLst/>
          </a:prstGeom>
          <a:noFill/>
        </p:spPr>
        <p:txBody>
          <a:bodyPr wrap="none" rtlCol="0">
            <a:spAutoFit/>
          </a:bodyPr>
          <a:lstStyle/>
          <a:p>
            <a:r>
              <a:rPr lang="en-US" dirty="0"/>
              <a:t>Methodology</a:t>
            </a:r>
          </a:p>
        </p:txBody>
      </p:sp>
      <p:sp>
        <p:nvSpPr>
          <p:cNvPr id="8" name="Content Placeholder 2">
            <a:extLst>
              <a:ext uri="{FF2B5EF4-FFF2-40B4-BE49-F238E27FC236}">
                <a16:creationId xmlns:a16="http://schemas.microsoft.com/office/drawing/2014/main" id="{2C888624-E6EA-4040-9511-DBA60D45D155}"/>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26682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A3214-EFE5-40A4-8469-6FBEF9136647}"/>
              </a:ext>
            </a:extLst>
          </p:cNvPr>
          <p:cNvSpPr>
            <a:spLocks noGrp="1"/>
          </p:cNvSpPr>
          <p:nvPr>
            <p:ph type="title"/>
          </p:nvPr>
        </p:nvSpPr>
        <p:spPr>
          <a:xfrm>
            <a:off x="151411" y="154527"/>
            <a:ext cx="10515600" cy="836567"/>
          </a:xfrm>
        </p:spPr>
        <p:txBody>
          <a:bodyPr>
            <a:normAutofit/>
          </a:bodyPr>
          <a:lstStyle/>
          <a:p>
            <a:r>
              <a:rPr lang="en-US" sz="4000" dirty="0"/>
              <a:t>Additional information</a:t>
            </a:r>
          </a:p>
        </p:txBody>
      </p:sp>
      <p:sp>
        <p:nvSpPr>
          <p:cNvPr id="4" name="Rectangle 3">
            <a:extLst>
              <a:ext uri="{FF2B5EF4-FFF2-40B4-BE49-F238E27FC236}">
                <a16:creationId xmlns:a16="http://schemas.microsoft.com/office/drawing/2014/main" id="{967E47A0-2566-4BE7-B903-B29AC2C54929}"/>
              </a:ext>
            </a:extLst>
          </p:cNvPr>
          <p:cNvSpPr/>
          <p:nvPr/>
        </p:nvSpPr>
        <p:spPr>
          <a:xfrm>
            <a:off x="0" y="976590"/>
            <a:ext cx="7080069" cy="108280"/>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9D5F680-38A8-47DD-BB95-A0E6CF51BE8E}"/>
              </a:ext>
            </a:extLst>
          </p:cNvPr>
          <p:cNvSpPr/>
          <p:nvPr/>
        </p:nvSpPr>
        <p:spPr>
          <a:xfrm>
            <a:off x="1502229" y="976590"/>
            <a:ext cx="8229600" cy="108280"/>
          </a:xfrm>
          <a:prstGeom prst="rect">
            <a:avLst/>
          </a:prstGeom>
          <a:solidFill>
            <a:srgbClr val="FFD500"/>
          </a:solidFill>
          <a:ln>
            <a:solidFill>
              <a:srgbClr val="FFD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4CC79EE-B68E-442C-88BB-A629E7A3C0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1685" y="217572"/>
            <a:ext cx="632429" cy="585787"/>
          </a:xfrm>
          <a:prstGeom prst="rect">
            <a:avLst/>
          </a:prstGeom>
        </p:spPr>
      </p:pic>
      <p:sp>
        <p:nvSpPr>
          <p:cNvPr id="7" name="TextBox 6">
            <a:extLst>
              <a:ext uri="{FF2B5EF4-FFF2-40B4-BE49-F238E27FC236}">
                <a16:creationId xmlns:a16="http://schemas.microsoft.com/office/drawing/2014/main" id="{75138B6A-15BE-4F25-B903-6127269852DB}"/>
              </a:ext>
            </a:extLst>
          </p:cNvPr>
          <p:cNvSpPr txBox="1"/>
          <p:nvPr/>
        </p:nvSpPr>
        <p:spPr>
          <a:xfrm>
            <a:off x="0" y="-66508"/>
            <a:ext cx="1441420" cy="369332"/>
          </a:xfrm>
          <a:prstGeom prst="rect">
            <a:avLst/>
          </a:prstGeom>
          <a:noFill/>
        </p:spPr>
        <p:txBody>
          <a:bodyPr wrap="none" rtlCol="0">
            <a:spAutoFit/>
          </a:bodyPr>
          <a:lstStyle/>
          <a:p>
            <a:r>
              <a:rPr lang="en-US" dirty="0"/>
              <a:t>Final solution</a:t>
            </a:r>
          </a:p>
        </p:txBody>
      </p:sp>
      <p:sp>
        <p:nvSpPr>
          <p:cNvPr id="9" name="Content Placeholder 8">
            <a:extLst>
              <a:ext uri="{FF2B5EF4-FFF2-40B4-BE49-F238E27FC236}">
                <a16:creationId xmlns:a16="http://schemas.microsoft.com/office/drawing/2014/main" id="{B101DAD2-3203-4C99-9470-73E3C9DFFD59}"/>
              </a:ext>
            </a:extLst>
          </p:cNvPr>
          <p:cNvSpPr>
            <a:spLocks noGrp="1"/>
          </p:cNvSpPr>
          <p:nvPr>
            <p:ph idx="1"/>
          </p:nvPr>
        </p:nvSpPr>
        <p:spPr>
          <a:xfrm>
            <a:off x="729914" y="1477125"/>
            <a:ext cx="10837985" cy="5606806"/>
          </a:xfrm>
        </p:spPr>
        <p:txBody>
          <a:bodyPr vert="horz" lIns="91440" tIns="45720" rIns="91440" bIns="45720" rtlCol="0" anchor="t">
            <a:normAutofit/>
          </a:bodyPr>
          <a:lstStyle/>
          <a:p>
            <a:r>
              <a:rPr lang="en-US" sz="2000" dirty="0"/>
              <a:t>Hardware</a:t>
            </a:r>
          </a:p>
          <a:p>
            <a:pPr marL="0" indent="0">
              <a:buNone/>
            </a:pPr>
            <a:r>
              <a:rPr lang="en-US" sz="1800" dirty="0"/>
              <a:t>We did not use accelerators. We however utilize Google </a:t>
            </a:r>
            <a:r>
              <a:rPr lang="en-US" sz="1800" dirty="0" err="1"/>
              <a:t>Colab</a:t>
            </a:r>
            <a:r>
              <a:rPr lang="en-US" sz="1800" dirty="0"/>
              <a:t> for most of the training process and our own desktop for parallel work while the model is being trained on </a:t>
            </a:r>
            <a:r>
              <a:rPr lang="en-US" sz="1800" dirty="0" err="1"/>
              <a:t>Colab</a:t>
            </a:r>
            <a:r>
              <a:rPr lang="en-US" sz="1800" dirty="0"/>
              <a:t>.</a:t>
            </a:r>
          </a:p>
          <a:p>
            <a:r>
              <a:rPr lang="en-US" sz="2000" dirty="0"/>
              <a:t>Software</a:t>
            </a:r>
          </a:p>
          <a:p>
            <a:pPr marL="0" indent="0">
              <a:buNone/>
            </a:pPr>
            <a:r>
              <a:rPr lang="en-US" sz="1900" dirty="0"/>
              <a:t>Python 3.9 programming language and its libraries (pandas, </a:t>
            </a:r>
            <a:r>
              <a:rPr lang="en-US" sz="1900" dirty="0" err="1"/>
              <a:t>numpy</a:t>
            </a:r>
            <a:r>
              <a:rPr lang="en-US" sz="1900" dirty="0"/>
              <a:t>, scikit-learn)</a:t>
            </a:r>
          </a:p>
          <a:p>
            <a:pPr marL="0" indent="0">
              <a:buNone/>
            </a:pPr>
            <a:r>
              <a:rPr lang="en-US" sz="1900" dirty="0" err="1"/>
              <a:t>Jupyter</a:t>
            </a:r>
            <a:r>
              <a:rPr lang="en-US" sz="1900" dirty="0"/>
              <a:t> Notebook and Google </a:t>
            </a:r>
            <a:r>
              <a:rPr lang="en-US" sz="1900" dirty="0" err="1"/>
              <a:t>Colab</a:t>
            </a:r>
            <a:endParaRPr lang="en-US" sz="1900" dirty="0"/>
          </a:p>
          <a:p>
            <a:r>
              <a:rPr lang="en-US" sz="2000" dirty="0"/>
              <a:t>Performance numbers</a:t>
            </a:r>
          </a:p>
          <a:p>
            <a:pPr marL="0" indent="0">
              <a:buNone/>
            </a:pPr>
            <a:r>
              <a:rPr lang="en-US" sz="1900" dirty="0"/>
              <a:t>Time spent training the models on </a:t>
            </a:r>
            <a:r>
              <a:rPr lang="en-US" sz="1900" dirty="0" err="1"/>
              <a:t>Colab</a:t>
            </a:r>
            <a:r>
              <a:rPr lang="en-US" sz="1900" dirty="0"/>
              <a:t> that gets us the final submitted score was around 2-3 hours.</a:t>
            </a:r>
          </a:p>
          <a:p>
            <a:r>
              <a:rPr lang="en-US" sz="2000" dirty="0"/>
              <a:t>License</a:t>
            </a:r>
          </a:p>
          <a:p>
            <a:pPr marL="0" indent="0">
              <a:buNone/>
            </a:pPr>
            <a:r>
              <a:rPr lang="en-US" sz="1900" dirty="0"/>
              <a:t>There is no license of any form applied to our solution.</a:t>
            </a:r>
          </a:p>
          <a:p>
            <a:pPr marL="0" indent="0">
              <a:buNone/>
            </a:pPr>
            <a:endParaRPr lang="en-US" sz="2000" dirty="0"/>
          </a:p>
          <a:p>
            <a:pPr marL="0" indent="0">
              <a:buNone/>
            </a:pPr>
            <a:endParaRPr lang="en-US" sz="2000" dirty="0"/>
          </a:p>
          <a:p>
            <a:pPr marL="0" indent="0">
              <a:buNone/>
            </a:pPr>
            <a:endParaRPr lang="en-ID" sz="2000" dirty="0"/>
          </a:p>
        </p:txBody>
      </p:sp>
    </p:spTree>
    <p:extLst>
      <p:ext uri="{BB962C8B-B14F-4D97-AF65-F5344CB8AC3E}">
        <p14:creationId xmlns:p14="http://schemas.microsoft.com/office/powerpoint/2010/main" val="2756566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857</Words>
  <Application>Microsoft Office PowerPoint</Application>
  <PresentationFormat>Widescreen</PresentationFormat>
  <Paragraphs>65</Paragraphs>
  <Slides>8</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Courier New</vt:lpstr>
      <vt:lpstr>Wingdings</vt:lpstr>
      <vt:lpstr>Office Theme</vt:lpstr>
      <vt:lpstr>PowerPoint Presentation</vt:lpstr>
      <vt:lpstr>Dataset details</vt:lpstr>
      <vt:lpstr>Dataset details</vt:lpstr>
      <vt:lpstr>Pre-existing work</vt:lpstr>
      <vt:lpstr>Experiment results</vt:lpstr>
      <vt:lpstr>Experiment results</vt:lpstr>
      <vt:lpstr>Experiment results</vt:lpstr>
      <vt:lpstr>Additional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Wayan Rezaldi</dc:creator>
  <cp:lastModifiedBy>atwin paramudya</cp:lastModifiedBy>
  <cp:revision>42</cp:revision>
  <dcterms:created xsi:type="dcterms:W3CDTF">2021-11-10T08:23:40Z</dcterms:created>
  <dcterms:modified xsi:type="dcterms:W3CDTF">2021-11-11T02:43:44Z</dcterms:modified>
</cp:coreProperties>
</file>