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C99B-7F10-617F-7970-801479A69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CEB7B-E576-BB50-A521-DA5ED4E2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DE32-83B4-5FC6-F233-FF0C9D64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5029-EA7E-0D46-AA7E-8C78DAED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0053-1D1F-2B5B-122C-59A22BEF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88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0793-1C22-21FD-7B9F-0E48999E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EE872-6950-6B82-3271-0C8F434D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6B04-6DC4-34BE-76E6-1618088D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D987-0408-75B9-F92E-9BB04EE1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C559-3548-E453-392E-308C095D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46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4B-32AE-AEC0-7350-0CE771E59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34AB7-138E-12D3-6CDF-EBADACD59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7489-07F3-766E-47DB-12D33267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B078-F571-605B-5406-42839C3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F1D4-A437-EAB5-A29E-F868E7BF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0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1AB6-DB84-2F38-5FEB-2F16F8BC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B383-1202-69FB-A183-6B23C465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2313-C5E5-4A53-B7C8-F3A51B3D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3112-7F2E-9F99-5307-A6B5C955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9D86-B633-B12A-DEBB-0B2C508C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2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98FC-7030-651D-FB12-749D02EA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F66C-238A-A76C-EAFB-11438C39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ECEA-A67E-87DD-C37A-4776EB83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1AB5-BD41-BCCA-D233-053A722F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15E5-A0EA-A245-C376-B8B087B8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89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E3D2-ECFD-F61D-FEF8-DE244F25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66EC-FD6D-3D06-9340-7F94C8A1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8114A-7E1C-D8D2-5F79-2DEAC03E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ABD77-D55C-D498-5872-A52965A5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95149-E544-5353-A75D-74D423A3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CB5-A012-F9F5-E43F-43638D18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85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674-7061-6499-CF2F-2A6E0327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ED62-7921-0D05-A18B-8F1B0687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399DD-4C8A-3C61-74C6-1D8272CB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DA5A-B81B-7B75-6B9A-A39255D1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90ADD-ADD1-E5A1-5A7D-77BD9D83C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3437B-DF29-EFC3-170B-B68AB92D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E15E3-ECED-08C3-0F29-1D8358DF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9F0CC-59CE-D24F-CDDD-7BB71ADE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295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7CAC-AAD0-A452-8530-CF1920ED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EBA94-04BB-A278-EBF1-27D63EDF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0278B-54CE-8CFC-7509-5459BBD1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0375E-2E8C-F7BE-3EC9-4906D663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9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B1B1-9ED0-18E8-F685-1CB2A299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BCE01-BBA6-831D-79B8-4AB2A269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E4AD-B7A1-F046-45FC-6ABAD5F9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2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C11A-86AE-E6F4-8101-6D27BAE6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2A55-A714-F8A0-8758-46EE2E3E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C35BA-C5A0-18F6-0AF7-D8AFC040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FFE19-6DB4-9332-A575-0971A97B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70BC2-F6FE-0417-1DE0-2842B787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0016-F860-87F3-2D7B-9A379A18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3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B6C0-B446-E848-A8CD-5C58B2C1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CC199-7B1B-A9A6-5D3A-BAC8E6169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72DE0-6510-B3E4-1D2F-6332A40A1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5917-31D6-C414-D1A8-D533FFA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5995-C680-642E-EF34-4E4D2344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E446-FC6A-8D4F-6418-3644FAB7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91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6827D-29D0-C619-6D2E-45389B65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D1A3-1BA2-B14C-064F-4E327628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0344-FB0F-9FA8-84BB-B352FD81B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9F40D-5193-4109-B2C9-CF4C41639DE6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F1A5-B6FD-8F9E-8A74-B36DDED07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A5F9-95C8-7011-2D9F-1042A0EB1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3ED79-D500-4BAD-8548-54892627A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60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3B411D7-6A3F-3DFB-19A8-4726EB1F0553}"/>
              </a:ext>
            </a:extLst>
          </p:cNvPr>
          <p:cNvGrpSpPr/>
          <p:nvPr/>
        </p:nvGrpSpPr>
        <p:grpSpPr>
          <a:xfrm>
            <a:off x="10151362" y="5248257"/>
            <a:ext cx="2040638" cy="1973640"/>
            <a:chOff x="923174" y="2048289"/>
            <a:chExt cx="1829864" cy="1769786"/>
          </a:xfrm>
        </p:grpSpPr>
        <p:pic>
          <p:nvPicPr>
            <p:cNvPr id="21" name="Picture 20" descr="A green phone logo on a black background&#10;&#10;Description automatically generated">
              <a:extLst>
                <a:ext uri="{FF2B5EF4-FFF2-40B4-BE49-F238E27FC236}">
                  <a16:creationId xmlns:a16="http://schemas.microsoft.com/office/drawing/2014/main" id="{67173701-665D-E4C1-6EA5-FF1C9C2A49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03"/>
            <a:stretch/>
          </p:blipFill>
          <p:spPr>
            <a:xfrm>
              <a:off x="923174" y="2048289"/>
              <a:ext cx="1829864" cy="1769786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AEB04C-DD33-5696-74D7-5DFB0AD054EF}"/>
                </a:ext>
              </a:extLst>
            </p:cNvPr>
            <p:cNvSpPr/>
            <p:nvPr/>
          </p:nvSpPr>
          <p:spPr>
            <a:xfrm>
              <a:off x="1661374" y="2680667"/>
              <a:ext cx="656823" cy="525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7B4FC2-9C40-EEFD-946C-12577B26C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 r="20571"/>
          <a:stretch/>
        </p:blipFill>
        <p:spPr>
          <a:xfrm>
            <a:off x="2576707" y="0"/>
            <a:ext cx="4009623" cy="3206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285E3-7C49-E6D3-5CA1-192C77125519}"/>
              </a:ext>
            </a:extLst>
          </p:cNvPr>
          <p:cNvSpPr txBox="1"/>
          <p:nvPr/>
        </p:nvSpPr>
        <p:spPr>
          <a:xfrm>
            <a:off x="6453811" y="1603150"/>
            <a:ext cx="43909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nalytics</a:t>
            </a:r>
            <a:endParaRPr lang="en-ID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67DCF-E90E-A0B6-5A36-CBD64608024E}"/>
              </a:ext>
            </a:extLst>
          </p:cNvPr>
          <p:cNvSpPr txBox="1"/>
          <p:nvPr/>
        </p:nvSpPr>
        <p:spPr>
          <a:xfrm>
            <a:off x="2168678" y="3924818"/>
            <a:ext cx="4623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  <a:cs typeface="Helvetica" panose="020B0604020202020204" pitchFamily="34" charset="0"/>
              </a:rPr>
              <a:t>Your convos, </a:t>
            </a:r>
          </a:p>
          <a:p>
            <a:r>
              <a:rPr lang="en-US" sz="4000" b="1" dirty="0">
                <a:latin typeface="Gill Sans Nova" panose="020B0602020104020203" pitchFamily="34" charset="0"/>
                <a:cs typeface="Helvetica" panose="020B0604020202020204" pitchFamily="34" charset="0"/>
              </a:rPr>
              <a:t>				     </a:t>
            </a:r>
            <a:endParaRPr lang="en-ID" sz="1000" b="1" dirty="0">
              <a:latin typeface="Gill Sans Nova" panose="020B0602020104020203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FB58C-F6EA-D041-EA7E-0F56368ECD4C}"/>
              </a:ext>
            </a:extLst>
          </p:cNvPr>
          <p:cNvSpPr txBox="1"/>
          <p:nvPr/>
        </p:nvSpPr>
        <p:spPr>
          <a:xfrm>
            <a:off x="5109227" y="4502732"/>
            <a:ext cx="4907626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  <a:cs typeface="Helvetica" panose="020B0604020202020204" pitchFamily="34" charset="0"/>
              </a:rPr>
              <a:t>our </a:t>
            </a:r>
            <a:r>
              <a:rPr lang="en-US" sz="4000" b="1" dirty="0">
                <a:highlight>
                  <a:srgbClr val="FFFF00"/>
                </a:highlight>
                <a:latin typeface="Gill Sans Nova" panose="020B0602020104020203" pitchFamily="34" charset="0"/>
                <a:cs typeface="Helvetica" panose="020B0604020202020204" pitchFamily="34" charset="0"/>
              </a:rPr>
              <a:t>interpretations</a:t>
            </a:r>
          </a:p>
          <a:p>
            <a:endParaRPr lang="en-ID" sz="1000" b="1" dirty="0">
              <a:latin typeface="Gill Sans Nova" panose="020B0602020104020203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E28EB-FA9C-6AB3-C10A-A06820B423D0}"/>
              </a:ext>
            </a:extLst>
          </p:cNvPr>
          <p:cNvSpPr txBox="1"/>
          <p:nvPr/>
        </p:nvSpPr>
        <p:spPr>
          <a:xfrm>
            <a:off x="2269827" y="5254850"/>
            <a:ext cx="46233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  <a:cs typeface="Helvetica" panose="020B0604020202020204" pitchFamily="34" charset="0"/>
              </a:rPr>
              <a:t>Yes, we </a:t>
            </a:r>
            <a:r>
              <a:rPr lang="en-US" sz="4000" b="1" dirty="0">
                <a:highlight>
                  <a:srgbClr val="FFFF00"/>
                </a:highlight>
                <a:latin typeface="Gill Sans Nova" panose="020B0602020104020203" pitchFamily="34" charset="0"/>
                <a:cs typeface="Helvetica" panose="020B0604020202020204" pitchFamily="34" charset="0"/>
              </a:rPr>
              <a:t>delve into</a:t>
            </a:r>
          </a:p>
          <a:p>
            <a:endParaRPr lang="en-US" sz="4000" b="1" dirty="0">
              <a:latin typeface="Gill Sans Nova" panose="020B0602020104020203" pitchFamily="34" charset="0"/>
              <a:cs typeface="Helvetica" panose="020B0604020202020204" pitchFamily="34" charset="0"/>
            </a:endParaRPr>
          </a:p>
          <a:p>
            <a:endParaRPr lang="en-US" sz="4000" b="1" dirty="0">
              <a:latin typeface="Gill Sans Nova" panose="020B0602020104020203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latin typeface="Gill Sans Nova" panose="020B0602020104020203" pitchFamily="34" charset="0"/>
                <a:cs typeface="Helvetica" panose="020B0604020202020204" pitchFamily="34" charset="0"/>
              </a:rPr>
              <a:t>				     </a:t>
            </a:r>
            <a:endParaRPr lang="en-ID" sz="1000" b="1" dirty="0">
              <a:latin typeface="Gill Sans Nova" panose="020B0602020104020203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7115A-B009-9425-8114-4720A3B992B8}"/>
              </a:ext>
            </a:extLst>
          </p:cNvPr>
          <p:cNvSpPr txBox="1"/>
          <p:nvPr/>
        </p:nvSpPr>
        <p:spPr>
          <a:xfrm>
            <a:off x="5109227" y="5826171"/>
            <a:ext cx="67435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  <a:cs typeface="Helvetica" panose="020B0604020202020204" pitchFamily="34" charset="0"/>
              </a:rPr>
              <a:t>your personal business   ;-)</a:t>
            </a:r>
          </a:p>
          <a:p>
            <a:endParaRPr lang="en-ID" sz="1000" b="1" dirty="0">
              <a:latin typeface="Gill Sans Nova" panose="020B0602020104020203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E0DEFC-904B-DC70-4248-BE10E54BC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2"/>
          <a:stretch/>
        </p:blipFill>
        <p:spPr>
          <a:xfrm>
            <a:off x="4558352" y="0"/>
            <a:ext cx="763364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9FDF3-873C-3529-37EB-AE143558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19224-7D4F-0AF9-3CCE-9AA8962E9502}"/>
              </a:ext>
            </a:extLst>
          </p:cNvPr>
          <p:cNvSpPr txBox="1"/>
          <p:nvPr/>
        </p:nvSpPr>
        <p:spPr>
          <a:xfrm>
            <a:off x="838200" y="365125"/>
            <a:ext cx="63065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elvetica" panose="020B0604020202020204" pitchFamily="34" charset="0"/>
                <a:cs typeface="Helvetica" panose="020B0604020202020204" pitchFamily="34" charset="0"/>
              </a:rPr>
              <a:t>From non</a:t>
            </a:r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sense</a:t>
            </a:r>
          </a:p>
          <a:p>
            <a:endParaRPr lang="en-ID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500F83-9E61-1B6C-881C-1EA232BC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95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FDF3-873C-3529-37EB-AE143558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DA6F-71FF-3A05-C925-57169497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ill Sans Nova" panose="020B0602020104020203" pitchFamily="34" charset="0"/>
              </a:rPr>
              <a:t>(Next slide)</a:t>
            </a:r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19224-7D4F-0AF9-3CCE-9AA8962E9502}"/>
              </a:ext>
            </a:extLst>
          </p:cNvPr>
          <p:cNvSpPr txBox="1"/>
          <p:nvPr/>
        </p:nvSpPr>
        <p:spPr>
          <a:xfrm>
            <a:off x="838200" y="365125"/>
            <a:ext cx="6845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elvetica" panose="020B0604020202020204" pitchFamily="34" charset="0"/>
                <a:cs typeface="Helvetica" panose="020B0604020202020204" pitchFamily="34" charset="0"/>
              </a:rPr>
              <a:t>To a bit of sense</a:t>
            </a:r>
          </a:p>
        </p:txBody>
      </p:sp>
    </p:spTree>
    <p:extLst>
      <p:ext uri="{BB962C8B-B14F-4D97-AF65-F5344CB8AC3E}">
        <p14:creationId xmlns:p14="http://schemas.microsoft.com/office/powerpoint/2010/main" val="17557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D7095-AE8C-3A2A-9B99-2C7A5357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" y="0"/>
            <a:ext cx="12109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BB0-79E3-B8C9-5C19-6D52C37B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2EEF-239E-A108-6D85-0C0489A9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Nova" panose="020B0602020104020203" pitchFamily="34" charset="0"/>
              </a:rPr>
              <a:t>User to upload their own </a:t>
            </a:r>
            <a:r>
              <a:rPr lang="en-US" dirty="0" err="1">
                <a:latin typeface="Gill Sans Nova" panose="020B0602020104020203" pitchFamily="34" charset="0"/>
              </a:rPr>
              <a:t>wa</a:t>
            </a:r>
            <a:r>
              <a:rPr lang="en-US" dirty="0">
                <a:latin typeface="Gill Sans Nova" panose="020B0602020104020203" pitchFamily="34" charset="0"/>
              </a:rPr>
              <a:t> chat</a:t>
            </a:r>
          </a:p>
          <a:p>
            <a:r>
              <a:rPr lang="en-US" dirty="0">
                <a:latin typeface="Gill Sans Nova" panose="020B0602020104020203" pitchFamily="34" charset="0"/>
              </a:rPr>
              <a:t>JS based viz</a:t>
            </a:r>
            <a:endParaRPr lang="en-ID" dirty="0">
              <a:latin typeface="Gill Sans Nova" panose="020B0602020104020203" pitchFamily="34" charset="0"/>
            </a:endParaRPr>
          </a:p>
          <a:p>
            <a:r>
              <a:rPr lang="en-ID" dirty="0">
                <a:latin typeface="Gill Sans Nova" panose="020B0602020104020203" pitchFamily="34" charset="0"/>
              </a:rPr>
              <a:t>Ask your own messages, if that makes sense</a:t>
            </a:r>
          </a:p>
          <a:p>
            <a:r>
              <a:rPr lang="en-ID" dirty="0">
                <a:latin typeface="Gill Sans Nova" panose="020B0602020104020203" pitchFamily="34" charset="0"/>
              </a:rPr>
              <a:t>Going public</a:t>
            </a:r>
            <a:endParaRPr lang="en-US" dirty="0">
              <a:latin typeface="Gill Sans Nova" panose="020B06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0C1CC-C687-F70A-F5E9-5EAB34D0F490}"/>
              </a:ext>
            </a:extLst>
          </p:cNvPr>
          <p:cNvSpPr txBox="1"/>
          <p:nvPr/>
        </p:nvSpPr>
        <p:spPr>
          <a:xfrm>
            <a:off x="838200" y="365125"/>
            <a:ext cx="3526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elvetica" panose="020B0604020202020204" pitchFamily="34" charset="0"/>
                <a:cs typeface="Helvetica" panose="020B0604020202020204" pitchFamily="34" charset="0"/>
              </a:rPr>
              <a:t>Next dev</a:t>
            </a:r>
            <a:endParaRPr lang="en-ID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5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B28-565A-7C9E-644A-B4409A02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1A48-1495-0174-8D81-49777569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639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65EA-630B-D4A4-6DAA-1BDBBAB3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8897-5794-32A7-6397-C72F3CB5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 descr="A green phone logo on a black background&#10;&#10;Description automatically generated">
            <a:extLst>
              <a:ext uri="{FF2B5EF4-FFF2-40B4-BE49-F238E27FC236}">
                <a16:creationId xmlns:a16="http://schemas.microsoft.com/office/drawing/2014/main" id="{A17AF595-2E23-246D-0682-0FDCC3831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737" y="1651379"/>
            <a:ext cx="9391570" cy="4695785"/>
          </a:xfrm>
          <a:prstGeom prst="rect">
            <a:avLst/>
          </a:prstGeom>
        </p:spPr>
      </p:pic>
      <p:pic>
        <p:nvPicPr>
          <p:cNvPr id="8" name="Picture 7" descr="A green phone logo on a black background&#10;&#10;Description automatically generated">
            <a:extLst>
              <a:ext uri="{FF2B5EF4-FFF2-40B4-BE49-F238E27FC236}">
                <a16:creationId xmlns:a16="http://schemas.microsoft.com/office/drawing/2014/main" id="{E278B273-8E53-FD67-B565-53A8C46E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03"/>
          <a:stretch/>
        </p:blipFill>
        <p:spPr>
          <a:xfrm>
            <a:off x="-1907276" y="1845530"/>
            <a:ext cx="4749343" cy="45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Gill Sans Nova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atwin</dc:creator>
  <cp:lastModifiedBy>atwin</cp:lastModifiedBy>
  <cp:revision>1</cp:revision>
  <dcterms:created xsi:type="dcterms:W3CDTF">2024-01-21T16:37:06Z</dcterms:created>
  <dcterms:modified xsi:type="dcterms:W3CDTF">2024-01-21T17:02:49Z</dcterms:modified>
</cp:coreProperties>
</file>