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The Seasons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7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9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9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89733" y="-1883454"/>
            <a:ext cx="5726967" cy="7026954"/>
          </a:xfrm>
          <a:custGeom>
            <a:avLst/>
            <a:gdLst/>
            <a:ahLst/>
            <a:cxnLst/>
            <a:rect r="r" b="b" t="t" l="l"/>
            <a:pathLst>
              <a:path h="7026954" w="5726967">
                <a:moveTo>
                  <a:pt x="0" y="0"/>
                </a:moveTo>
                <a:lnTo>
                  <a:pt x="5726967" y="0"/>
                </a:lnTo>
                <a:lnTo>
                  <a:pt x="5726967" y="7026954"/>
                </a:lnTo>
                <a:lnTo>
                  <a:pt x="0" y="7026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52926" y="5744823"/>
            <a:ext cx="5726967" cy="7026954"/>
          </a:xfrm>
          <a:custGeom>
            <a:avLst/>
            <a:gdLst/>
            <a:ahLst/>
            <a:cxnLst/>
            <a:rect r="r" b="b" t="t" l="l"/>
            <a:pathLst>
              <a:path h="7026954" w="5726967">
                <a:moveTo>
                  <a:pt x="0" y="0"/>
                </a:moveTo>
                <a:lnTo>
                  <a:pt x="5726967" y="0"/>
                </a:lnTo>
                <a:lnTo>
                  <a:pt x="5726967" y="7026954"/>
                </a:lnTo>
                <a:lnTo>
                  <a:pt x="0" y="7026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41637" y="7414042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0" y="0"/>
                </a:moveTo>
                <a:lnTo>
                  <a:pt x="1835326" y="0"/>
                </a:lnTo>
                <a:lnTo>
                  <a:pt x="18353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1037" y="-1028700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18353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835326" y="0"/>
                </a:lnTo>
                <a:lnTo>
                  <a:pt x="18353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43159" y="4207081"/>
            <a:ext cx="2374086" cy="2329572"/>
          </a:xfrm>
          <a:custGeom>
            <a:avLst/>
            <a:gdLst/>
            <a:ahLst/>
            <a:cxnLst/>
            <a:rect r="r" b="b" t="t" l="l"/>
            <a:pathLst>
              <a:path h="2329572" w="2374086">
                <a:moveTo>
                  <a:pt x="0" y="0"/>
                </a:moveTo>
                <a:lnTo>
                  <a:pt x="2374086" y="0"/>
                </a:lnTo>
                <a:lnTo>
                  <a:pt x="2374086" y="2329572"/>
                </a:lnTo>
                <a:lnTo>
                  <a:pt x="0" y="23295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17324" y="7795559"/>
            <a:ext cx="1869806" cy="1834748"/>
          </a:xfrm>
          <a:custGeom>
            <a:avLst/>
            <a:gdLst/>
            <a:ahLst/>
            <a:cxnLst/>
            <a:rect r="r" b="b" t="t" l="l"/>
            <a:pathLst>
              <a:path h="1834748" w="1869806">
                <a:moveTo>
                  <a:pt x="0" y="0"/>
                </a:moveTo>
                <a:lnTo>
                  <a:pt x="1869806" y="0"/>
                </a:lnTo>
                <a:lnTo>
                  <a:pt x="1869806" y="1834747"/>
                </a:lnTo>
                <a:lnTo>
                  <a:pt x="0" y="18347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92627" y="3453387"/>
            <a:ext cx="13502745" cy="216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03"/>
              </a:lnSpc>
            </a:pPr>
            <a:r>
              <a:rPr lang="en-US" sz="11859">
                <a:solidFill>
                  <a:srgbClr val="520E04"/>
                </a:solidFill>
                <a:latin typeface="The Seasons"/>
                <a:ea typeface="The Seasons"/>
                <a:cs typeface="The Seasons"/>
                <a:sym typeface="The Seasons"/>
              </a:rPr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9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7291" y="-1883454"/>
            <a:ext cx="4779409" cy="5864305"/>
          </a:xfrm>
          <a:custGeom>
            <a:avLst/>
            <a:gdLst/>
            <a:ahLst/>
            <a:cxnLst/>
            <a:rect r="r" b="b" t="t" l="l"/>
            <a:pathLst>
              <a:path h="5864305" w="4779409">
                <a:moveTo>
                  <a:pt x="0" y="0"/>
                </a:moveTo>
                <a:lnTo>
                  <a:pt x="4779409" y="0"/>
                </a:lnTo>
                <a:lnTo>
                  <a:pt x="4779409" y="5864306"/>
                </a:lnTo>
                <a:lnTo>
                  <a:pt x="0" y="586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26904" y="6353880"/>
            <a:ext cx="5081626" cy="6235124"/>
          </a:xfrm>
          <a:custGeom>
            <a:avLst/>
            <a:gdLst/>
            <a:ahLst/>
            <a:cxnLst/>
            <a:rect r="r" b="b" t="t" l="l"/>
            <a:pathLst>
              <a:path h="6235124" w="5081626">
                <a:moveTo>
                  <a:pt x="0" y="0"/>
                </a:moveTo>
                <a:lnTo>
                  <a:pt x="5081626" y="0"/>
                </a:lnTo>
                <a:lnTo>
                  <a:pt x="5081626" y="6235123"/>
                </a:lnTo>
                <a:lnTo>
                  <a:pt x="0" y="6235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41637" y="7744128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0" y="0"/>
                </a:moveTo>
                <a:lnTo>
                  <a:pt x="1835326" y="0"/>
                </a:lnTo>
                <a:lnTo>
                  <a:pt x="18353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1037" y="-1336925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18353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835326" y="0"/>
                </a:lnTo>
                <a:lnTo>
                  <a:pt x="18353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32968" y="3199368"/>
            <a:ext cx="1981281" cy="1944132"/>
          </a:xfrm>
          <a:custGeom>
            <a:avLst/>
            <a:gdLst/>
            <a:ahLst/>
            <a:cxnLst/>
            <a:rect r="r" b="b" t="t" l="l"/>
            <a:pathLst>
              <a:path h="1944132" w="1981281">
                <a:moveTo>
                  <a:pt x="0" y="0"/>
                </a:moveTo>
                <a:lnTo>
                  <a:pt x="1981280" y="0"/>
                </a:lnTo>
                <a:lnTo>
                  <a:pt x="1981280" y="1944132"/>
                </a:lnTo>
                <a:lnTo>
                  <a:pt x="0" y="1944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49470" y="8173529"/>
            <a:ext cx="1659108" cy="1628000"/>
          </a:xfrm>
          <a:custGeom>
            <a:avLst/>
            <a:gdLst/>
            <a:ahLst/>
            <a:cxnLst/>
            <a:rect r="r" b="b" t="t" l="l"/>
            <a:pathLst>
              <a:path h="1628000" w="1659108">
                <a:moveTo>
                  <a:pt x="0" y="0"/>
                </a:moveTo>
                <a:lnTo>
                  <a:pt x="1659107" y="0"/>
                </a:lnTo>
                <a:lnTo>
                  <a:pt x="1659107" y="1627999"/>
                </a:lnTo>
                <a:lnTo>
                  <a:pt x="0" y="162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09682" y="1277344"/>
            <a:ext cx="13125979" cy="1546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TOOLS &amp; TECHNOLOGIES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79024" y="3031934"/>
            <a:ext cx="11319404" cy="514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HTML-TAG &amp; STRUCTURES</a:t>
            </a:r>
          </a:p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CSS-STYLING PROPERTY</a:t>
            </a:r>
          </a:p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JS-INTERACTIVITY</a:t>
            </a:r>
          </a:p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EDITOR-CODEPEN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9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7291" y="-1883454"/>
            <a:ext cx="4779409" cy="5864305"/>
          </a:xfrm>
          <a:custGeom>
            <a:avLst/>
            <a:gdLst/>
            <a:ahLst/>
            <a:cxnLst/>
            <a:rect r="r" b="b" t="t" l="l"/>
            <a:pathLst>
              <a:path h="5864305" w="4779409">
                <a:moveTo>
                  <a:pt x="0" y="0"/>
                </a:moveTo>
                <a:lnTo>
                  <a:pt x="4779409" y="0"/>
                </a:lnTo>
                <a:lnTo>
                  <a:pt x="4779409" y="5864306"/>
                </a:lnTo>
                <a:lnTo>
                  <a:pt x="0" y="586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26904" y="6353880"/>
            <a:ext cx="5081626" cy="6235124"/>
          </a:xfrm>
          <a:custGeom>
            <a:avLst/>
            <a:gdLst/>
            <a:ahLst/>
            <a:cxnLst/>
            <a:rect r="r" b="b" t="t" l="l"/>
            <a:pathLst>
              <a:path h="6235124" w="5081626">
                <a:moveTo>
                  <a:pt x="0" y="0"/>
                </a:moveTo>
                <a:lnTo>
                  <a:pt x="5081626" y="0"/>
                </a:lnTo>
                <a:lnTo>
                  <a:pt x="5081626" y="6235123"/>
                </a:lnTo>
                <a:lnTo>
                  <a:pt x="0" y="6235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41637" y="7744128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0" y="0"/>
                </a:moveTo>
                <a:lnTo>
                  <a:pt x="1835326" y="0"/>
                </a:lnTo>
                <a:lnTo>
                  <a:pt x="18353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1037" y="-1336925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18353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835326" y="0"/>
                </a:lnTo>
                <a:lnTo>
                  <a:pt x="18353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32968" y="3199368"/>
            <a:ext cx="1981281" cy="1944132"/>
          </a:xfrm>
          <a:custGeom>
            <a:avLst/>
            <a:gdLst/>
            <a:ahLst/>
            <a:cxnLst/>
            <a:rect r="r" b="b" t="t" l="l"/>
            <a:pathLst>
              <a:path h="1944132" w="1981281">
                <a:moveTo>
                  <a:pt x="0" y="0"/>
                </a:moveTo>
                <a:lnTo>
                  <a:pt x="1981280" y="0"/>
                </a:lnTo>
                <a:lnTo>
                  <a:pt x="1981280" y="1944132"/>
                </a:lnTo>
                <a:lnTo>
                  <a:pt x="0" y="1944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49470" y="8173529"/>
            <a:ext cx="1659108" cy="1628000"/>
          </a:xfrm>
          <a:custGeom>
            <a:avLst/>
            <a:gdLst/>
            <a:ahLst/>
            <a:cxnLst/>
            <a:rect r="r" b="b" t="t" l="l"/>
            <a:pathLst>
              <a:path h="1628000" w="1659108">
                <a:moveTo>
                  <a:pt x="0" y="0"/>
                </a:moveTo>
                <a:lnTo>
                  <a:pt x="1659107" y="0"/>
                </a:lnTo>
                <a:lnTo>
                  <a:pt x="1659107" y="1627999"/>
                </a:lnTo>
                <a:lnTo>
                  <a:pt x="0" y="162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49470" y="829624"/>
            <a:ext cx="13117116" cy="1312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PORTFOLIO DESIGN &amp; LAYOUT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195" y="2786824"/>
            <a:ext cx="4477610" cy="6366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ABOUT ME</a:t>
            </a:r>
          </a:p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ACHIEVEMENT</a:t>
            </a:r>
          </a:p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CONTACT</a:t>
            </a:r>
          </a:p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SKILLS</a:t>
            </a:r>
          </a:p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INTERACTIVITY</a:t>
            </a:r>
          </a:p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WORKING</a:t>
            </a:r>
          </a:p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1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(MOBILE)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9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7291" y="-1883454"/>
            <a:ext cx="4779409" cy="5864305"/>
          </a:xfrm>
          <a:custGeom>
            <a:avLst/>
            <a:gdLst/>
            <a:ahLst/>
            <a:cxnLst/>
            <a:rect r="r" b="b" t="t" l="l"/>
            <a:pathLst>
              <a:path h="5864305" w="4779409">
                <a:moveTo>
                  <a:pt x="0" y="0"/>
                </a:moveTo>
                <a:lnTo>
                  <a:pt x="4779409" y="0"/>
                </a:lnTo>
                <a:lnTo>
                  <a:pt x="4779409" y="5864306"/>
                </a:lnTo>
                <a:lnTo>
                  <a:pt x="0" y="586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26904" y="6353880"/>
            <a:ext cx="5081626" cy="6235124"/>
          </a:xfrm>
          <a:custGeom>
            <a:avLst/>
            <a:gdLst/>
            <a:ahLst/>
            <a:cxnLst/>
            <a:rect r="r" b="b" t="t" l="l"/>
            <a:pathLst>
              <a:path h="6235124" w="5081626">
                <a:moveTo>
                  <a:pt x="0" y="0"/>
                </a:moveTo>
                <a:lnTo>
                  <a:pt x="5081626" y="0"/>
                </a:lnTo>
                <a:lnTo>
                  <a:pt x="5081626" y="6235123"/>
                </a:lnTo>
                <a:lnTo>
                  <a:pt x="0" y="6235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41637" y="7744128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0" y="0"/>
                </a:moveTo>
                <a:lnTo>
                  <a:pt x="1835326" y="0"/>
                </a:lnTo>
                <a:lnTo>
                  <a:pt x="18353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1037" y="-1336925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18353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835326" y="0"/>
                </a:lnTo>
                <a:lnTo>
                  <a:pt x="18353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32968" y="3199368"/>
            <a:ext cx="1981281" cy="1944132"/>
          </a:xfrm>
          <a:custGeom>
            <a:avLst/>
            <a:gdLst/>
            <a:ahLst/>
            <a:cxnLst/>
            <a:rect r="r" b="b" t="t" l="l"/>
            <a:pathLst>
              <a:path h="1944132" w="1981281">
                <a:moveTo>
                  <a:pt x="0" y="0"/>
                </a:moveTo>
                <a:lnTo>
                  <a:pt x="1981280" y="0"/>
                </a:lnTo>
                <a:lnTo>
                  <a:pt x="1981280" y="1944132"/>
                </a:lnTo>
                <a:lnTo>
                  <a:pt x="0" y="1944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49470" y="8173529"/>
            <a:ext cx="1659108" cy="1628000"/>
          </a:xfrm>
          <a:custGeom>
            <a:avLst/>
            <a:gdLst/>
            <a:ahLst/>
            <a:cxnLst/>
            <a:rect r="r" b="b" t="t" l="l"/>
            <a:pathLst>
              <a:path h="1628000" w="1659108">
                <a:moveTo>
                  <a:pt x="0" y="0"/>
                </a:moveTo>
                <a:lnTo>
                  <a:pt x="1659107" y="0"/>
                </a:lnTo>
                <a:lnTo>
                  <a:pt x="1659107" y="1627999"/>
                </a:lnTo>
                <a:lnTo>
                  <a:pt x="0" y="162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37873" y="1292463"/>
            <a:ext cx="3735321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FEATURES &amp;</a:t>
            </a:r>
          </a:p>
          <a:p>
            <a:pPr algn="ctr">
              <a:lnSpc>
                <a:spcPts val="713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268306" y="1292463"/>
            <a:ext cx="4855832" cy="93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1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FUNCTIONALITY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54722" y="3104932"/>
            <a:ext cx="11288183" cy="6366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NAVIGATION BAR</a:t>
            </a:r>
          </a:p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RESPONSIVE DESIGN FOR ALL DEVICE</a:t>
            </a:r>
          </a:p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INTERACTIVE ELEMENTS</a:t>
            </a:r>
          </a:p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SMOOTH SCROLLING</a:t>
            </a:r>
            <a:r>
              <a:rPr lang="en-US" sz="51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</a:t>
            </a:r>
          </a:p>
          <a:p>
            <a:pPr algn="ctr">
              <a:lnSpc>
                <a:spcPts val="7139"/>
              </a:lnSpc>
            </a:pPr>
          </a:p>
          <a:p>
            <a:pPr algn="ctr">
              <a:lnSpc>
                <a:spcPts val="7139"/>
              </a:lnSpc>
            </a:pPr>
          </a:p>
          <a:p>
            <a:pPr algn="ctr">
              <a:lnSpc>
                <a:spcPts val="71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9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7291" y="-1883454"/>
            <a:ext cx="4779409" cy="5864305"/>
          </a:xfrm>
          <a:custGeom>
            <a:avLst/>
            <a:gdLst/>
            <a:ahLst/>
            <a:cxnLst/>
            <a:rect r="r" b="b" t="t" l="l"/>
            <a:pathLst>
              <a:path h="5864305" w="4779409">
                <a:moveTo>
                  <a:pt x="0" y="0"/>
                </a:moveTo>
                <a:lnTo>
                  <a:pt x="4779409" y="0"/>
                </a:lnTo>
                <a:lnTo>
                  <a:pt x="4779409" y="5864306"/>
                </a:lnTo>
                <a:lnTo>
                  <a:pt x="0" y="586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26904" y="6353880"/>
            <a:ext cx="5081626" cy="6235124"/>
          </a:xfrm>
          <a:custGeom>
            <a:avLst/>
            <a:gdLst/>
            <a:ahLst/>
            <a:cxnLst/>
            <a:rect r="r" b="b" t="t" l="l"/>
            <a:pathLst>
              <a:path h="6235124" w="5081626">
                <a:moveTo>
                  <a:pt x="0" y="0"/>
                </a:moveTo>
                <a:lnTo>
                  <a:pt x="5081626" y="0"/>
                </a:lnTo>
                <a:lnTo>
                  <a:pt x="5081626" y="6235123"/>
                </a:lnTo>
                <a:lnTo>
                  <a:pt x="0" y="6235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41637" y="7744128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0" y="0"/>
                </a:moveTo>
                <a:lnTo>
                  <a:pt x="1835326" y="0"/>
                </a:lnTo>
                <a:lnTo>
                  <a:pt x="18353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1037" y="-1336925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18353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835326" y="0"/>
                </a:lnTo>
                <a:lnTo>
                  <a:pt x="18353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32968" y="3199368"/>
            <a:ext cx="1981281" cy="1944132"/>
          </a:xfrm>
          <a:custGeom>
            <a:avLst/>
            <a:gdLst/>
            <a:ahLst/>
            <a:cxnLst/>
            <a:rect r="r" b="b" t="t" l="l"/>
            <a:pathLst>
              <a:path h="1944132" w="1981281">
                <a:moveTo>
                  <a:pt x="0" y="0"/>
                </a:moveTo>
                <a:lnTo>
                  <a:pt x="1981280" y="0"/>
                </a:lnTo>
                <a:lnTo>
                  <a:pt x="1981280" y="1944132"/>
                </a:lnTo>
                <a:lnTo>
                  <a:pt x="0" y="1944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49470" y="8173529"/>
            <a:ext cx="1659108" cy="1628000"/>
          </a:xfrm>
          <a:custGeom>
            <a:avLst/>
            <a:gdLst/>
            <a:ahLst/>
            <a:cxnLst/>
            <a:rect r="r" b="b" t="t" l="l"/>
            <a:pathLst>
              <a:path h="1628000" w="1659108">
                <a:moveTo>
                  <a:pt x="0" y="0"/>
                </a:moveTo>
                <a:lnTo>
                  <a:pt x="1659107" y="0"/>
                </a:lnTo>
                <a:lnTo>
                  <a:pt x="1659107" y="1627999"/>
                </a:lnTo>
                <a:lnTo>
                  <a:pt x="0" y="162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25604" y="3021002"/>
            <a:ext cx="3264712" cy="4895464"/>
          </a:xfrm>
          <a:custGeom>
            <a:avLst/>
            <a:gdLst/>
            <a:ahLst/>
            <a:cxnLst/>
            <a:rect r="r" b="b" t="t" l="l"/>
            <a:pathLst>
              <a:path h="4895464" w="3264712">
                <a:moveTo>
                  <a:pt x="0" y="0"/>
                </a:moveTo>
                <a:lnTo>
                  <a:pt x="3264711" y="0"/>
                </a:lnTo>
                <a:lnTo>
                  <a:pt x="3264711" y="4895464"/>
                </a:lnTo>
                <a:lnTo>
                  <a:pt x="0" y="48954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4824" r="0" b="-24617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016686" y="1840615"/>
            <a:ext cx="7550282" cy="93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1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RESULT &amp; SCREENSHORT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9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7291" y="-1883454"/>
            <a:ext cx="4779409" cy="5864305"/>
          </a:xfrm>
          <a:custGeom>
            <a:avLst/>
            <a:gdLst/>
            <a:ahLst/>
            <a:cxnLst/>
            <a:rect r="r" b="b" t="t" l="l"/>
            <a:pathLst>
              <a:path h="5864305" w="4779409">
                <a:moveTo>
                  <a:pt x="0" y="0"/>
                </a:moveTo>
                <a:lnTo>
                  <a:pt x="4779409" y="0"/>
                </a:lnTo>
                <a:lnTo>
                  <a:pt x="4779409" y="5864306"/>
                </a:lnTo>
                <a:lnTo>
                  <a:pt x="0" y="586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26904" y="6353880"/>
            <a:ext cx="5081626" cy="6235124"/>
          </a:xfrm>
          <a:custGeom>
            <a:avLst/>
            <a:gdLst/>
            <a:ahLst/>
            <a:cxnLst/>
            <a:rect r="r" b="b" t="t" l="l"/>
            <a:pathLst>
              <a:path h="6235124" w="5081626">
                <a:moveTo>
                  <a:pt x="0" y="0"/>
                </a:moveTo>
                <a:lnTo>
                  <a:pt x="5081626" y="0"/>
                </a:lnTo>
                <a:lnTo>
                  <a:pt x="5081626" y="6235123"/>
                </a:lnTo>
                <a:lnTo>
                  <a:pt x="0" y="6235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41637" y="7744128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0" y="0"/>
                </a:moveTo>
                <a:lnTo>
                  <a:pt x="1835326" y="0"/>
                </a:lnTo>
                <a:lnTo>
                  <a:pt x="18353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1037" y="-1336925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18353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835326" y="0"/>
                </a:lnTo>
                <a:lnTo>
                  <a:pt x="18353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32968" y="3199368"/>
            <a:ext cx="1981281" cy="1944132"/>
          </a:xfrm>
          <a:custGeom>
            <a:avLst/>
            <a:gdLst/>
            <a:ahLst/>
            <a:cxnLst/>
            <a:rect r="r" b="b" t="t" l="l"/>
            <a:pathLst>
              <a:path h="1944132" w="1981281">
                <a:moveTo>
                  <a:pt x="0" y="0"/>
                </a:moveTo>
                <a:lnTo>
                  <a:pt x="1981280" y="0"/>
                </a:lnTo>
                <a:lnTo>
                  <a:pt x="1981280" y="1944132"/>
                </a:lnTo>
                <a:lnTo>
                  <a:pt x="0" y="1944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49470" y="8173529"/>
            <a:ext cx="1659108" cy="1628000"/>
          </a:xfrm>
          <a:custGeom>
            <a:avLst/>
            <a:gdLst/>
            <a:ahLst/>
            <a:cxnLst/>
            <a:rect r="r" b="b" t="t" l="l"/>
            <a:pathLst>
              <a:path h="1628000" w="1659108">
                <a:moveTo>
                  <a:pt x="0" y="0"/>
                </a:moveTo>
                <a:lnTo>
                  <a:pt x="1659107" y="0"/>
                </a:lnTo>
                <a:lnTo>
                  <a:pt x="1659107" y="1627999"/>
                </a:lnTo>
                <a:lnTo>
                  <a:pt x="0" y="162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68975" y="0"/>
            <a:ext cx="7204050" cy="9801528"/>
          </a:xfrm>
          <a:custGeom>
            <a:avLst/>
            <a:gdLst/>
            <a:ahLst/>
            <a:cxnLst/>
            <a:rect r="r" b="b" t="t" l="l"/>
            <a:pathLst>
              <a:path h="9801528" w="7204050">
                <a:moveTo>
                  <a:pt x="0" y="0"/>
                </a:moveTo>
                <a:lnTo>
                  <a:pt x="7204050" y="0"/>
                </a:lnTo>
                <a:lnTo>
                  <a:pt x="7204050" y="9801528"/>
                </a:lnTo>
                <a:lnTo>
                  <a:pt x="0" y="98015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6251" r="0" b="-28305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9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7291" y="-1883454"/>
            <a:ext cx="4779409" cy="5864305"/>
          </a:xfrm>
          <a:custGeom>
            <a:avLst/>
            <a:gdLst/>
            <a:ahLst/>
            <a:cxnLst/>
            <a:rect r="r" b="b" t="t" l="l"/>
            <a:pathLst>
              <a:path h="5864305" w="4779409">
                <a:moveTo>
                  <a:pt x="0" y="0"/>
                </a:moveTo>
                <a:lnTo>
                  <a:pt x="4779409" y="0"/>
                </a:lnTo>
                <a:lnTo>
                  <a:pt x="4779409" y="5864306"/>
                </a:lnTo>
                <a:lnTo>
                  <a:pt x="0" y="586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26904" y="6353880"/>
            <a:ext cx="5081626" cy="6235124"/>
          </a:xfrm>
          <a:custGeom>
            <a:avLst/>
            <a:gdLst/>
            <a:ahLst/>
            <a:cxnLst/>
            <a:rect r="r" b="b" t="t" l="l"/>
            <a:pathLst>
              <a:path h="6235124" w="5081626">
                <a:moveTo>
                  <a:pt x="0" y="0"/>
                </a:moveTo>
                <a:lnTo>
                  <a:pt x="5081626" y="0"/>
                </a:lnTo>
                <a:lnTo>
                  <a:pt x="5081626" y="6235123"/>
                </a:lnTo>
                <a:lnTo>
                  <a:pt x="0" y="6235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41637" y="7744128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0" y="0"/>
                </a:moveTo>
                <a:lnTo>
                  <a:pt x="1835326" y="0"/>
                </a:lnTo>
                <a:lnTo>
                  <a:pt x="18353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1037" y="-1336925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18353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835326" y="0"/>
                </a:lnTo>
                <a:lnTo>
                  <a:pt x="18353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32968" y="3199368"/>
            <a:ext cx="1981281" cy="1944132"/>
          </a:xfrm>
          <a:custGeom>
            <a:avLst/>
            <a:gdLst/>
            <a:ahLst/>
            <a:cxnLst/>
            <a:rect r="r" b="b" t="t" l="l"/>
            <a:pathLst>
              <a:path h="1944132" w="1981281">
                <a:moveTo>
                  <a:pt x="0" y="0"/>
                </a:moveTo>
                <a:lnTo>
                  <a:pt x="1981280" y="0"/>
                </a:lnTo>
                <a:lnTo>
                  <a:pt x="1981280" y="1944132"/>
                </a:lnTo>
                <a:lnTo>
                  <a:pt x="0" y="1944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49470" y="8173529"/>
            <a:ext cx="1659108" cy="1628000"/>
          </a:xfrm>
          <a:custGeom>
            <a:avLst/>
            <a:gdLst/>
            <a:ahLst/>
            <a:cxnLst/>
            <a:rect r="r" b="b" t="t" l="l"/>
            <a:pathLst>
              <a:path h="1628000" w="1659108">
                <a:moveTo>
                  <a:pt x="0" y="0"/>
                </a:moveTo>
                <a:lnTo>
                  <a:pt x="1659107" y="0"/>
                </a:lnTo>
                <a:lnTo>
                  <a:pt x="1659107" y="1627999"/>
                </a:lnTo>
                <a:lnTo>
                  <a:pt x="0" y="162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79024" y="1048699"/>
            <a:ext cx="11903293" cy="8752829"/>
          </a:xfrm>
          <a:custGeom>
            <a:avLst/>
            <a:gdLst/>
            <a:ahLst/>
            <a:cxnLst/>
            <a:rect r="r" b="b" t="t" l="l"/>
            <a:pathLst>
              <a:path h="8752829" w="11903293">
                <a:moveTo>
                  <a:pt x="0" y="0"/>
                </a:moveTo>
                <a:lnTo>
                  <a:pt x="11903293" y="0"/>
                </a:lnTo>
                <a:lnTo>
                  <a:pt x="11903293" y="8752829"/>
                </a:lnTo>
                <a:lnTo>
                  <a:pt x="0" y="87528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65000" r="-34742" b="-145624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9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7291" y="-1883454"/>
            <a:ext cx="4779409" cy="5864305"/>
          </a:xfrm>
          <a:custGeom>
            <a:avLst/>
            <a:gdLst/>
            <a:ahLst/>
            <a:cxnLst/>
            <a:rect r="r" b="b" t="t" l="l"/>
            <a:pathLst>
              <a:path h="5864305" w="4779409">
                <a:moveTo>
                  <a:pt x="0" y="0"/>
                </a:moveTo>
                <a:lnTo>
                  <a:pt x="4779409" y="0"/>
                </a:lnTo>
                <a:lnTo>
                  <a:pt x="4779409" y="5864306"/>
                </a:lnTo>
                <a:lnTo>
                  <a:pt x="0" y="586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26904" y="6353880"/>
            <a:ext cx="5081626" cy="6235124"/>
          </a:xfrm>
          <a:custGeom>
            <a:avLst/>
            <a:gdLst/>
            <a:ahLst/>
            <a:cxnLst/>
            <a:rect r="r" b="b" t="t" l="l"/>
            <a:pathLst>
              <a:path h="6235124" w="5081626">
                <a:moveTo>
                  <a:pt x="0" y="0"/>
                </a:moveTo>
                <a:lnTo>
                  <a:pt x="5081626" y="0"/>
                </a:lnTo>
                <a:lnTo>
                  <a:pt x="5081626" y="6235123"/>
                </a:lnTo>
                <a:lnTo>
                  <a:pt x="0" y="6235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41637" y="7744128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0" y="0"/>
                </a:moveTo>
                <a:lnTo>
                  <a:pt x="1835326" y="0"/>
                </a:lnTo>
                <a:lnTo>
                  <a:pt x="18353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1037" y="-1336925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18353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835326" y="0"/>
                </a:lnTo>
                <a:lnTo>
                  <a:pt x="18353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32968" y="3199368"/>
            <a:ext cx="1981281" cy="1944132"/>
          </a:xfrm>
          <a:custGeom>
            <a:avLst/>
            <a:gdLst/>
            <a:ahLst/>
            <a:cxnLst/>
            <a:rect r="r" b="b" t="t" l="l"/>
            <a:pathLst>
              <a:path h="1944132" w="1981281">
                <a:moveTo>
                  <a:pt x="0" y="0"/>
                </a:moveTo>
                <a:lnTo>
                  <a:pt x="1981280" y="0"/>
                </a:lnTo>
                <a:lnTo>
                  <a:pt x="1981280" y="1944132"/>
                </a:lnTo>
                <a:lnTo>
                  <a:pt x="0" y="1944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49470" y="8173529"/>
            <a:ext cx="1659108" cy="1628000"/>
          </a:xfrm>
          <a:custGeom>
            <a:avLst/>
            <a:gdLst/>
            <a:ahLst/>
            <a:cxnLst/>
            <a:rect r="r" b="b" t="t" l="l"/>
            <a:pathLst>
              <a:path h="1628000" w="1659108">
                <a:moveTo>
                  <a:pt x="0" y="0"/>
                </a:moveTo>
                <a:lnTo>
                  <a:pt x="1659107" y="0"/>
                </a:lnTo>
                <a:lnTo>
                  <a:pt x="1659107" y="1627999"/>
                </a:lnTo>
                <a:lnTo>
                  <a:pt x="0" y="162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906669" y="1028700"/>
            <a:ext cx="10978674" cy="8442742"/>
          </a:xfrm>
          <a:custGeom>
            <a:avLst/>
            <a:gdLst/>
            <a:ahLst/>
            <a:cxnLst/>
            <a:rect r="r" b="b" t="t" l="l"/>
            <a:pathLst>
              <a:path h="8442742" w="10978674">
                <a:moveTo>
                  <a:pt x="0" y="0"/>
                </a:moveTo>
                <a:lnTo>
                  <a:pt x="10978675" y="0"/>
                </a:lnTo>
                <a:lnTo>
                  <a:pt x="10978675" y="8442742"/>
                </a:lnTo>
                <a:lnTo>
                  <a:pt x="0" y="84427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15934" r="0" b="-75464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9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7291" y="-1883454"/>
            <a:ext cx="4779409" cy="5864305"/>
          </a:xfrm>
          <a:custGeom>
            <a:avLst/>
            <a:gdLst/>
            <a:ahLst/>
            <a:cxnLst/>
            <a:rect r="r" b="b" t="t" l="l"/>
            <a:pathLst>
              <a:path h="5864305" w="4779409">
                <a:moveTo>
                  <a:pt x="0" y="0"/>
                </a:moveTo>
                <a:lnTo>
                  <a:pt x="4779409" y="0"/>
                </a:lnTo>
                <a:lnTo>
                  <a:pt x="4779409" y="5864306"/>
                </a:lnTo>
                <a:lnTo>
                  <a:pt x="0" y="586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26904" y="6353880"/>
            <a:ext cx="5081626" cy="6235124"/>
          </a:xfrm>
          <a:custGeom>
            <a:avLst/>
            <a:gdLst/>
            <a:ahLst/>
            <a:cxnLst/>
            <a:rect r="r" b="b" t="t" l="l"/>
            <a:pathLst>
              <a:path h="6235124" w="5081626">
                <a:moveTo>
                  <a:pt x="0" y="0"/>
                </a:moveTo>
                <a:lnTo>
                  <a:pt x="5081626" y="0"/>
                </a:lnTo>
                <a:lnTo>
                  <a:pt x="5081626" y="6235123"/>
                </a:lnTo>
                <a:lnTo>
                  <a:pt x="0" y="6235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41637" y="7744128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0" y="0"/>
                </a:moveTo>
                <a:lnTo>
                  <a:pt x="1835326" y="0"/>
                </a:lnTo>
                <a:lnTo>
                  <a:pt x="18353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1037" y="-1336925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18353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835326" y="0"/>
                </a:lnTo>
                <a:lnTo>
                  <a:pt x="18353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32968" y="3199368"/>
            <a:ext cx="1981281" cy="1944132"/>
          </a:xfrm>
          <a:custGeom>
            <a:avLst/>
            <a:gdLst/>
            <a:ahLst/>
            <a:cxnLst/>
            <a:rect r="r" b="b" t="t" l="l"/>
            <a:pathLst>
              <a:path h="1944132" w="1981281">
                <a:moveTo>
                  <a:pt x="0" y="0"/>
                </a:moveTo>
                <a:lnTo>
                  <a:pt x="1981280" y="0"/>
                </a:lnTo>
                <a:lnTo>
                  <a:pt x="1981280" y="1944132"/>
                </a:lnTo>
                <a:lnTo>
                  <a:pt x="0" y="1944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49470" y="8173529"/>
            <a:ext cx="1659108" cy="1628000"/>
          </a:xfrm>
          <a:custGeom>
            <a:avLst/>
            <a:gdLst/>
            <a:ahLst/>
            <a:cxnLst/>
            <a:rect r="r" b="b" t="t" l="l"/>
            <a:pathLst>
              <a:path h="1628000" w="1659108">
                <a:moveTo>
                  <a:pt x="0" y="0"/>
                </a:moveTo>
                <a:lnTo>
                  <a:pt x="1659107" y="0"/>
                </a:lnTo>
                <a:lnTo>
                  <a:pt x="1659107" y="1627999"/>
                </a:lnTo>
                <a:lnTo>
                  <a:pt x="0" y="162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703934" y="1840615"/>
            <a:ext cx="4175786" cy="93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1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54722" y="4038084"/>
            <a:ext cx="12986582" cy="1512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I AM REALLY EXCITED TO CREATE MY OWN</a:t>
            </a:r>
          </a:p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9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7291" y="-1883454"/>
            <a:ext cx="4779409" cy="5864305"/>
          </a:xfrm>
          <a:custGeom>
            <a:avLst/>
            <a:gdLst/>
            <a:ahLst/>
            <a:cxnLst/>
            <a:rect r="r" b="b" t="t" l="l"/>
            <a:pathLst>
              <a:path h="5864305" w="4779409">
                <a:moveTo>
                  <a:pt x="0" y="0"/>
                </a:moveTo>
                <a:lnTo>
                  <a:pt x="4779409" y="0"/>
                </a:lnTo>
                <a:lnTo>
                  <a:pt x="4779409" y="5864306"/>
                </a:lnTo>
                <a:lnTo>
                  <a:pt x="0" y="586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26904" y="6353880"/>
            <a:ext cx="5081626" cy="6235124"/>
          </a:xfrm>
          <a:custGeom>
            <a:avLst/>
            <a:gdLst/>
            <a:ahLst/>
            <a:cxnLst/>
            <a:rect r="r" b="b" t="t" l="l"/>
            <a:pathLst>
              <a:path h="6235124" w="5081626">
                <a:moveTo>
                  <a:pt x="0" y="0"/>
                </a:moveTo>
                <a:lnTo>
                  <a:pt x="5081626" y="0"/>
                </a:lnTo>
                <a:lnTo>
                  <a:pt x="5081626" y="6235123"/>
                </a:lnTo>
                <a:lnTo>
                  <a:pt x="0" y="6235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41637" y="7744128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0" y="0"/>
                </a:moveTo>
                <a:lnTo>
                  <a:pt x="1835326" y="0"/>
                </a:lnTo>
                <a:lnTo>
                  <a:pt x="18353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1037" y="-1336925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18353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835326" y="0"/>
                </a:lnTo>
                <a:lnTo>
                  <a:pt x="18353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32968" y="3199368"/>
            <a:ext cx="1981281" cy="1944132"/>
          </a:xfrm>
          <a:custGeom>
            <a:avLst/>
            <a:gdLst/>
            <a:ahLst/>
            <a:cxnLst/>
            <a:rect r="r" b="b" t="t" l="l"/>
            <a:pathLst>
              <a:path h="1944132" w="1981281">
                <a:moveTo>
                  <a:pt x="0" y="0"/>
                </a:moveTo>
                <a:lnTo>
                  <a:pt x="1981280" y="0"/>
                </a:lnTo>
                <a:lnTo>
                  <a:pt x="1981280" y="1944132"/>
                </a:lnTo>
                <a:lnTo>
                  <a:pt x="0" y="1944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49470" y="8173529"/>
            <a:ext cx="1659108" cy="1628000"/>
          </a:xfrm>
          <a:custGeom>
            <a:avLst/>
            <a:gdLst/>
            <a:ahLst/>
            <a:cxnLst/>
            <a:rect r="r" b="b" t="t" l="l"/>
            <a:pathLst>
              <a:path h="1628000" w="1659108">
                <a:moveTo>
                  <a:pt x="0" y="0"/>
                </a:moveTo>
                <a:lnTo>
                  <a:pt x="1659107" y="0"/>
                </a:lnTo>
                <a:lnTo>
                  <a:pt x="1659107" y="1627999"/>
                </a:lnTo>
                <a:lnTo>
                  <a:pt x="0" y="162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074760" y="4565332"/>
            <a:ext cx="413848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9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7291" y="-1883454"/>
            <a:ext cx="4779409" cy="5864305"/>
          </a:xfrm>
          <a:custGeom>
            <a:avLst/>
            <a:gdLst/>
            <a:ahLst/>
            <a:cxnLst/>
            <a:rect r="r" b="b" t="t" l="l"/>
            <a:pathLst>
              <a:path h="5864305" w="4779409">
                <a:moveTo>
                  <a:pt x="0" y="0"/>
                </a:moveTo>
                <a:lnTo>
                  <a:pt x="4779409" y="0"/>
                </a:lnTo>
                <a:lnTo>
                  <a:pt x="4779409" y="5864306"/>
                </a:lnTo>
                <a:lnTo>
                  <a:pt x="0" y="586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26904" y="6353880"/>
            <a:ext cx="5081626" cy="6235124"/>
          </a:xfrm>
          <a:custGeom>
            <a:avLst/>
            <a:gdLst/>
            <a:ahLst/>
            <a:cxnLst/>
            <a:rect r="r" b="b" t="t" l="l"/>
            <a:pathLst>
              <a:path h="6235124" w="5081626">
                <a:moveTo>
                  <a:pt x="0" y="0"/>
                </a:moveTo>
                <a:lnTo>
                  <a:pt x="5081626" y="0"/>
                </a:lnTo>
                <a:lnTo>
                  <a:pt x="5081626" y="6235123"/>
                </a:lnTo>
                <a:lnTo>
                  <a:pt x="0" y="6235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41637" y="7744128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0" y="0"/>
                </a:moveTo>
                <a:lnTo>
                  <a:pt x="1835326" y="0"/>
                </a:lnTo>
                <a:lnTo>
                  <a:pt x="18353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1037" y="-1336925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18353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835326" y="0"/>
                </a:lnTo>
                <a:lnTo>
                  <a:pt x="18353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32968" y="3199368"/>
            <a:ext cx="1981281" cy="1944132"/>
          </a:xfrm>
          <a:custGeom>
            <a:avLst/>
            <a:gdLst/>
            <a:ahLst/>
            <a:cxnLst/>
            <a:rect r="r" b="b" t="t" l="l"/>
            <a:pathLst>
              <a:path h="1944132" w="1981281">
                <a:moveTo>
                  <a:pt x="0" y="0"/>
                </a:moveTo>
                <a:lnTo>
                  <a:pt x="1981280" y="0"/>
                </a:lnTo>
                <a:lnTo>
                  <a:pt x="1981280" y="1944132"/>
                </a:lnTo>
                <a:lnTo>
                  <a:pt x="0" y="1944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49470" y="8173529"/>
            <a:ext cx="1659108" cy="1628000"/>
          </a:xfrm>
          <a:custGeom>
            <a:avLst/>
            <a:gdLst/>
            <a:ahLst/>
            <a:cxnLst/>
            <a:rect r="r" b="b" t="t" l="l"/>
            <a:pathLst>
              <a:path h="1628000" w="1659108">
                <a:moveTo>
                  <a:pt x="0" y="0"/>
                </a:moveTo>
                <a:lnTo>
                  <a:pt x="1659107" y="0"/>
                </a:lnTo>
                <a:lnTo>
                  <a:pt x="1659107" y="1627999"/>
                </a:lnTo>
                <a:lnTo>
                  <a:pt x="0" y="162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30190" y="779650"/>
            <a:ext cx="13027620" cy="199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36"/>
              </a:lnSpc>
              <a:spcBef>
                <a:spcPct val="0"/>
              </a:spcBef>
            </a:pPr>
            <a:r>
              <a:rPr lang="en-US" sz="10954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DIGITAL PORTFOLIO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85732" y="3465639"/>
            <a:ext cx="11664950" cy="470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NAME: PARAMESWARI.V</a:t>
            </a:r>
          </a:p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REG.NO:24131241802522021&amp;</a:t>
            </a:r>
          </a:p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NMID:045cb2d0fea29f39c8945b00bcc12913</a:t>
            </a:r>
          </a:p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DEParTMENT:BSC COMPUTER SCIENCE</a:t>
            </a:r>
          </a:p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COLLEGE:GOVERNMENT ARTS AND SCIENCE</a:t>
            </a:r>
          </a:p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COLLEGE, VADALUR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9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7291" y="-1883454"/>
            <a:ext cx="4779409" cy="5864305"/>
          </a:xfrm>
          <a:custGeom>
            <a:avLst/>
            <a:gdLst/>
            <a:ahLst/>
            <a:cxnLst/>
            <a:rect r="r" b="b" t="t" l="l"/>
            <a:pathLst>
              <a:path h="5864305" w="4779409">
                <a:moveTo>
                  <a:pt x="0" y="0"/>
                </a:moveTo>
                <a:lnTo>
                  <a:pt x="4779409" y="0"/>
                </a:lnTo>
                <a:lnTo>
                  <a:pt x="4779409" y="5864306"/>
                </a:lnTo>
                <a:lnTo>
                  <a:pt x="0" y="586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26904" y="6353880"/>
            <a:ext cx="5081626" cy="6235124"/>
          </a:xfrm>
          <a:custGeom>
            <a:avLst/>
            <a:gdLst/>
            <a:ahLst/>
            <a:cxnLst/>
            <a:rect r="r" b="b" t="t" l="l"/>
            <a:pathLst>
              <a:path h="6235124" w="5081626">
                <a:moveTo>
                  <a:pt x="0" y="0"/>
                </a:moveTo>
                <a:lnTo>
                  <a:pt x="5081626" y="0"/>
                </a:lnTo>
                <a:lnTo>
                  <a:pt x="5081626" y="6235123"/>
                </a:lnTo>
                <a:lnTo>
                  <a:pt x="0" y="6235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41637" y="7744128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0" y="0"/>
                </a:moveTo>
                <a:lnTo>
                  <a:pt x="1835326" y="0"/>
                </a:lnTo>
                <a:lnTo>
                  <a:pt x="18353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1037" y="-1336925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18353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835326" y="0"/>
                </a:lnTo>
                <a:lnTo>
                  <a:pt x="18353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32968" y="3199368"/>
            <a:ext cx="1981281" cy="1944132"/>
          </a:xfrm>
          <a:custGeom>
            <a:avLst/>
            <a:gdLst/>
            <a:ahLst/>
            <a:cxnLst/>
            <a:rect r="r" b="b" t="t" l="l"/>
            <a:pathLst>
              <a:path h="1944132" w="1981281">
                <a:moveTo>
                  <a:pt x="0" y="0"/>
                </a:moveTo>
                <a:lnTo>
                  <a:pt x="1981280" y="0"/>
                </a:lnTo>
                <a:lnTo>
                  <a:pt x="1981280" y="1944132"/>
                </a:lnTo>
                <a:lnTo>
                  <a:pt x="0" y="1944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49470" y="8173529"/>
            <a:ext cx="1659108" cy="1628000"/>
          </a:xfrm>
          <a:custGeom>
            <a:avLst/>
            <a:gdLst/>
            <a:ahLst/>
            <a:cxnLst/>
            <a:rect r="r" b="b" t="t" l="l"/>
            <a:pathLst>
              <a:path h="1628000" w="1659108">
                <a:moveTo>
                  <a:pt x="0" y="0"/>
                </a:moveTo>
                <a:lnTo>
                  <a:pt x="1659107" y="0"/>
                </a:lnTo>
                <a:lnTo>
                  <a:pt x="1659107" y="1627999"/>
                </a:lnTo>
                <a:lnTo>
                  <a:pt x="0" y="162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97582" y="877249"/>
            <a:ext cx="9892837" cy="101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STUDENT DIGITAL PORTFOLIO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79303" y="3095996"/>
            <a:ext cx="11287787" cy="236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INTERACTIVE DIGITAL PORTFOLIO STUDENT</a:t>
            </a:r>
          </a:p>
          <a:p>
            <a:pPr algn="ctr">
              <a:lnSpc>
                <a:spcPts val="6160"/>
              </a:lnSpc>
            </a:pPr>
          </a:p>
          <a:p>
            <a:pPr algn="ctr">
              <a:lnSpc>
                <a:spcPts val="616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274247" y="4038084"/>
            <a:ext cx="12617582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PROFILE USING FRONT END WEB DEVELOPMENT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824778" y="5010150"/>
            <a:ext cx="11196836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ILE USING FRONT END WEB DEVELOPMENT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9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7291" y="-1883454"/>
            <a:ext cx="4779409" cy="5864305"/>
          </a:xfrm>
          <a:custGeom>
            <a:avLst/>
            <a:gdLst/>
            <a:ahLst/>
            <a:cxnLst/>
            <a:rect r="r" b="b" t="t" l="l"/>
            <a:pathLst>
              <a:path h="5864305" w="4779409">
                <a:moveTo>
                  <a:pt x="0" y="0"/>
                </a:moveTo>
                <a:lnTo>
                  <a:pt x="4779409" y="0"/>
                </a:lnTo>
                <a:lnTo>
                  <a:pt x="4779409" y="5864306"/>
                </a:lnTo>
                <a:lnTo>
                  <a:pt x="0" y="586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26904" y="6353880"/>
            <a:ext cx="5081626" cy="6235124"/>
          </a:xfrm>
          <a:custGeom>
            <a:avLst/>
            <a:gdLst/>
            <a:ahLst/>
            <a:cxnLst/>
            <a:rect r="r" b="b" t="t" l="l"/>
            <a:pathLst>
              <a:path h="6235124" w="5081626">
                <a:moveTo>
                  <a:pt x="0" y="0"/>
                </a:moveTo>
                <a:lnTo>
                  <a:pt x="5081626" y="0"/>
                </a:lnTo>
                <a:lnTo>
                  <a:pt x="5081626" y="6235123"/>
                </a:lnTo>
                <a:lnTo>
                  <a:pt x="0" y="6235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41637" y="7744128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0" y="0"/>
                </a:moveTo>
                <a:lnTo>
                  <a:pt x="1835326" y="0"/>
                </a:lnTo>
                <a:lnTo>
                  <a:pt x="18353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1037" y="-1336925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18353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835326" y="0"/>
                </a:lnTo>
                <a:lnTo>
                  <a:pt x="18353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32968" y="3199368"/>
            <a:ext cx="1981281" cy="1944132"/>
          </a:xfrm>
          <a:custGeom>
            <a:avLst/>
            <a:gdLst/>
            <a:ahLst/>
            <a:cxnLst/>
            <a:rect r="r" b="b" t="t" l="l"/>
            <a:pathLst>
              <a:path h="1944132" w="1981281">
                <a:moveTo>
                  <a:pt x="0" y="0"/>
                </a:moveTo>
                <a:lnTo>
                  <a:pt x="1981280" y="0"/>
                </a:lnTo>
                <a:lnTo>
                  <a:pt x="1981280" y="1944132"/>
                </a:lnTo>
                <a:lnTo>
                  <a:pt x="0" y="1944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49470" y="8173529"/>
            <a:ext cx="1659108" cy="1628000"/>
          </a:xfrm>
          <a:custGeom>
            <a:avLst/>
            <a:gdLst/>
            <a:ahLst/>
            <a:cxnLst/>
            <a:rect r="r" b="b" t="t" l="l"/>
            <a:pathLst>
              <a:path h="1628000" w="1659108">
                <a:moveTo>
                  <a:pt x="0" y="0"/>
                </a:moveTo>
                <a:lnTo>
                  <a:pt x="1659107" y="0"/>
                </a:lnTo>
                <a:lnTo>
                  <a:pt x="1659107" y="1627999"/>
                </a:lnTo>
                <a:lnTo>
                  <a:pt x="0" y="162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605672" y="695325"/>
            <a:ext cx="5439767" cy="199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36"/>
              </a:lnSpc>
              <a:spcBef>
                <a:spcPct val="0"/>
              </a:spcBef>
            </a:pPr>
            <a:r>
              <a:rPr lang="en-US" sz="10954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AGENDA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3977700"/>
            <a:ext cx="9525" cy="199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36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207810" y="3439100"/>
            <a:ext cx="6376392" cy="496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 PROBLEM STATEMENT      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PROJECT OVERVIEW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END </a:t>
            </a:r>
            <a:r>
              <a:rPr lang="en-US" sz="35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USERS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TOOLS &amp; TECHNOLOGIES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PORTFOLIO DESIGN &amp; LAYOUT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FEATURES &amp; FUNCTIONALLY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RESULTS &amp; SCREENSHOT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CONCLUSION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9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7291" y="-1883454"/>
            <a:ext cx="4779409" cy="5864305"/>
          </a:xfrm>
          <a:custGeom>
            <a:avLst/>
            <a:gdLst/>
            <a:ahLst/>
            <a:cxnLst/>
            <a:rect r="r" b="b" t="t" l="l"/>
            <a:pathLst>
              <a:path h="5864305" w="4779409">
                <a:moveTo>
                  <a:pt x="0" y="0"/>
                </a:moveTo>
                <a:lnTo>
                  <a:pt x="4779409" y="0"/>
                </a:lnTo>
                <a:lnTo>
                  <a:pt x="4779409" y="5864306"/>
                </a:lnTo>
                <a:lnTo>
                  <a:pt x="0" y="586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26904" y="6353880"/>
            <a:ext cx="5081626" cy="6235124"/>
          </a:xfrm>
          <a:custGeom>
            <a:avLst/>
            <a:gdLst/>
            <a:ahLst/>
            <a:cxnLst/>
            <a:rect r="r" b="b" t="t" l="l"/>
            <a:pathLst>
              <a:path h="6235124" w="5081626">
                <a:moveTo>
                  <a:pt x="0" y="0"/>
                </a:moveTo>
                <a:lnTo>
                  <a:pt x="5081626" y="0"/>
                </a:lnTo>
                <a:lnTo>
                  <a:pt x="5081626" y="6235123"/>
                </a:lnTo>
                <a:lnTo>
                  <a:pt x="0" y="6235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41637" y="7744128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0" y="0"/>
                </a:moveTo>
                <a:lnTo>
                  <a:pt x="1835326" y="0"/>
                </a:lnTo>
                <a:lnTo>
                  <a:pt x="18353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1037" y="-1336925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18353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835326" y="0"/>
                </a:lnTo>
                <a:lnTo>
                  <a:pt x="18353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32968" y="3199368"/>
            <a:ext cx="1981281" cy="1944132"/>
          </a:xfrm>
          <a:custGeom>
            <a:avLst/>
            <a:gdLst/>
            <a:ahLst/>
            <a:cxnLst/>
            <a:rect r="r" b="b" t="t" l="l"/>
            <a:pathLst>
              <a:path h="1944132" w="1981281">
                <a:moveTo>
                  <a:pt x="0" y="0"/>
                </a:moveTo>
                <a:lnTo>
                  <a:pt x="1981280" y="0"/>
                </a:lnTo>
                <a:lnTo>
                  <a:pt x="1981280" y="1944132"/>
                </a:lnTo>
                <a:lnTo>
                  <a:pt x="0" y="1944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49470" y="8173529"/>
            <a:ext cx="1659108" cy="1628000"/>
          </a:xfrm>
          <a:custGeom>
            <a:avLst/>
            <a:gdLst/>
            <a:ahLst/>
            <a:cxnLst/>
            <a:rect r="r" b="b" t="t" l="l"/>
            <a:pathLst>
              <a:path h="1628000" w="1659108">
                <a:moveTo>
                  <a:pt x="0" y="0"/>
                </a:moveTo>
                <a:lnTo>
                  <a:pt x="1659107" y="0"/>
                </a:lnTo>
                <a:lnTo>
                  <a:pt x="1659107" y="1627999"/>
                </a:lnTo>
                <a:lnTo>
                  <a:pt x="0" y="162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74350" y="3732600"/>
            <a:ext cx="13339300" cy="512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PROBLEM DEFINITION: CLEARLY DESCRIBE THE ISSUE AT HAND.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CONTEXT: PROVIDE BACKGROUND INFORMATION AND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RELEVANT DETAILS SURROUNDING THE PROBLEM.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IMPACT: IDENTIFY THE CONSEQUENCES OR EFFECTS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RESULTING FROM THE PROBLEM.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GOALS: DEFINE WHAT YOU AIM TO ACHIEVE BY RESOLVING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THE PROBLEM.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PROBLEM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15961" y="1939992"/>
            <a:ext cx="10151732" cy="1437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sz="78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PROBLEM STATEMENT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9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7291" y="-1883454"/>
            <a:ext cx="4779409" cy="5864305"/>
          </a:xfrm>
          <a:custGeom>
            <a:avLst/>
            <a:gdLst/>
            <a:ahLst/>
            <a:cxnLst/>
            <a:rect r="r" b="b" t="t" l="l"/>
            <a:pathLst>
              <a:path h="5864305" w="4779409">
                <a:moveTo>
                  <a:pt x="0" y="0"/>
                </a:moveTo>
                <a:lnTo>
                  <a:pt x="4779409" y="0"/>
                </a:lnTo>
                <a:lnTo>
                  <a:pt x="4779409" y="5864306"/>
                </a:lnTo>
                <a:lnTo>
                  <a:pt x="0" y="586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26904" y="6353880"/>
            <a:ext cx="5081626" cy="6235124"/>
          </a:xfrm>
          <a:custGeom>
            <a:avLst/>
            <a:gdLst/>
            <a:ahLst/>
            <a:cxnLst/>
            <a:rect r="r" b="b" t="t" l="l"/>
            <a:pathLst>
              <a:path h="6235124" w="5081626">
                <a:moveTo>
                  <a:pt x="0" y="0"/>
                </a:moveTo>
                <a:lnTo>
                  <a:pt x="5081626" y="0"/>
                </a:lnTo>
                <a:lnTo>
                  <a:pt x="5081626" y="6235123"/>
                </a:lnTo>
                <a:lnTo>
                  <a:pt x="0" y="6235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41637" y="7744128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0" y="0"/>
                </a:moveTo>
                <a:lnTo>
                  <a:pt x="1835326" y="0"/>
                </a:lnTo>
                <a:lnTo>
                  <a:pt x="18353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1037" y="-1336925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18353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835326" y="0"/>
                </a:lnTo>
                <a:lnTo>
                  <a:pt x="18353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32968" y="3199368"/>
            <a:ext cx="1981281" cy="1944132"/>
          </a:xfrm>
          <a:custGeom>
            <a:avLst/>
            <a:gdLst/>
            <a:ahLst/>
            <a:cxnLst/>
            <a:rect r="r" b="b" t="t" l="l"/>
            <a:pathLst>
              <a:path h="1944132" w="1981281">
                <a:moveTo>
                  <a:pt x="0" y="0"/>
                </a:moveTo>
                <a:lnTo>
                  <a:pt x="1981280" y="0"/>
                </a:lnTo>
                <a:lnTo>
                  <a:pt x="1981280" y="1944132"/>
                </a:lnTo>
                <a:lnTo>
                  <a:pt x="0" y="1944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49470" y="8173529"/>
            <a:ext cx="1659108" cy="1628000"/>
          </a:xfrm>
          <a:custGeom>
            <a:avLst/>
            <a:gdLst/>
            <a:ahLst/>
            <a:cxnLst/>
            <a:rect r="r" b="b" t="t" l="l"/>
            <a:pathLst>
              <a:path h="1628000" w="1659108">
                <a:moveTo>
                  <a:pt x="0" y="0"/>
                </a:moveTo>
                <a:lnTo>
                  <a:pt x="1659107" y="0"/>
                </a:lnTo>
                <a:lnTo>
                  <a:pt x="1659107" y="1627999"/>
                </a:lnTo>
                <a:lnTo>
                  <a:pt x="0" y="162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53675" y="1201144"/>
            <a:ext cx="13076304" cy="199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36"/>
              </a:lnSpc>
              <a:spcBef>
                <a:spcPct val="0"/>
              </a:spcBef>
            </a:pPr>
            <a:r>
              <a:rPr lang="en-US" sz="10954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PROJECT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94224" y="3449344"/>
            <a:ext cx="12299553" cy="436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PROJECT DESCRIPTION: A SUMMARY OF THE PROJECT'S PURPOSE,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GOALS, AND OBJECTIVES.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SCOPE: DEFINES WHAT IS INCLUDED AND EXCLUDED FROM THE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PROJECT.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OBJECTIVES: SPECIFIC AND MEASURABLE OUTCOMES THE PROJECT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AIMS TO ACHIEVE.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TIMELINE &amp; DELIVERABLES: KEY MILESTONES, DEADLINES, AND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EXPECTED OUTPUTS OR RESULTS.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9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7291" y="-1883454"/>
            <a:ext cx="4779409" cy="5864305"/>
          </a:xfrm>
          <a:custGeom>
            <a:avLst/>
            <a:gdLst/>
            <a:ahLst/>
            <a:cxnLst/>
            <a:rect r="r" b="b" t="t" l="l"/>
            <a:pathLst>
              <a:path h="5864305" w="4779409">
                <a:moveTo>
                  <a:pt x="0" y="0"/>
                </a:moveTo>
                <a:lnTo>
                  <a:pt x="4779409" y="0"/>
                </a:lnTo>
                <a:lnTo>
                  <a:pt x="4779409" y="5864306"/>
                </a:lnTo>
                <a:lnTo>
                  <a:pt x="0" y="586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26904" y="6353880"/>
            <a:ext cx="5081626" cy="6235124"/>
          </a:xfrm>
          <a:custGeom>
            <a:avLst/>
            <a:gdLst/>
            <a:ahLst/>
            <a:cxnLst/>
            <a:rect r="r" b="b" t="t" l="l"/>
            <a:pathLst>
              <a:path h="6235124" w="5081626">
                <a:moveTo>
                  <a:pt x="0" y="0"/>
                </a:moveTo>
                <a:lnTo>
                  <a:pt x="5081626" y="0"/>
                </a:lnTo>
                <a:lnTo>
                  <a:pt x="5081626" y="6235123"/>
                </a:lnTo>
                <a:lnTo>
                  <a:pt x="0" y="6235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41637" y="7744128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0" y="0"/>
                </a:moveTo>
                <a:lnTo>
                  <a:pt x="1835326" y="0"/>
                </a:lnTo>
                <a:lnTo>
                  <a:pt x="18353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1037" y="-1336925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18353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835326" y="0"/>
                </a:lnTo>
                <a:lnTo>
                  <a:pt x="18353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32968" y="3199368"/>
            <a:ext cx="1981281" cy="1944132"/>
          </a:xfrm>
          <a:custGeom>
            <a:avLst/>
            <a:gdLst/>
            <a:ahLst/>
            <a:cxnLst/>
            <a:rect r="r" b="b" t="t" l="l"/>
            <a:pathLst>
              <a:path h="1944132" w="1981281">
                <a:moveTo>
                  <a:pt x="0" y="0"/>
                </a:moveTo>
                <a:lnTo>
                  <a:pt x="1981280" y="0"/>
                </a:lnTo>
                <a:lnTo>
                  <a:pt x="1981280" y="1944132"/>
                </a:lnTo>
                <a:lnTo>
                  <a:pt x="0" y="1944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49470" y="8173529"/>
            <a:ext cx="1659108" cy="1628000"/>
          </a:xfrm>
          <a:custGeom>
            <a:avLst/>
            <a:gdLst/>
            <a:ahLst/>
            <a:cxnLst/>
            <a:rect r="r" b="b" t="t" l="l"/>
            <a:pathLst>
              <a:path h="1628000" w="1659108">
                <a:moveTo>
                  <a:pt x="0" y="0"/>
                </a:moveTo>
                <a:lnTo>
                  <a:pt x="1659107" y="0"/>
                </a:lnTo>
                <a:lnTo>
                  <a:pt x="1659107" y="1627999"/>
                </a:lnTo>
                <a:lnTo>
                  <a:pt x="0" y="162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573171" y="779650"/>
            <a:ext cx="6437312" cy="199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36"/>
              </a:lnSpc>
              <a:spcBef>
                <a:spcPct val="0"/>
              </a:spcBef>
            </a:pPr>
            <a:r>
              <a:rPr lang="en-US" sz="10954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END USER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92098" y="2918497"/>
            <a:ext cx="3599458" cy="1062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STUDENTS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1182" y="4199927"/>
            <a:ext cx="14661290" cy="4218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MY RESUME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NAME: parameswari.v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AGE: 18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FATHER'S NAME: velmurugan.r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KNOWS OF PROGRAMMING LANGUAGE: PYTHON, C, C++, JAVA, HTML,CSS,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JS, SQL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CONTACT MAIL ID: paramu velmurugan2007@gmail.com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9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7291" y="-1883454"/>
            <a:ext cx="4779409" cy="5864305"/>
          </a:xfrm>
          <a:custGeom>
            <a:avLst/>
            <a:gdLst/>
            <a:ahLst/>
            <a:cxnLst/>
            <a:rect r="r" b="b" t="t" l="l"/>
            <a:pathLst>
              <a:path h="5864305" w="4779409">
                <a:moveTo>
                  <a:pt x="0" y="0"/>
                </a:moveTo>
                <a:lnTo>
                  <a:pt x="4779409" y="0"/>
                </a:lnTo>
                <a:lnTo>
                  <a:pt x="4779409" y="5864306"/>
                </a:lnTo>
                <a:lnTo>
                  <a:pt x="0" y="586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26904" y="6353880"/>
            <a:ext cx="5081626" cy="6235124"/>
          </a:xfrm>
          <a:custGeom>
            <a:avLst/>
            <a:gdLst/>
            <a:ahLst/>
            <a:cxnLst/>
            <a:rect r="r" b="b" t="t" l="l"/>
            <a:pathLst>
              <a:path h="6235124" w="5081626">
                <a:moveTo>
                  <a:pt x="0" y="0"/>
                </a:moveTo>
                <a:lnTo>
                  <a:pt x="5081626" y="0"/>
                </a:lnTo>
                <a:lnTo>
                  <a:pt x="5081626" y="6235123"/>
                </a:lnTo>
                <a:lnTo>
                  <a:pt x="0" y="6235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41637" y="7744128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0" y="0"/>
                </a:moveTo>
                <a:lnTo>
                  <a:pt x="1835326" y="0"/>
                </a:lnTo>
                <a:lnTo>
                  <a:pt x="18353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1037" y="-1336925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18353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835326" y="0"/>
                </a:lnTo>
                <a:lnTo>
                  <a:pt x="18353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32968" y="3199368"/>
            <a:ext cx="1981281" cy="1944132"/>
          </a:xfrm>
          <a:custGeom>
            <a:avLst/>
            <a:gdLst/>
            <a:ahLst/>
            <a:cxnLst/>
            <a:rect r="r" b="b" t="t" l="l"/>
            <a:pathLst>
              <a:path h="1944132" w="1981281">
                <a:moveTo>
                  <a:pt x="0" y="0"/>
                </a:moveTo>
                <a:lnTo>
                  <a:pt x="1981280" y="0"/>
                </a:lnTo>
                <a:lnTo>
                  <a:pt x="1981280" y="1944132"/>
                </a:lnTo>
                <a:lnTo>
                  <a:pt x="0" y="1944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49470" y="8173529"/>
            <a:ext cx="1659108" cy="1628000"/>
          </a:xfrm>
          <a:custGeom>
            <a:avLst/>
            <a:gdLst/>
            <a:ahLst/>
            <a:cxnLst/>
            <a:rect r="r" b="b" t="t" l="l"/>
            <a:pathLst>
              <a:path h="1628000" w="1659108">
                <a:moveTo>
                  <a:pt x="0" y="0"/>
                </a:moveTo>
                <a:lnTo>
                  <a:pt x="1659107" y="0"/>
                </a:lnTo>
                <a:lnTo>
                  <a:pt x="1659107" y="1627999"/>
                </a:lnTo>
                <a:lnTo>
                  <a:pt x="0" y="162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51700" y="2587375"/>
            <a:ext cx="13098462" cy="550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I AM A VERY SINCERE TO WORK AND</a:t>
            </a:r>
          </a:p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DEPTH PROGRAM KNOWLEDGE....</a:t>
            </a:r>
          </a:p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THANK YOU❤️</a:t>
            </a:r>
          </a:p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YOUR SINCERELY</a:t>
            </a:r>
          </a:p>
          <a:p>
            <a:pPr algn="ctr">
              <a:lnSpc>
                <a:spcPts val="8680"/>
              </a:lnSpc>
              <a:spcBef>
                <a:spcPct val="0"/>
              </a:spcBef>
            </a:pPr>
            <a:r>
              <a:rPr lang="en-US" sz="62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PARAMESWARI.V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3977700"/>
            <a:ext cx="9525" cy="199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9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7291" y="-1883454"/>
            <a:ext cx="4779409" cy="5864305"/>
          </a:xfrm>
          <a:custGeom>
            <a:avLst/>
            <a:gdLst/>
            <a:ahLst/>
            <a:cxnLst/>
            <a:rect r="r" b="b" t="t" l="l"/>
            <a:pathLst>
              <a:path h="5864305" w="4779409">
                <a:moveTo>
                  <a:pt x="0" y="0"/>
                </a:moveTo>
                <a:lnTo>
                  <a:pt x="4779409" y="0"/>
                </a:lnTo>
                <a:lnTo>
                  <a:pt x="4779409" y="5864306"/>
                </a:lnTo>
                <a:lnTo>
                  <a:pt x="0" y="586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26904" y="6353880"/>
            <a:ext cx="5081626" cy="6235124"/>
          </a:xfrm>
          <a:custGeom>
            <a:avLst/>
            <a:gdLst/>
            <a:ahLst/>
            <a:cxnLst/>
            <a:rect r="r" b="b" t="t" l="l"/>
            <a:pathLst>
              <a:path h="6235124" w="5081626">
                <a:moveTo>
                  <a:pt x="0" y="0"/>
                </a:moveTo>
                <a:lnTo>
                  <a:pt x="5081626" y="0"/>
                </a:lnTo>
                <a:lnTo>
                  <a:pt x="5081626" y="6235123"/>
                </a:lnTo>
                <a:lnTo>
                  <a:pt x="0" y="6235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41637" y="7744128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0" y="0"/>
                </a:moveTo>
                <a:lnTo>
                  <a:pt x="1835326" y="0"/>
                </a:lnTo>
                <a:lnTo>
                  <a:pt x="18353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1037" y="-1336925"/>
            <a:ext cx="1835326" cy="4114800"/>
          </a:xfrm>
          <a:custGeom>
            <a:avLst/>
            <a:gdLst/>
            <a:ahLst/>
            <a:cxnLst/>
            <a:rect r="r" b="b" t="t" l="l"/>
            <a:pathLst>
              <a:path h="4114800" w="1835326">
                <a:moveTo>
                  <a:pt x="18353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835326" y="0"/>
                </a:lnTo>
                <a:lnTo>
                  <a:pt x="18353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32968" y="3199368"/>
            <a:ext cx="1981281" cy="1944132"/>
          </a:xfrm>
          <a:custGeom>
            <a:avLst/>
            <a:gdLst/>
            <a:ahLst/>
            <a:cxnLst/>
            <a:rect r="r" b="b" t="t" l="l"/>
            <a:pathLst>
              <a:path h="1944132" w="1981281">
                <a:moveTo>
                  <a:pt x="0" y="0"/>
                </a:moveTo>
                <a:lnTo>
                  <a:pt x="1981280" y="0"/>
                </a:lnTo>
                <a:lnTo>
                  <a:pt x="1981280" y="1944132"/>
                </a:lnTo>
                <a:lnTo>
                  <a:pt x="0" y="1944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49470" y="8173529"/>
            <a:ext cx="1659108" cy="1628000"/>
          </a:xfrm>
          <a:custGeom>
            <a:avLst/>
            <a:gdLst/>
            <a:ahLst/>
            <a:cxnLst/>
            <a:rect r="r" b="b" t="t" l="l"/>
            <a:pathLst>
              <a:path h="1628000" w="1659108">
                <a:moveTo>
                  <a:pt x="0" y="0"/>
                </a:moveTo>
                <a:lnTo>
                  <a:pt x="1659107" y="0"/>
                </a:lnTo>
                <a:lnTo>
                  <a:pt x="1659107" y="1627999"/>
                </a:lnTo>
                <a:lnTo>
                  <a:pt x="0" y="162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39238" y="3977700"/>
            <a:ext cx="9525" cy="199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36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652744" y="1348353"/>
            <a:ext cx="6278166" cy="93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1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NEXT PROFESSIONAL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63280" y="4593907"/>
            <a:ext cx="10561439" cy="93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1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ARE SEEING PROFILE AND RESUME..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DAGx5MBYoR4</dc:identifier>
  <dcterms:modified xsi:type="dcterms:W3CDTF">2011-08-01T06:04:30Z</dcterms:modified>
  <cp:revision>1</cp:revision>
  <dc:title>Pink Hand Drawn Watercolor Floral Presentation</dc:title>
</cp:coreProperties>
</file>