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8" r:id="rId3"/>
    <p:sldId id="302" r:id="rId4"/>
    <p:sldId id="276" r:id="rId5"/>
    <p:sldId id="266" r:id="rId6"/>
    <p:sldId id="277" r:id="rId7"/>
    <p:sldId id="259" r:id="rId8"/>
    <p:sldId id="263" r:id="rId9"/>
    <p:sldId id="265" r:id="rId10"/>
    <p:sldId id="272" r:id="rId11"/>
    <p:sldId id="303" r:id="rId12"/>
    <p:sldId id="304" r:id="rId13"/>
    <p:sldId id="279" r:id="rId14"/>
    <p:sldId id="270" r:id="rId15"/>
    <p:sldId id="268" r:id="rId16"/>
    <p:sldId id="280" r:id="rId17"/>
    <p:sldId id="281" r:id="rId18"/>
    <p:sldId id="267" r:id="rId19"/>
    <p:sldId id="307" r:id="rId20"/>
  </p:sldIdLst>
  <p:sldSz cx="9144000" cy="5143500" type="screen16x9"/>
  <p:notesSz cx="6858000" cy="9144000"/>
  <p:embeddedFontLst>
    <p:embeddedFont>
      <p:font typeface="Barlow" panose="00000500000000000000" pitchFamily="2" charset="0"/>
      <p:regular r:id="rId22"/>
      <p:bold r:id="rId23"/>
      <p:italic r:id="rId24"/>
      <p:boldItalic r:id="rId25"/>
    </p:embeddedFont>
    <p:embeddedFont>
      <p:font typeface="Be Vietnam Pro" panose="020B0604020202020204" charset="0"/>
      <p:regular r:id="rId26"/>
      <p:bold r:id="rId27"/>
      <p:italic r:id="rId28"/>
      <p:boldItalic r:id="rId29"/>
    </p:embeddedFont>
    <p:embeddedFont>
      <p:font typeface="Lato" panose="020F0502020204030203" pitchFamily="34" charset="0"/>
      <p:regular r:id="rId30"/>
      <p:bold r:id="rId31"/>
      <p:italic r:id="rId32"/>
      <p:boldItalic r:id="rId33"/>
    </p:embeddedFont>
    <p:embeddedFont>
      <p:font typeface="Montserrat" panose="000005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049F89-2F5B-4FFC-9A7B-DC56EDE90673}">
  <a:tblStyle styleId="{BE049F89-2F5B-4FFC-9A7B-DC56EDE906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2"/>
        <p:cNvGrpSpPr/>
        <p:nvPr/>
      </p:nvGrpSpPr>
      <p:grpSpPr>
        <a:xfrm>
          <a:off x="0" y="0"/>
          <a:ext cx="0" cy="0"/>
          <a:chOff x="0" y="0"/>
          <a:chExt cx="0" cy="0"/>
        </a:xfrm>
      </p:grpSpPr>
      <p:sp>
        <p:nvSpPr>
          <p:cNvPr id="983" name="Google Shape;983;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 name="Google Shape;984;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20f4d7b453e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20f4d7b453e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a:extLst>
            <a:ext uri="{FF2B5EF4-FFF2-40B4-BE49-F238E27FC236}">
              <a16:creationId xmlns:a16="http://schemas.microsoft.com/office/drawing/2014/main" id="{7EDEFBEB-C844-2BD6-AF47-AE408ABE0AC3}"/>
            </a:ext>
          </a:extLst>
        </p:cNvPr>
        <p:cNvGrpSpPr/>
        <p:nvPr/>
      </p:nvGrpSpPr>
      <p:grpSpPr>
        <a:xfrm>
          <a:off x="0" y="0"/>
          <a:ext cx="0" cy="0"/>
          <a:chOff x="0" y="0"/>
          <a:chExt cx="0" cy="0"/>
        </a:xfrm>
      </p:grpSpPr>
      <p:sp>
        <p:nvSpPr>
          <p:cNvPr id="1389" name="Google Shape;1389;g20f4d7b453e_0_332:notes">
            <a:extLst>
              <a:ext uri="{FF2B5EF4-FFF2-40B4-BE49-F238E27FC236}">
                <a16:creationId xmlns:a16="http://schemas.microsoft.com/office/drawing/2014/main" id="{758CCAED-2776-3650-D33C-CEDC162AD8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20f4d7b453e_0_332:notes">
            <a:extLst>
              <a:ext uri="{FF2B5EF4-FFF2-40B4-BE49-F238E27FC236}">
                <a16:creationId xmlns:a16="http://schemas.microsoft.com/office/drawing/2014/main" id="{D1A54E30-414C-3305-7DA0-AD8420DF9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6412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a:extLst>
            <a:ext uri="{FF2B5EF4-FFF2-40B4-BE49-F238E27FC236}">
              <a16:creationId xmlns:a16="http://schemas.microsoft.com/office/drawing/2014/main" id="{B91B7D63-9198-4A8D-2CD6-97A83FF33DC0}"/>
            </a:ext>
          </a:extLst>
        </p:cNvPr>
        <p:cNvGrpSpPr/>
        <p:nvPr/>
      </p:nvGrpSpPr>
      <p:grpSpPr>
        <a:xfrm>
          <a:off x="0" y="0"/>
          <a:ext cx="0" cy="0"/>
          <a:chOff x="0" y="0"/>
          <a:chExt cx="0" cy="0"/>
        </a:xfrm>
      </p:grpSpPr>
      <p:sp>
        <p:nvSpPr>
          <p:cNvPr id="1389" name="Google Shape;1389;g20f4d7b453e_0_332:notes">
            <a:extLst>
              <a:ext uri="{FF2B5EF4-FFF2-40B4-BE49-F238E27FC236}">
                <a16:creationId xmlns:a16="http://schemas.microsoft.com/office/drawing/2014/main" id="{1BE74533-B5B6-9EF1-0D22-206C5EE7FA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20f4d7b453e_0_332:notes">
            <a:extLst>
              <a:ext uri="{FF2B5EF4-FFF2-40B4-BE49-F238E27FC236}">
                <a16:creationId xmlns:a16="http://schemas.microsoft.com/office/drawing/2014/main" id="{8E381E49-AC87-E86C-C185-957220134C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622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1"/>
        <p:cNvGrpSpPr/>
        <p:nvPr/>
      </p:nvGrpSpPr>
      <p:grpSpPr>
        <a:xfrm>
          <a:off x="0" y="0"/>
          <a:ext cx="0" cy="0"/>
          <a:chOff x="0" y="0"/>
          <a:chExt cx="0" cy="0"/>
        </a:xfrm>
      </p:grpSpPr>
      <p:sp>
        <p:nvSpPr>
          <p:cNvPr id="1582" name="Google Shape;1582;gec9722e163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3" name="Google Shape;1583;gec9722e163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20f4d7b453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20f4d7b453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7bef831d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7bef831d6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
        <p:cNvGrpSpPr/>
        <p:nvPr/>
      </p:nvGrpSpPr>
      <p:grpSpPr>
        <a:xfrm>
          <a:off x="0" y="0"/>
          <a:ext cx="0" cy="0"/>
          <a:chOff x="0" y="0"/>
          <a:chExt cx="0" cy="0"/>
        </a:xfrm>
      </p:grpSpPr>
      <p:sp>
        <p:nvSpPr>
          <p:cNvPr id="1601" name="Google Shape;1601;gec9722e163_0_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2" name="Google Shape;1602;gec9722e163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0"/>
        <p:cNvGrpSpPr/>
        <p:nvPr/>
      </p:nvGrpSpPr>
      <p:grpSpPr>
        <a:xfrm>
          <a:off x="0" y="0"/>
          <a:ext cx="0" cy="0"/>
          <a:chOff x="0" y="0"/>
          <a:chExt cx="0" cy="0"/>
        </a:xfrm>
      </p:grpSpPr>
      <p:sp>
        <p:nvSpPr>
          <p:cNvPr id="1621" name="Google Shape;1621;g1336c2bb6c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2" name="Google Shape;1622;g1336c2bb6c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ec9722e163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ec9722e163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a:extLst>
            <a:ext uri="{FF2B5EF4-FFF2-40B4-BE49-F238E27FC236}">
              <a16:creationId xmlns:a16="http://schemas.microsoft.com/office/drawing/2014/main" id="{6BBB3E41-215B-6A06-9489-5FAEF3340616}"/>
            </a:ext>
          </a:extLst>
        </p:cNvPr>
        <p:cNvGrpSpPr/>
        <p:nvPr/>
      </p:nvGrpSpPr>
      <p:grpSpPr>
        <a:xfrm>
          <a:off x="0" y="0"/>
          <a:ext cx="0" cy="0"/>
          <a:chOff x="0" y="0"/>
          <a:chExt cx="0" cy="0"/>
        </a:xfrm>
      </p:grpSpPr>
      <p:sp>
        <p:nvSpPr>
          <p:cNvPr id="1108" name="Google Shape;1108;gec9722e163_0_121:notes">
            <a:extLst>
              <a:ext uri="{FF2B5EF4-FFF2-40B4-BE49-F238E27FC236}">
                <a16:creationId xmlns:a16="http://schemas.microsoft.com/office/drawing/2014/main" id="{5EED6701-35C6-A7F2-81B1-03B08401B4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9" name="Google Shape;1109;gec9722e163_0_121:notes">
            <a:extLst>
              <a:ext uri="{FF2B5EF4-FFF2-40B4-BE49-F238E27FC236}">
                <a16:creationId xmlns:a16="http://schemas.microsoft.com/office/drawing/2014/main" id="{B97837B8-3C57-B253-D840-8BDBD3F75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325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a:extLst>
            <a:ext uri="{FF2B5EF4-FFF2-40B4-BE49-F238E27FC236}">
              <a16:creationId xmlns:a16="http://schemas.microsoft.com/office/drawing/2014/main" id="{75F8023F-76D4-A658-B636-CB89C591139D}"/>
            </a:ext>
          </a:extLst>
        </p:cNvPr>
        <p:cNvGrpSpPr/>
        <p:nvPr/>
      </p:nvGrpSpPr>
      <p:grpSpPr>
        <a:xfrm>
          <a:off x="0" y="0"/>
          <a:ext cx="0" cy="0"/>
          <a:chOff x="0" y="0"/>
          <a:chExt cx="0" cy="0"/>
        </a:xfrm>
      </p:grpSpPr>
      <p:sp>
        <p:nvSpPr>
          <p:cNvPr id="1019" name="Google Shape;1019;gd431007ba2_0_215:notes">
            <a:extLst>
              <a:ext uri="{FF2B5EF4-FFF2-40B4-BE49-F238E27FC236}">
                <a16:creationId xmlns:a16="http://schemas.microsoft.com/office/drawing/2014/main" id="{139B4365-E3B2-ACC7-8F26-6519B4C89E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d431007ba2_0_215:notes">
            <a:extLst>
              <a:ext uri="{FF2B5EF4-FFF2-40B4-BE49-F238E27FC236}">
                <a16:creationId xmlns:a16="http://schemas.microsoft.com/office/drawing/2014/main" id="{57D79678-AAAE-5086-5630-8826E88A9F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7690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1ec6c88afe6_0_39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1ec6c88afe6_0_39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2"/>
        <p:cNvGrpSpPr/>
        <p:nvPr/>
      </p:nvGrpSpPr>
      <p:grpSpPr>
        <a:xfrm>
          <a:off x="0" y="0"/>
          <a:ext cx="0" cy="0"/>
          <a:chOff x="0" y="0"/>
          <a:chExt cx="0" cy="0"/>
        </a:xfrm>
      </p:grpSpPr>
      <p:sp>
        <p:nvSpPr>
          <p:cNvPr id="1543" name="Google Shape;1543;g20f4d7b453e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4" name="Google Shape;1544;g20f4d7b453e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1"/>
        <p:cNvGrpSpPr/>
        <p:nvPr/>
      </p:nvGrpSpPr>
      <p:grpSpPr>
        <a:xfrm>
          <a:off x="0" y="0"/>
          <a:ext cx="0" cy="0"/>
          <a:chOff x="0" y="0"/>
          <a:chExt cx="0" cy="0"/>
        </a:xfrm>
      </p:grpSpPr>
      <p:sp>
        <p:nvSpPr>
          <p:cNvPr id="1152" name="Google Shape;1152;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3" name="Google Shape;1153;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6" name="Google Shape;1216;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10" name="Google Shape;10;p2"/>
          <p:cNvGrpSpPr/>
          <p:nvPr/>
        </p:nvGrpSpPr>
        <p:grpSpPr>
          <a:xfrm>
            <a:off x="240025" y="187700"/>
            <a:ext cx="8664000" cy="4768200"/>
            <a:chOff x="240025" y="187700"/>
            <a:chExt cx="8664000" cy="4768200"/>
          </a:xfrm>
        </p:grpSpPr>
        <p:grpSp>
          <p:nvGrpSpPr>
            <p:cNvPr id="11" name="Google Shape;11;p2"/>
            <p:cNvGrpSpPr/>
            <p:nvPr/>
          </p:nvGrpSpPr>
          <p:grpSpPr>
            <a:xfrm>
              <a:off x="240025" y="187700"/>
              <a:ext cx="8664000" cy="4768200"/>
              <a:chOff x="240025" y="187700"/>
              <a:chExt cx="8664000" cy="4768200"/>
            </a:xfrm>
          </p:grpSpPr>
          <p:sp>
            <p:nvSpPr>
              <p:cNvPr id="12" name="Google Shape;12;p2"/>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 name="Google Shape;13;p2"/>
              <p:cNvGrpSpPr/>
              <p:nvPr/>
            </p:nvGrpSpPr>
            <p:grpSpPr>
              <a:xfrm>
                <a:off x="713216" y="282325"/>
                <a:ext cx="8190669" cy="4581900"/>
                <a:chOff x="585150" y="282325"/>
                <a:chExt cx="8240110" cy="4581900"/>
              </a:xfrm>
            </p:grpSpPr>
            <p:grpSp>
              <p:nvGrpSpPr>
                <p:cNvPr id="14" name="Google Shape;14;p2"/>
                <p:cNvGrpSpPr/>
                <p:nvPr/>
              </p:nvGrpSpPr>
              <p:grpSpPr>
                <a:xfrm>
                  <a:off x="585160" y="463601"/>
                  <a:ext cx="8240100" cy="4205169"/>
                  <a:chOff x="585160" y="463601"/>
                  <a:chExt cx="8240100" cy="4205169"/>
                </a:xfrm>
              </p:grpSpPr>
              <p:cxnSp>
                <p:nvCxnSpPr>
                  <p:cNvPr id="15" name="Google Shape;15;p2"/>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6" name="Google Shape;16;p2"/>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7" name="Google Shape;17;p2"/>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 name="Google Shape;18;p2"/>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9" name="Google Shape;19;p2"/>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0" name="Google Shape;20;p2"/>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1" name="Google Shape;21;p2"/>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 name="Google Shape;22;p2"/>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3" name="Google Shape;23;p2"/>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4" name="Google Shape;24;p2"/>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5" name="Google Shape;25;p2"/>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 name="Google Shape;26;p2"/>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7" name="Google Shape;27;p2"/>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8" name="Google Shape;28;p2"/>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 name="Google Shape;29;p2"/>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 name="Google Shape;30;p2"/>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1" name="Google Shape;31;p2"/>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32" name="Google Shape;32;p2"/>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33" name="Google Shape;33;p2"/>
            <p:cNvGrpSpPr/>
            <p:nvPr/>
          </p:nvGrpSpPr>
          <p:grpSpPr>
            <a:xfrm>
              <a:off x="401525" y="501575"/>
              <a:ext cx="155700" cy="4143400"/>
              <a:chOff x="401525" y="501575"/>
              <a:chExt cx="155700" cy="4143400"/>
            </a:xfrm>
          </p:grpSpPr>
          <p:sp>
            <p:nvSpPr>
              <p:cNvPr id="34" name="Google Shape;34;p2"/>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 name="Google Shape;35;p2"/>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 name="Google Shape;36;p2"/>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 name="Google Shape;37;p2"/>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 name="Google Shape;38;p2"/>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 name="Google Shape;39;p2"/>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 name="Google Shape;40;p2"/>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1" name="Google Shape;41;p2"/>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2" name="Google Shape;42;p2"/>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3" name="Google Shape;43;p2"/>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4" name="Google Shape;44;p2"/>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45" name="Google Shape;45;p2"/>
          <p:cNvSpPr txBox="1">
            <a:spLocks noGrp="1"/>
          </p:cNvSpPr>
          <p:nvPr>
            <p:ph type="ctrTitle"/>
          </p:nvPr>
        </p:nvSpPr>
        <p:spPr>
          <a:xfrm>
            <a:off x="1312500" y="1019695"/>
            <a:ext cx="6287400" cy="18507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7200"/>
            </a:lvl1pPr>
            <a:lvl2pPr lvl="1" algn="ctr" rtl="0">
              <a:spcBef>
                <a:spcPts val="0"/>
              </a:spcBef>
              <a:spcAft>
                <a:spcPts val="0"/>
              </a:spcAft>
              <a:buSzPts val="5000"/>
              <a:buFont typeface="Be Vietnam Pro"/>
              <a:buNone/>
              <a:defRPr sz="5000">
                <a:latin typeface="Be Vietnam Pro"/>
                <a:ea typeface="Be Vietnam Pro"/>
                <a:cs typeface="Be Vietnam Pro"/>
                <a:sym typeface="Be Vietnam Pro"/>
              </a:defRPr>
            </a:lvl2pPr>
            <a:lvl3pPr lvl="2" algn="ctr" rtl="0">
              <a:spcBef>
                <a:spcPts val="0"/>
              </a:spcBef>
              <a:spcAft>
                <a:spcPts val="0"/>
              </a:spcAft>
              <a:buSzPts val="5000"/>
              <a:buFont typeface="Be Vietnam Pro"/>
              <a:buNone/>
              <a:defRPr sz="5000">
                <a:latin typeface="Be Vietnam Pro"/>
                <a:ea typeface="Be Vietnam Pro"/>
                <a:cs typeface="Be Vietnam Pro"/>
                <a:sym typeface="Be Vietnam Pro"/>
              </a:defRPr>
            </a:lvl3pPr>
            <a:lvl4pPr lvl="3" algn="ctr" rtl="0">
              <a:spcBef>
                <a:spcPts val="0"/>
              </a:spcBef>
              <a:spcAft>
                <a:spcPts val="0"/>
              </a:spcAft>
              <a:buSzPts val="5000"/>
              <a:buFont typeface="Be Vietnam Pro"/>
              <a:buNone/>
              <a:defRPr sz="5000">
                <a:latin typeface="Be Vietnam Pro"/>
                <a:ea typeface="Be Vietnam Pro"/>
                <a:cs typeface="Be Vietnam Pro"/>
                <a:sym typeface="Be Vietnam Pro"/>
              </a:defRPr>
            </a:lvl4pPr>
            <a:lvl5pPr lvl="4" algn="ctr" rtl="0">
              <a:spcBef>
                <a:spcPts val="0"/>
              </a:spcBef>
              <a:spcAft>
                <a:spcPts val="0"/>
              </a:spcAft>
              <a:buSzPts val="5000"/>
              <a:buFont typeface="Be Vietnam Pro"/>
              <a:buNone/>
              <a:defRPr sz="5000">
                <a:latin typeface="Be Vietnam Pro"/>
                <a:ea typeface="Be Vietnam Pro"/>
                <a:cs typeface="Be Vietnam Pro"/>
                <a:sym typeface="Be Vietnam Pro"/>
              </a:defRPr>
            </a:lvl5pPr>
            <a:lvl6pPr lvl="5" algn="ctr" rtl="0">
              <a:spcBef>
                <a:spcPts val="0"/>
              </a:spcBef>
              <a:spcAft>
                <a:spcPts val="0"/>
              </a:spcAft>
              <a:buSzPts val="5000"/>
              <a:buFont typeface="Be Vietnam Pro"/>
              <a:buNone/>
              <a:defRPr sz="5000">
                <a:latin typeface="Be Vietnam Pro"/>
                <a:ea typeface="Be Vietnam Pro"/>
                <a:cs typeface="Be Vietnam Pro"/>
                <a:sym typeface="Be Vietnam Pro"/>
              </a:defRPr>
            </a:lvl6pPr>
            <a:lvl7pPr lvl="6" algn="ctr" rtl="0">
              <a:spcBef>
                <a:spcPts val="0"/>
              </a:spcBef>
              <a:spcAft>
                <a:spcPts val="0"/>
              </a:spcAft>
              <a:buSzPts val="5000"/>
              <a:buFont typeface="Be Vietnam Pro"/>
              <a:buNone/>
              <a:defRPr sz="5000">
                <a:latin typeface="Be Vietnam Pro"/>
                <a:ea typeface="Be Vietnam Pro"/>
                <a:cs typeface="Be Vietnam Pro"/>
                <a:sym typeface="Be Vietnam Pro"/>
              </a:defRPr>
            </a:lvl7pPr>
            <a:lvl8pPr lvl="7" algn="ctr" rtl="0">
              <a:spcBef>
                <a:spcPts val="0"/>
              </a:spcBef>
              <a:spcAft>
                <a:spcPts val="0"/>
              </a:spcAft>
              <a:buSzPts val="5000"/>
              <a:buFont typeface="Be Vietnam Pro"/>
              <a:buNone/>
              <a:defRPr sz="5000">
                <a:latin typeface="Be Vietnam Pro"/>
                <a:ea typeface="Be Vietnam Pro"/>
                <a:cs typeface="Be Vietnam Pro"/>
                <a:sym typeface="Be Vietnam Pro"/>
              </a:defRPr>
            </a:lvl8pPr>
            <a:lvl9pPr lvl="8" algn="ctr" rtl="0">
              <a:spcBef>
                <a:spcPts val="0"/>
              </a:spcBef>
              <a:spcAft>
                <a:spcPts val="0"/>
              </a:spcAft>
              <a:buSzPts val="5000"/>
              <a:buFont typeface="Be Vietnam Pro"/>
              <a:buNone/>
              <a:defRPr sz="5000">
                <a:latin typeface="Be Vietnam Pro"/>
                <a:ea typeface="Be Vietnam Pro"/>
                <a:cs typeface="Be Vietnam Pro"/>
                <a:sym typeface="Be Vietnam Pro"/>
              </a:defRPr>
            </a:lvl9pPr>
          </a:lstStyle>
          <a:p>
            <a:endParaRPr/>
          </a:p>
        </p:txBody>
      </p:sp>
      <p:sp>
        <p:nvSpPr>
          <p:cNvPr id="46" name="Google Shape;46;p2"/>
          <p:cNvSpPr txBox="1">
            <a:spLocks noGrp="1"/>
          </p:cNvSpPr>
          <p:nvPr>
            <p:ph type="subTitle" idx="1"/>
          </p:nvPr>
        </p:nvSpPr>
        <p:spPr>
          <a:xfrm>
            <a:off x="1380175" y="2935423"/>
            <a:ext cx="4444800" cy="352800"/>
          </a:xfrm>
          <a:prstGeom prst="rect">
            <a:avLst/>
          </a:prstGeom>
          <a:solidFill>
            <a:schemeClr val="accent1"/>
          </a:solidFill>
        </p:spPr>
        <p:txBody>
          <a:bodyPr spcFirstLastPara="1" wrap="square" lIns="91425" tIns="91425" rIns="91425" bIns="91425" anchor="ctr" anchorCtr="0">
            <a:noAutofit/>
          </a:bodyPr>
          <a:lstStyle>
            <a:lvl1pPr lvl="0" rtl="0">
              <a:spcBef>
                <a:spcPts val="0"/>
              </a:spcBef>
              <a:spcAft>
                <a:spcPts val="0"/>
              </a:spcAft>
              <a:buSzPts val="3000"/>
              <a:buNone/>
              <a:defRPr sz="16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1_2">
    <p:spTree>
      <p:nvGrpSpPr>
        <p:cNvPr id="1" name="Shape 493"/>
        <p:cNvGrpSpPr/>
        <p:nvPr/>
      </p:nvGrpSpPr>
      <p:grpSpPr>
        <a:xfrm>
          <a:off x="0" y="0"/>
          <a:ext cx="0" cy="0"/>
          <a:chOff x="0" y="0"/>
          <a:chExt cx="0" cy="0"/>
        </a:xfrm>
      </p:grpSpPr>
      <p:pic>
        <p:nvPicPr>
          <p:cNvPr id="494" name="Google Shape;494;p16"/>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495" name="Google Shape;495;p16"/>
          <p:cNvGrpSpPr/>
          <p:nvPr/>
        </p:nvGrpSpPr>
        <p:grpSpPr>
          <a:xfrm>
            <a:off x="240025" y="187700"/>
            <a:ext cx="8664000" cy="4768200"/>
            <a:chOff x="240025" y="187700"/>
            <a:chExt cx="8664000" cy="4768200"/>
          </a:xfrm>
        </p:grpSpPr>
        <p:grpSp>
          <p:nvGrpSpPr>
            <p:cNvPr id="496" name="Google Shape;496;p16"/>
            <p:cNvGrpSpPr/>
            <p:nvPr/>
          </p:nvGrpSpPr>
          <p:grpSpPr>
            <a:xfrm>
              <a:off x="240025" y="187700"/>
              <a:ext cx="8664000" cy="4768200"/>
              <a:chOff x="240025" y="187700"/>
              <a:chExt cx="8664000" cy="4768200"/>
            </a:xfrm>
          </p:grpSpPr>
          <p:sp>
            <p:nvSpPr>
              <p:cNvPr id="497" name="Google Shape;497;p16"/>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98" name="Google Shape;498;p16"/>
              <p:cNvGrpSpPr/>
              <p:nvPr/>
            </p:nvGrpSpPr>
            <p:grpSpPr>
              <a:xfrm>
                <a:off x="713216" y="282325"/>
                <a:ext cx="8190669" cy="4581900"/>
                <a:chOff x="585150" y="282325"/>
                <a:chExt cx="8240110" cy="4581900"/>
              </a:xfrm>
            </p:grpSpPr>
            <p:grpSp>
              <p:nvGrpSpPr>
                <p:cNvPr id="499" name="Google Shape;499;p16"/>
                <p:cNvGrpSpPr/>
                <p:nvPr/>
              </p:nvGrpSpPr>
              <p:grpSpPr>
                <a:xfrm>
                  <a:off x="585160" y="463601"/>
                  <a:ext cx="8240100" cy="4205169"/>
                  <a:chOff x="585160" y="463601"/>
                  <a:chExt cx="8240100" cy="4205169"/>
                </a:xfrm>
              </p:grpSpPr>
              <p:cxnSp>
                <p:nvCxnSpPr>
                  <p:cNvPr id="500" name="Google Shape;500;p16"/>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1" name="Google Shape;501;p16"/>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2" name="Google Shape;502;p16"/>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3" name="Google Shape;503;p16"/>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4" name="Google Shape;504;p16"/>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5" name="Google Shape;505;p16"/>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6" name="Google Shape;506;p16"/>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7" name="Google Shape;507;p16"/>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8" name="Google Shape;508;p16"/>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09" name="Google Shape;509;p16"/>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10" name="Google Shape;510;p16"/>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11" name="Google Shape;511;p16"/>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12" name="Google Shape;512;p16"/>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13" name="Google Shape;513;p16"/>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14" name="Google Shape;514;p16"/>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15" name="Google Shape;515;p16"/>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516" name="Google Shape;516;p16"/>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517" name="Google Shape;517;p16"/>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518" name="Google Shape;518;p16"/>
            <p:cNvGrpSpPr/>
            <p:nvPr/>
          </p:nvGrpSpPr>
          <p:grpSpPr>
            <a:xfrm>
              <a:off x="401525" y="501575"/>
              <a:ext cx="155700" cy="4143400"/>
              <a:chOff x="401525" y="501575"/>
              <a:chExt cx="155700" cy="4143400"/>
            </a:xfrm>
          </p:grpSpPr>
          <p:sp>
            <p:nvSpPr>
              <p:cNvPr id="519" name="Google Shape;519;p16"/>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0" name="Google Shape;520;p16"/>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1" name="Google Shape;521;p16"/>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2" name="Google Shape;522;p16"/>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3" name="Google Shape;523;p16"/>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4" name="Google Shape;524;p16"/>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5" name="Google Shape;525;p16"/>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6" name="Google Shape;526;p16"/>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7" name="Google Shape;527;p16"/>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8" name="Google Shape;528;p16"/>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29" name="Google Shape;529;p16"/>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530" name="Google Shape;530;p16"/>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09"/>
        <p:cNvGrpSpPr/>
        <p:nvPr/>
      </p:nvGrpSpPr>
      <p:grpSpPr>
        <a:xfrm>
          <a:off x="0" y="0"/>
          <a:ext cx="0" cy="0"/>
          <a:chOff x="0" y="0"/>
          <a:chExt cx="0" cy="0"/>
        </a:xfrm>
      </p:grpSpPr>
      <p:pic>
        <p:nvPicPr>
          <p:cNvPr id="610" name="Google Shape;610;p19"/>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611" name="Google Shape;611;p19"/>
          <p:cNvGrpSpPr/>
          <p:nvPr/>
        </p:nvGrpSpPr>
        <p:grpSpPr>
          <a:xfrm>
            <a:off x="240025" y="187700"/>
            <a:ext cx="8664000" cy="4768200"/>
            <a:chOff x="240025" y="187700"/>
            <a:chExt cx="8664000" cy="4768200"/>
          </a:xfrm>
        </p:grpSpPr>
        <p:grpSp>
          <p:nvGrpSpPr>
            <p:cNvPr id="612" name="Google Shape;612;p19"/>
            <p:cNvGrpSpPr/>
            <p:nvPr/>
          </p:nvGrpSpPr>
          <p:grpSpPr>
            <a:xfrm>
              <a:off x="240025" y="187700"/>
              <a:ext cx="8664000" cy="4768200"/>
              <a:chOff x="240025" y="187700"/>
              <a:chExt cx="8664000" cy="4768200"/>
            </a:xfrm>
          </p:grpSpPr>
          <p:sp>
            <p:nvSpPr>
              <p:cNvPr id="613" name="Google Shape;613;p19"/>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14" name="Google Shape;614;p19"/>
              <p:cNvGrpSpPr/>
              <p:nvPr/>
            </p:nvGrpSpPr>
            <p:grpSpPr>
              <a:xfrm>
                <a:off x="713216" y="282325"/>
                <a:ext cx="8190669" cy="4581900"/>
                <a:chOff x="585150" y="282325"/>
                <a:chExt cx="8240110" cy="4581900"/>
              </a:xfrm>
            </p:grpSpPr>
            <p:grpSp>
              <p:nvGrpSpPr>
                <p:cNvPr id="615" name="Google Shape;615;p19"/>
                <p:cNvGrpSpPr/>
                <p:nvPr/>
              </p:nvGrpSpPr>
              <p:grpSpPr>
                <a:xfrm>
                  <a:off x="585160" y="463601"/>
                  <a:ext cx="8240100" cy="4205169"/>
                  <a:chOff x="585160" y="463601"/>
                  <a:chExt cx="8240100" cy="4205169"/>
                </a:xfrm>
              </p:grpSpPr>
              <p:cxnSp>
                <p:nvCxnSpPr>
                  <p:cNvPr id="616" name="Google Shape;616;p19"/>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17" name="Google Shape;617;p19"/>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18" name="Google Shape;618;p19"/>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19" name="Google Shape;619;p19"/>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0" name="Google Shape;620;p19"/>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1" name="Google Shape;621;p19"/>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2" name="Google Shape;622;p19"/>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3" name="Google Shape;623;p19"/>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4" name="Google Shape;624;p19"/>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5" name="Google Shape;625;p19"/>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6" name="Google Shape;626;p19"/>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7" name="Google Shape;627;p19"/>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8" name="Google Shape;628;p19"/>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29" name="Google Shape;629;p19"/>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30" name="Google Shape;630;p19"/>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31" name="Google Shape;631;p19"/>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32" name="Google Shape;632;p19"/>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633" name="Google Shape;633;p19"/>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634" name="Google Shape;634;p19"/>
            <p:cNvGrpSpPr/>
            <p:nvPr/>
          </p:nvGrpSpPr>
          <p:grpSpPr>
            <a:xfrm>
              <a:off x="401525" y="501575"/>
              <a:ext cx="155700" cy="4143400"/>
              <a:chOff x="401525" y="501575"/>
              <a:chExt cx="155700" cy="4143400"/>
            </a:xfrm>
          </p:grpSpPr>
          <p:sp>
            <p:nvSpPr>
              <p:cNvPr id="635" name="Google Shape;635;p19"/>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6" name="Google Shape;636;p19"/>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7" name="Google Shape;637;p19"/>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8" name="Google Shape;638;p19"/>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9" name="Google Shape;639;p19"/>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0" name="Google Shape;640;p19"/>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1" name="Google Shape;641;p19"/>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2" name="Google Shape;642;p19"/>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3" name="Google Shape;643;p19"/>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4" name="Google Shape;644;p19"/>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45" name="Google Shape;645;p19"/>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646" name="Google Shape;646;p19"/>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647" name="Google Shape;647;p19"/>
          <p:cNvSpPr txBox="1">
            <a:spLocks noGrp="1"/>
          </p:cNvSpPr>
          <p:nvPr>
            <p:ph type="subTitle" idx="1"/>
          </p:nvPr>
        </p:nvSpPr>
        <p:spPr>
          <a:xfrm>
            <a:off x="2200675" y="3543418"/>
            <a:ext cx="4742700" cy="6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648" name="Google Shape;648;p19"/>
          <p:cNvSpPr txBox="1">
            <a:spLocks noGrp="1"/>
          </p:cNvSpPr>
          <p:nvPr>
            <p:ph type="subTitle" idx="2"/>
          </p:nvPr>
        </p:nvSpPr>
        <p:spPr>
          <a:xfrm>
            <a:off x="2200675" y="1968825"/>
            <a:ext cx="4742700" cy="60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endParaRPr/>
          </a:p>
        </p:txBody>
      </p:sp>
      <p:sp>
        <p:nvSpPr>
          <p:cNvPr id="649" name="Google Shape;649;p19"/>
          <p:cNvSpPr txBox="1">
            <a:spLocks noGrp="1"/>
          </p:cNvSpPr>
          <p:nvPr>
            <p:ph type="subTitle" idx="3"/>
          </p:nvPr>
        </p:nvSpPr>
        <p:spPr>
          <a:xfrm>
            <a:off x="2200684" y="2984253"/>
            <a:ext cx="4742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650" name="Google Shape;650;p19"/>
          <p:cNvSpPr txBox="1">
            <a:spLocks noGrp="1"/>
          </p:cNvSpPr>
          <p:nvPr>
            <p:ph type="subTitle" idx="4"/>
          </p:nvPr>
        </p:nvSpPr>
        <p:spPr>
          <a:xfrm>
            <a:off x="2200674" y="1409661"/>
            <a:ext cx="47427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ONE_COLUMN_TEXT_1">
    <p:spTree>
      <p:nvGrpSpPr>
        <p:cNvPr id="1" name="Shape 651"/>
        <p:cNvGrpSpPr/>
        <p:nvPr/>
      </p:nvGrpSpPr>
      <p:grpSpPr>
        <a:xfrm>
          <a:off x="0" y="0"/>
          <a:ext cx="0" cy="0"/>
          <a:chOff x="0" y="0"/>
          <a:chExt cx="0" cy="0"/>
        </a:xfrm>
      </p:grpSpPr>
      <p:pic>
        <p:nvPicPr>
          <p:cNvPr id="652" name="Google Shape;652;p20"/>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653" name="Google Shape;653;p20"/>
          <p:cNvGrpSpPr/>
          <p:nvPr/>
        </p:nvGrpSpPr>
        <p:grpSpPr>
          <a:xfrm>
            <a:off x="240025" y="187700"/>
            <a:ext cx="8664000" cy="4768200"/>
            <a:chOff x="240025" y="187700"/>
            <a:chExt cx="8664000" cy="4768200"/>
          </a:xfrm>
        </p:grpSpPr>
        <p:grpSp>
          <p:nvGrpSpPr>
            <p:cNvPr id="654" name="Google Shape;654;p20"/>
            <p:cNvGrpSpPr/>
            <p:nvPr/>
          </p:nvGrpSpPr>
          <p:grpSpPr>
            <a:xfrm>
              <a:off x="240025" y="187700"/>
              <a:ext cx="8664000" cy="4768200"/>
              <a:chOff x="240025" y="187700"/>
              <a:chExt cx="8664000" cy="4768200"/>
            </a:xfrm>
          </p:grpSpPr>
          <p:sp>
            <p:nvSpPr>
              <p:cNvPr id="655" name="Google Shape;655;p20"/>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56" name="Google Shape;656;p20"/>
              <p:cNvGrpSpPr/>
              <p:nvPr/>
            </p:nvGrpSpPr>
            <p:grpSpPr>
              <a:xfrm>
                <a:off x="713216" y="282325"/>
                <a:ext cx="8190669" cy="4581900"/>
                <a:chOff x="585150" y="282325"/>
                <a:chExt cx="8240110" cy="4581900"/>
              </a:xfrm>
            </p:grpSpPr>
            <p:grpSp>
              <p:nvGrpSpPr>
                <p:cNvPr id="657" name="Google Shape;657;p20"/>
                <p:cNvGrpSpPr/>
                <p:nvPr/>
              </p:nvGrpSpPr>
              <p:grpSpPr>
                <a:xfrm>
                  <a:off x="585160" y="463601"/>
                  <a:ext cx="8240100" cy="4205169"/>
                  <a:chOff x="585160" y="463601"/>
                  <a:chExt cx="8240100" cy="4205169"/>
                </a:xfrm>
              </p:grpSpPr>
              <p:cxnSp>
                <p:nvCxnSpPr>
                  <p:cNvPr id="658" name="Google Shape;658;p20"/>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59" name="Google Shape;659;p20"/>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0" name="Google Shape;660;p20"/>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1" name="Google Shape;661;p20"/>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2" name="Google Shape;662;p20"/>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3" name="Google Shape;663;p20"/>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4" name="Google Shape;664;p20"/>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5" name="Google Shape;665;p20"/>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6" name="Google Shape;666;p20"/>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7" name="Google Shape;667;p20"/>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8" name="Google Shape;668;p20"/>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69" name="Google Shape;669;p20"/>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70" name="Google Shape;670;p20"/>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71" name="Google Shape;671;p20"/>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72" name="Google Shape;672;p20"/>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73" name="Google Shape;673;p20"/>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74" name="Google Shape;674;p20"/>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675" name="Google Shape;675;p20"/>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676" name="Google Shape;676;p20"/>
            <p:cNvGrpSpPr/>
            <p:nvPr/>
          </p:nvGrpSpPr>
          <p:grpSpPr>
            <a:xfrm>
              <a:off x="401525" y="501575"/>
              <a:ext cx="155700" cy="4143400"/>
              <a:chOff x="401525" y="501575"/>
              <a:chExt cx="155700" cy="4143400"/>
            </a:xfrm>
          </p:grpSpPr>
          <p:sp>
            <p:nvSpPr>
              <p:cNvPr id="677" name="Google Shape;677;p20"/>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78" name="Google Shape;678;p20"/>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79" name="Google Shape;679;p20"/>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0" name="Google Shape;680;p20"/>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1" name="Google Shape;681;p20"/>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2" name="Google Shape;682;p20"/>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3" name="Google Shape;683;p20"/>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4" name="Google Shape;684;p20"/>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5" name="Google Shape;685;p20"/>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6" name="Google Shape;686;p20"/>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87" name="Google Shape;687;p20"/>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688" name="Google Shape;688;p20"/>
          <p:cNvSpPr txBox="1">
            <a:spLocks noGrp="1"/>
          </p:cNvSpPr>
          <p:nvPr>
            <p:ph type="subTitle" idx="1"/>
          </p:nvPr>
        </p:nvSpPr>
        <p:spPr>
          <a:xfrm>
            <a:off x="4853878" y="1667625"/>
            <a:ext cx="3254100" cy="191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9" name="Google Shape;689;p20"/>
          <p:cNvSpPr txBox="1">
            <a:spLocks noGrp="1"/>
          </p:cNvSpPr>
          <p:nvPr>
            <p:ph type="subTitle" idx="2"/>
          </p:nvPr>
        </p:nvSpPr>
        <p:spPr>
          <a:xfrm>
            <a:off x="1057900" y="1667625"/>
            <a:ext cx="3254100" cy="1917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0" name="Google Shape;690;p20"/>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691"/>
        <p:cNvGrpSpPr/>
        <p:nvPr/>
      </p:nvGrpSpPr>
      <p:grpSpPr>
        <a:xfrm>
          <a:off x="0" y="0"/>
          <a:ext cx="0" cy="0"/>
          <a:chOff x="0" y="0"/>
          <a:chExt cx="0" cy="0"/>
        </a:xfrm>
      </p:grpSpPr>
      <p:pic>
        <p:nvPicPr>
          <p:cNvPr id="692" name="Google Shape;692;p21"/>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693" name="Google Shape;693;p21"/>
          <p:cNvGrpSpPr/>
          <p:nvPr/>
        </p:nvGrpSpPr>
        <p:grpSpPr>
          <a:xfrm>
            <a:off x="240025" y="187700"/>
            <a:ext cx="8664000" cy="4768200"/>
            <a:chOff x="240025" y="187700"/>
            <a:chExt cx="8664000" cy="4768200"/>
          </a:xfrm>
        </p:grpSpPr>
        <p:grpSp>
          <p:nvGrpSpPr>
            <p:cNvPr id="694" name="Google Shape;694;p21"/>
            <p:cNvGrpSpPr/>
            <p:nvPr/>
          </p:nvGrpSpPr>
          <p:grpSpPr>
            <a:xfrm>
              <a:off x="240025" y="187700"/>
              <a:ext cx="8664000" cy="4768200"/>
              <a:chOff x="240025" y="187700"/>
              <a:chExt cx="8664000" cy="4768200"/>
            </a:xfrm>
          </p:grpSpPr>
          <p:sp>
            <p:nvSpPr>
              <p:cNvPr id="695" name="Google Shape;695;p21"/>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96" name="Google Shape;696;p21"/>
              <p:cNvGrpSpPr/>
              <p:nvPr/>
            </p:nvGrpSpPr>
            <p:grpSpPr>
              <a:xfrm>
                <a:off x="713216" y="282325"/>
                <a:ext cx="8190669" cy="4581900"/>
                <a:chOff x="585150" y="282325"/>
                <a:chExt cx="8240110" cy="4581900"/>
              </a:xfrm>
            </p:grpSpPr>
            <p:grpSp>
              <p:nvGrpSpPr>
                <p:cNvPr id="697" name="Google Shape;697;p21"/>
                <p:cNvGrpSpPr/>
                <p:nvPr/>
              </p:nvGrpSpPr>
              <p:grpSpPr>
                <a:xfrm>
                  <a:off x="585160" y="463601"/>
                  <a:ext cx="8240100" cy="4205169"/>
                  <a:chOff x="585160" y="463601"/>
                  <a:chExt cx="8240100" cy="4205169"/>
                </a:xfrm>
              </p:grpSpPr>
              <p:cxnSp>
                <p:nvCxnSpPr>
                  <p:cNvPr id="698" name="Google Shape;698;p21"/>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699" name="Google Shape;699;p21"/>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0" name="Google Shape;700;p21"/>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1" name="Google Shape;701;p21"/>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2" name="Google Shape;702;p21"/>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3" name="Google Shape;703;p21"/>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4" name="Google Shape;704;p21"/>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5" name="Google Shape;705;p21"/>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6" name="Google Shape;706;p21"/>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7" name="Google Shape;707;p21"/>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8" name="Google Shape;708;p21"/>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09" name="Google Shape;709;p21"/>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10" name="Google Shape;710;p21"/>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11" name="Google Shape;711;p21"/>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12" name="Google Shape;712;p21"/>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13" name="Google Shape;713;p21"/>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14" name="Google Shape;714;p21"/>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715" name="Google Shape;715;p21"/>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716" name="Google Shape;716;p21"/>
            <p:cNvGrpSpPr/>
            <p:nvPr/>
          </p:nvGrpSpPr>
          <p:grpSpPr>
            <a:xfrm>
              <a:off x="401525" y="501575"/>
              <a:ext cx="155700" cy="4143400"/>
              <a:chOff x="401525" y="501575"/>
              <a:chExt cx="155700" cy="4143400"/>
            </a:xfrm>
          </p:grpSpPr>
          <p:sp>
            <p:nvSpPr>
              <p:cNvPr id="717" name="Google Shape;717;p21"/>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8" name="Google Shape;718;p21"/>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9" name="Google Shape;719;p21"/>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0" name="Google Shape;720;p21"/>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1" name="Google Shape;721;p21"/>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2" name="Google Shape;722;p21"/>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3" name="Google Shape;723;p21"/>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4" name="Google Shape;724;p21"/>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5" name="Google Shape;725;p21"/>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6" name="Google Shape;726;p21"/>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27" name="Google Shape;727;p21"/>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728" name="Google Shape;728;p21"/>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29" name="Google Shape;729;p21"/>
          <p:cNvSpPr txBox="1">
            <a:spLocks noGrp="1"/>
          </p:cNvSpPr>
          <p:nvPr>
            <p:ph type="subTitle" idx="1"/>
          </p:nvPr>
        </p:nvSpPr>
        <p:spPr>
          <a:xfrm>
            <a:off x="1621175" y="1836837"/>
            <a:ext cx="5949000" cy="37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0" name="Google Shape;730;p21"/>
          <p:cNvSpPr txBox="1">
            <a:spLocks noGrp="1"/>
          </p:cNvSpPr>
          <p:nvPr>
            <p:ph type="subTitle" idx="2"/>
          </p:nvPr>
        </p:nvSpPr>
        <p:spPr>
          <a:xfrm>
            <a:off x="1621199" y="4224541"/>
            <a:ext cx="5949000" cy="37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1" name="Google Shape;731;p21"/>
          <p:cNvSpPr txBox="1">
            <a:spLocks noGrp="1"/>
          </p:cNvSpPr>
          <p:nvPr>
            <p:ph type="subTitle" idx="3"/>
          </p:nvPr>
        </p:nvSpPr>
        <p:spPr>
          <a:xfrm>
            <a:off x="1621175" y="3030695"/>
            <a:ext cx="5949000" cy="370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32" name="Google Shape;732;p21"/>
          <p:cNvSpPr txBox="1">
            <a:spLocks noGrp="1"/>
          </p:cNvSpPr>
          <p:nvPr>
            <p:ph type="subTitle" idx="4"/>
          </p:nvPr>
        </p:nvSpPr>
        <p:spPr>
          <a:xfrm>
            <a:off x="1621181" y="1248450"/>
            <a:ext cx="5949000" cy="601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 Vietnam Pro"/>
              <a:buNone/>
              <a:defRPr sz="2200" b="1">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733" name="Google Shape;733;p21"/>
          <p:cNvSpPr txBox="1">
            <a:spLocks noGrp="1"/>
          </p:cNvSpPr>
          <p:nvPr>
            <p:ph type="subTitle" idx="5"/>
          </p:nvPr>
        </p:nvSpPr>
        <p:spPr>
          <a:xfrm>
            <a:off x="1621187" y="3636154"/>
            <a:ext cx="5949000" cy="601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 Vietnam Pro"/>
              <a:buNone/>
              <a:defRPr sz="2200" b="1">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734" name="Google Shape;734;p21"/>
          <p:cNvSpPr txBox="1">
            <a:spLocks noGrp="1"/>
          </p:cNvSpPr>
          <p:nvPr>
            <p:ph type="subTitle" idx="6"/>
          </p:nvPr>
        </p:nvSpPr>
        <p:spPr>
          <a:xfrm>
            <a:off x="1621176" y="2442308"/>
            <a:ext cx="5949000" cy="601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 Vietnam Pro"/>
              <a:buNone/>
              <a:defRPr sz="2200" b="1">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35"/>
        <p:cNvGrpSpPr/>
        <p:nvPr/>
      </p:nvGrpSpPr>
      <p:grpSpPr>
        <a:xfrm>
          <a:off x="0" y="0"/>
          <a:ext cx="0" cy="0"/>
          <a:chOff x="0" y="0"/>
          <a:chExt cx="0" cy="0"/>
        </a:xfrm>
      </p:grpSpPr>
      <p:pic>
        <p:nvPicPr>
          <p:cNvPr id="736" name="Google Shape;736;p22"/>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737" name="Google Shape;737;p22"/>
          <p:cNvGrpSpPr/>
          <p:nvPr/>
        </p:nvGrpSpPr>
        <p:grpSpPr>
          <a:xfrm>
            <a:off x="240025" y="187700"/>
            <a:ext cx="8664000" cy="4768200"/>
            <a:chOff x="240025" y="187700"/>
            <a:chExt cx="8664000" cy="4768200"/>
          </a:xfrm>
        </p:grpSpPr>
        <p:grpSp>
          <p:nvGrpSpPr>
            <p:cNvPr id="738" name="Google Shape;738;p22"/>
            <p:cNvGrpSpPr/>
            <p:nvPr/>
          </p:nvGrpSpPr>
          <p:grpSpPr>
            <a:xfrm>
              <a:off x="240025" y="187700"/>
              <a:ext cx="8664000" cy="4768200"/>
              <a:chOff x="240025" y="187700"/>
              <a:chExt cx="8664000" cy="4768200"/>
            </a:xfrm>
          </p:grpSpPr>
          <p:sp>
            <p:nvSpPr>
              <p:cNvPr id="739" name="Google Shape;739;p22"/>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40" name="Google Shape;740;p22"/>
              <p:cNvGrpSpPr/>
              <p:nvPr/>
            </p:nvGrpSpPr>
            <p:grpSpPr>
              <a:xfrm>
                <a:off x="713216" y="282325"/>
                <a:ext cx="8190669" cy="4581900"/>
                <a:chOff x="585150" y="282325"/>
                <a:chExt cx="8240110" cy="4581900"/>
              </a:xfrm>
            </p:grpSpPr>
            <p:grpSp>
              <p:nvGrpSpPr>
                <p:cNvPr id="741" name="Google Shape;741;p22"/>
                <p:cNvGrpSpPr/>
                <p:nvPr/>
              </p:nvGrpSpPr>
              <p:grpSpPr>
                <a:xfrm>
                  <a:off x="585160" y="463601"/>
                  <a:ext cx="8240100" cy="4205169"/>
                  <a:chOff x="585160" y="463601"/>
                  <a:chExt cx="8240100" cy="4205169"/>
                </a:xfrm>
              </p:grpSpPr>
              <p:cxnSp>
                <p:nvCxnSpPr>
                  <p:cNvPr id="742" name="Google Shape;742;p22"/>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43" name="Google Shape;743;p22"/>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44" name="Google Shape;744;p22"/>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45" name="Google Shape;745;p22"/>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46" name="Google Shape;746;p22"/>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47" name="Google Shape;747;p22"/>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48" name="Google Shape;748;p22"/>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49" name="Google Shape;749;p22"/>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0" name="Google Shape;750;p22"/>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1" name="Google Shape;751;p22"/>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2" name="Google Shape;752;p22"/>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3" name="Google Shape;753;p22"/>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4" name="Google Shape;754;p22"/>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5" name="Google Shape;755;p22"/>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6" name="Google Shape;756;p22"/>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7" name="Google Shape;757;p22"/>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58" name="Google Shape;758;p22"/>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759" name="Google Shape;759;p22"/>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760" name="Google Shape;760;p22"/>
            <p:cNvGrpSpPr/>
            <p:nvPr/>
          </p:nvGrpSpPr>
          <p:grpSpPr>
            <a:xfrm>
              <a:off x="401525" y="501575"/>
              <a:ext cx="155700" cy="4143400"/>
              <a:chOff x="401525" y="501575"/>
              <a:chExt cx="155700" cy="4143400"/>
            </a:xfrm>
          </p:grpSpPr>
          <p:sp>
            <p:nvSpPr>
              <p:cNvPr id="761" name="Google Shape;761;p22"/>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2" name="Google Shape;762;p22"/>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3" name="Google Shape;763;p22"/>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4" name="Google Shape;764;p22"/>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5" name="Google Shape;765;p22"/>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6" name="Google Shape;766;p22"/>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7" name="Google Shape;767;p22"/>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8" name="Google Shape;768;p22"/>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69" name="Google Shape;769;p22"/>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0" name="Google Shape;770;p22"/>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71" name="Google Shape;771;p22"/>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772" name="Google Shape;772;p22"/>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773" name="Google Shape;773;p22"/>
          <p:cNvSpPr txBox="1">
            <a:spLocks noGrp="1"/>
          </p:cNvSpPr>
          <p:nvPr>
            <p:ph type="subTitle" idx="1"/>
          </p:nvPr>
        </p:nvSpPr>
        <p:spPr>
          <a:xfrm>
            <a:off x="2254000" y="2042367"/>
            <a:ext cx="21987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4" name="Google Shape;774;p22"/>
          <p:cNvSpPr txBox="1">
            <a:spLocks noGrp="1"/>
          </p:cNvSpPr>
          <p:nvPr>
            <p:ph type="subTitle" idx="2"/>
          </p:nvPr>
        </p:nvSpPr>
        <p:spPr>
          <a:xfrm>
            <a:off x="5484501" y="2042366"/>
            <a:ext cx="21987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5" name="Google Shape;775;p22"/>
          <p:cNvSpPr txBox="1">
            <a:spLocks noGrp="1"/>
          </p:cNvSpPr>
          <p:nvPr>
            <p:ph type="subTitle" idx="3"/>
          </p:nvPr>
        </p:nvSpPr>
        <p:spPr>
          <a:xfrm>
            <a:off x="2254000" y="3650150"/>
            <a:ext cx="21987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6" name="Google Shape;776;p22"/>
          <p:cNvSpPr txBox="1">
            <a:spLocks noGrp="1"/>
          </p:cNvSpPr>
          <p:nvPr>
            <p:ph type="subTitle" idx="4"/>
          </p:nvPr>
        </p:nvSpPr>
        <p:spPr>
          <a:xfrm>
            <a:off x="5484501" y="3650148"/>
            <a:ext cx="2198700" cy="572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777" name="Google Shape;777;p22"/>
          <p:cNvSpPr txBox="1">
            <a:spLocks noGrp="1"/>
          </p:cNvSpPr>
          <p:nvPr>
            <p:ph type="subTitle" idx="5"/>
          </p:nvPr>
        </p:nvSpPr>
        <p:spPr>
          <a:xfrm>
            <a:off x="2254000" y="1529300"/>
            <a:ext cx="2198700" cy="5265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778" name="Google Shape;778;p22"/>
          <p:cNvSpPr txBox="1">
            <a:spLocks noGrp="1"/>
          </p:cNvSpPr>
          <p:nvPr>
            <p:ph type="subTitle" idx="6"/>
          </p:nvPr>
        </p:nvSpPr>
        <p:spPr>
          <a:xfrm>
            <a:off x="5484500" y="1529300"/>
            <a:ext cx="2198700" cy="5265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779" name="Google Shape;779;p22"/>
          <p:cNvSpPr txBox="1">
            <a:spLocks noGrp="1"/>
          </p:cNvSpPr>
          <p:nvPr>
            <p:ph type="subTitle" idx="7"/>
          </p:nvPr>
        </p:nvSpPr>
        <p:spPr>
          <a:xfrm>
            <a:off x="2254000" y="3137183"/>
            <a:ext cx="2198700" cy="5265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780" name="Google Shape;780;p22"/>
          <p:cNvSpPr txBox="1">
            <a:spLocks noGrp="1"/>
          </p:cNvSpPr>
          <p:nvPr>
            <p:ph type="subTitle" idx="8"/>
          </p:nvPr>
        </p:nvSpPr>
        <p:spPr>
          <a:xfrm>
            <a:off x="5484500" y="3137181"/>
            <a:ext cx="2198700" cy="526500"/>
          </a:xfrm>
          <a:prstGeom prst="rect">
            <a:avLst/>
          </a:prstGeom>
        </p:spPr>
        <p:txBody>
          <a:bodyPr spcFirstLastPara="1" wrap="square" lIns="91425" tIns="91425" rIns="91425" bIns="91425" anchor="b" anchorCtr="0">
            <a:noAutofit/>
          </a:bodyPr>
          <a:lstStyle>
            <a:lvl1pPr lvl="0"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81"/>
        <p:cNvGrpSpPr/>
        <p:nvPr/>
      </p:nvGrpSpPr>
      <p:grpSpPr>
        <a:xfrm>
          <a:off x="0" y="0"/>
          <a:ext cx="0" cy="0"/>
          <a:chOff x="0" y="0"/>
          <a:chExt cx="0" cy="0"/>
        </a:xfrm>
      </p:grpSpPr>
      <p:pic>
        <p:nvPicPr>
          <p:cNvPr id="782" name="Google Shape;782;p23"/>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783" name="Google Shape;783;p23"/>
          <p:cNvGrpSpPr/>
          <p:nvPr/>
        </p:nvGrpSpPr>
        <p:grpSpPr>
          <a:xfrm>
            <a:off x="240025" y="187700"/>
            <a:ext cx="8664000" cy="4768200"/>
            <a:chOff x="240025" y="187700"/>
            <a:chExt cx="8664000" cy="4768200"/>
          </a:xfrm>
        </p:grpSpPr>
        <p:grpSp>
          <p:nvGrpSpPr>
            <p:cNvPr id="784" name="Google Shape;784;p23"/>
            <p:cNvGrpSpPr/>
            <p:nvPr/>
          </p:nvGrpSpPr>
          <p:grpSpPr>
            <a:xfrm>
              <a:off x="240025" y="187700"/>
              <a:ext cx="8664000" cy="4768200"/>
              <a:chOff x="240025" y="187700"/>
              <a:chExt cx="8664000" cy="4768200"/>
            </a:xfrm>
          </p:grpSpPr>
          <p:sp>
            <p:nvSpPr>
              <p:cNvPr id="785" name="Google Shape;785;p23"/>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86" name="Google Shape;786;p23"/>
              <p:cNvGrpSpPr/>
              <p:nvPr/>
            </p:nvGrpSpPr>
            <p:grpSpPr>
              <a:xfrm>
                <a:off x="713216" y="282325"/>
                <a:ext cx="8190669" cy="4581900"/>
                <a:chOff x="585150" y="282325"/>
                <a:chExt cx="8240110" cy="4581900"/>
              </a:xfrm>
            </p:grpSpPr>
            <p:grpSp>
              <p:nvGrpSpPr>
                <p:cNvPr id="787" name="Google Shape;787;p23"/>
                <p:cNvGrpSpPr/>
                <p:nvPr/>
              </p:nvGrpSpPr>
              <p:grpSpPr>
                <a:xfrm>
                  <a:off x="585160" y="463601"/>
                  <a:ext cx="8240100" cy="4205169"/>
                  <a:chOff x="585160" y="463601"/>
                  <a:chExt cx="8240100" cy="4205169"/>
                </a:xfrm>
              </p:grpSpPr>
              <p:cxnSp>
                <p:nvCxnSpPr>
                  <p:cNvPr id="788" name="Google Shape;788;p23"/>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89" name="Google Shape;789;p23"/>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0" name="Google Shape;790;p23"/>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1" name="Google Shape;791;p23"/>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2" name="Google Shape;792;p23"/>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3" name="Google Shape;793;p23"/>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4" name="Google Shape;794;p23"/>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5" name="Google Shape;795;p23"/>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6" name="Google Shape;796;p23"/>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7" name="Google Shape;797;p23"/>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8" name="Google Shape;798;p23"/>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799" name="Google Shape;799;p23"/>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00" name="Google Shape;800;p23"/>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01" name="Google Shape;801;p23"/>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02" name="Google Shape;802;p23"/>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03" name="Google Shape;803;p23"/>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04" name="Google Shape;804;p23"/>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805" name="Google Shape;805;p23"/>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806" name="Google Shape;806;p23"/>
            <p:cNvGrpSpPr/>
            <p:nvPr/>
          </p:nvGrpSpPr>
          <p:grpSpPr>
            <a:xfrm>
              <a:off x="401525" y="501575"/>
              <a:ext cx="155700" cy="4143400"/>
              <a:chOff x="401525" y="501575"/>
              <a:chExt cx="155700" cy="4143400"/>
            </a:xfrm>
          </p:grpSpPr>
          <p:sp>
            <p:nvSpPr>
              <p:cNvPr id="807" name="Google Shape;807;p23"/>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8" name="Google Shape;808;p23"/>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09" name="Google Shape;809;p23"/>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0" name="Google Shape;810;p23"/>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1" name="Google Shape;811;p23"/>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2" name="Google Shape;812;p23"/>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3" name="Google Shape;813;p23"/>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4" name="Google Shape;814;p23"/>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5" name="Google Shape;815;p23"/>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6" name="Google Shape;816;p23"/>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17" name="Google Shape;817;p23"/>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818" name="Google Shape;818;p23"/>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819" name="Google Shape;819;p23"/>
          <p:cNvSpPr txBox="1">
            <a:spLocks noGrp="1"/>
          </p:cNvSpPr>
          <p:nvPr>
            <p:ph type="subTitle" idx="1"/>
          </p:nvPr>
        </p:nvSpPr>
        <p:spPr>
          <a:xfrm>
            <a:off x="1029775" y="2224534"/>
            <a:ext cx="21288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0" name="Google Shape;820;p23"/>
          <p:cNvSpPr txBox="1">
            <a:spLocks noGrp="1"/>
          </p:cNvSpPr>
          <p:nvPr>
            <p:ph type="subTitle" idx="2"/>
          </p:nvPr>
        </p:nvSpPr>
        <p:spPr>
          <a:xfrm>
            <a:off x="3507550" y="2224534"/>
            <a:ext cx="21288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1" name="Google Shape;821;p23"/>
          <p:cNvSpPr txBox="1">
            <a:spLocks noGrp="1"/>
          </p:cNvSpPr>
          <p:nvPr>
            <p:ph type="subTitle" idx="3"/>
          </p:nvPr>
        </p:nvSpPr>
        <p:spPr>
          <a:xfrm>
            <a:off x="1029775" y="3998874"/>
            <a:ext cx="21288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2" name="Google Shape;822;p23"/>
          <p:cNvSpPr txBox="1">
            <a:spLocks noGrp="1"/>
          </p:cNvSpPr>
          <p:nvPr>
            <p:ph type="subTitle" idx="4"/>
          </p:nvPr>
        </p:nvSpPr>
        <p:spPr>
          <a:xfrm>
            <a:off x="3507554" y="3998874"/>
            <a:ext cx="21288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3" name="Google Shape;823;p23"/>
          <p:cNvSpPr txBox="1">
            <a:spLocks noGrp="1"/>
          </p:cNvSpPr>
          <p:nvPr>
            <p:ph type="subTitle" idx="5"/>
          </p:nvPr>
        </p:nvSpPr>
        <p:spPr>
          <a:xfrm>
            <a:off x="5985350" y="2224534"/>
            <a:ext cx="21288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4" name="Google Shape;824;p23"/>
          <p:cNvSpPr txBox="1">
            <a:spLocks noGrp="1"/>
          </p:cNvSpPr>
          <p:nvPr>
            <p:ph type="subTitle" idx="6"/>
          </p:nvPr>
        </p:nvSpPr>
        <p:spPr>
          <a:xfrm>
            <a:off x="5985350" y="3998874"/>
            <a:ext cx="2128800" cy="624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5" name="Google Shape;825;p23"/>
          <p:cNvSpPr txBox="1">
            <a:spLocks noGrp="1"/>
          </p:cNvSpPr>
          <p:nvPr>
            <p:ph type="subTitle" idx="7"/>
          </p:nvPr>
        </p:nvSpPr>
        <p:spPr>
          <a:xfrm>
            <a:off x="1029775" y="1746600"/>
            <a:ext cx="2128800" cy="49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826" name="Google Shape;826;p23"/>
          <p:cNvSpPr txBox="1">
            <a:spLocks noGrp="1"/>
          </p:cNvSpPr>
          <p:nvPr>
            <p:ph type="subTitle" idx="8"/>
          </p:nvPr>
        </p:nvSpPr>
        <p:spPr>
          <a:xfrm>
            <a:off x="3507550" y="1746600"/>
            <a:ext cx="2128800" cy="49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827" name="Google Shape;827;p23"/>
          <p:cNvSpPr txBox="1">
            <a:spLocks noGrp="1"/>
          </p:cNvSpPr>
          <p:nvPr>
            <p:ph type="subTitle" idx="9"/>
          </p:nvPr>
        </p:nvSpPr>
        <p:spPr>
          <a:xfrm>
            <a:off x="1029775" y="3526876"/>
            <a:ext cx="2128800" cy="49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828" name="Google Shape;828;p23"/>
          <p:cNvSpPr txBox="1">
            <a:spLocks noGrp="1"/>
          </p:cNvSpPr>
          <p:nvPr>
            <p:ph type="subTitle" idx="13"/>
          </p:nvPr>
        </p:nvSpPr>
        <p:spPr>
          <a:xfrm>
            <a:off x="3507550" y="3526876"/>
            <a:ext cx="2128800" cy="49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829" name="Google Shape;829;p23"/>
          <p:cNvSpPr txBox="1">
            <a:spLocks noGrp="1"/>
          </p:cNvSpPr>
          <p:nvPr>
            <p:ph type="subTitle" idx="14"/>
          </p:nvPr>
        </p:nvSpPr>
        <p:spPr>
          <a:xfrm>
            <a:off x="5985350" y="1746600"/>
            <a:ext cx="2128800" cy="49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830" name="Google Shape;830;p23"/>
          <p:cNvSpPr txBox="1">
            <a:spLocks noGrp="1"/>
          </p:cNvSpPr>
          <p:nvPr>
            <p:ph type="subTitle" idx="15"/>
          </p:nvPr>
        </p:nvSpPr>
        <p:spPr>
          <a:xfrm>
            <a:off x="5985350" y="3526876"/>
            <a:ext cx="2128800" cy="496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831"/>
        <p:cNvGrpSpPr/>
        <p:nvPr/>
      </p:nvGrpSpPr>
      <p:grpSpPr>
        <a:xfrm>
          <a:off x="0" y="0"/>
          <a:ext cx="0" cy="0"/>
          <a:chOff x="0" y="0"/>
          <a:chExt cx="0" cy="0"/>
        </a:xfrm>
      </p:grpSpPr>
      <p:pic>
        <p:nvPicPr>
          <p:cNvPr id="832" name="Google Shape;832;p24"/>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833" name="Google Shape;833;p24"/>
          <p:cNvGrpSpPr/>
          <p:nvPr/>
        </p:nvGrpSpPr>
        <p:grpSpPr>
          <a:xfrm>
            <a:off x="240025" y="187700"/>
            <a:ext cx="8664000" cy="4768200"/>
            <a:chOff x="240025" y="187700"/>
            <a:chExt cx="8664000" cy="4768200"/>
          </a:xfrm>
        </p:grpSpPr>
        <p:grpSp>
          <p:nvGrpSpPr>
            <p:cNvPr id="834" name="Google Shape;834;p24"/>
            <p:cNvGrpSpPr/>
            <p:nvPr/>
          </p:nvGrpSpPr>
          <p:grpSpPr>
            <a:xfrm>
              <a:off x="240025" y="187700"/>
              <a:ext cx="8664000" cy="4768200"/>
              <a:chOff x="240025" y="187700"/>
              <a:chExt cx="8664000" cy="4768200"/>
            </a:xfrm>
          </p:grpSpPr>
          <p:sp>
            <p:nvSpPr>
              <p:cNvPr id="835" name="Google Shape;835;p24"/>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36" name="Google Shape;836;p24"/>
              <p:cNvGrpSpPr/>
              <p:nvPr/>
            </p:nvGrpSpPr>
            <p:grpSpPr>
              <a:xfrm>
                <a:off x="713216" y="282325"/>
                <a:ext cx="8190669" cy="4581900"/>
                <a:chOff x="585150" y="282325"/>
                <a:chExt cx="8240110" cy="4581900"/>
              </a:xfrm>
            </p:grpSpPr>
            <p:grpSp>
              <p:nvGrpSpPr>
                <p:cNvPr id="837" name="Google Shape;837;p24"/>
                <p:cNvGrpSpPr/>
                <p:nvPr/>
              </p:nvGrpSpPr>
              <p:grpSpPr>
                <a:xfrm>
                  <a:off x="585160" y="463601"/>
                  <a:ext cx="8240100" cy="4205169"/>
                  <a:chOff x="585160" y="463601"/>
                  <a:chExt cx="8240100" cy="4205169"/>
                </a:xfrm>
              </p:grpSpPr>
              <p:cxnSp>
                <p:nvCxnSpPr>
                  <p:cNvPr id="838" name="Google Shape;838;p24"/>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39" name="Google Shape;839;p24"/>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0" name="Google Shape;840;p24"/>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1" name="Google Shape;841;p24"/>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2" name="Google Shape;842;p24"/>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3" name="Google Shape;843;p24"/>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4" name="Google Shape;844;p24"/>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5" name="Google Shape;845;p24"/>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6" name="Google Shape;846;p24"/>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7" name="Google Shape;847;p24"/>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8" name="Google Shape;848;p24"/>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49" name="Google Shape;849;p24"/>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50" name="Google Shape;850;p24"/>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51" name="Google Shape;851;p24"/>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52" name="Google Shape;852;p24"/>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53" name="Google Shape;853;p24"/>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54" name="Google Shape;854;p24"/>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855" name="Google Shape;855;p24"/>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856" name="Google Shape;856;p24"/>
            <p:cNvGrpSpPr/>
            <p:nvPr/>
          </p:nvGrpSpPr>
          <p:grpSpPr>
            <a:xfrm>
              <a:off x="401525" y="501575"/>
              <a:ext cx="155700" cy="4143400"/>
              <a:chOff x="401525" y="501575"/>
              <a:chExt cx="155700" cy="4143400"/>
            </a:xfrm>
          </p:grpSpPr>
          <p:sp>
            <p:nvSpPr>
              <p:cNvPr id="857" name="Google Shape;857;p24"/>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8" name="Google Shape;858;p24"/>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9" name="Google Shape;859;p24"/>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0" name="Google Shape;860;p24"/>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1" name="Google Shape;861;p24"/>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2" name="Google Shape;862;p24"/>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3" name="Google Shape;863;p24"/>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4" name="Google Shape;864;p24"/>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5" name="Google Shape;865;p24"/>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6" name="Google Shape;866;p24"/>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7" name="Google Shape;867;p24"/>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868" name="Google Shape;868;p24"/>
          <p:cNvSpPr txBox="1">
            <a:spLocks noGrp="1"/>
          </p:cNvSpPr>
          <p:nvPr>
            <p:ph type="title"/>
          </p:nvPr>
        </p:nvSpPr>
        <p:spPr>
          <a:xfrm>
            <a:off x="3982650" y="506178"/>
            <a:ext cx="44481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6000"/>
            </a:lvl1pPr>
            <a:lvl2pPr lvl="1" rtl="0">
              <a:lnSpc>
                <a:spcPct val="115000"/>
              </a:lnSpc>
              <a:spcBef>
                <a:spcPts val="0"/>
              </a:spcBef>
              <a:spcAft>
                <a:spcPts val="0"/>
              </a:spcAft>
              <a:buSzPts val="3500"/>
              <a:buNone/>
              <a:defRPr/>
            </a:lvl2pPr>
            <a:lvl3pPr lvl="2" rtl="0">
              <a:lnSpc>
                <a:spcPct val="115000"/>
              </a:lnSpc>
              <a:spcBef>
                <a:spcPts val="0"/>
              </a:spcBef>
              <a:spcAft>
                <a:spcPts val="0"/>
              </a:spcAft>
              <a:buSzPts val="3500"/>
              <a:buNone/>
              <a:defRPr/>
            </a:lvl3pPr>
            <a:lvl4pPr lvl="3" rtl="0">
              <a:lnSpc>
                <a:spcPct val="115000"/>
              </a:lnSpc>
              <a:spcBef>
                <a:spcPts val="0"/>
              </a:spcBef>
              <a:spcAft>
                <a:spcPts val="0"/>
              </a:spcAft>
              <a:buSzPts val="3500"/>
              <a:buNone/>
              <a:defRPr/>
            </a:lvl4pPr>
            <a:lvl5pPr lvl="4" rtl="0">
              <a:lnSpc>
                <a:spcPct val="115000"/>
              </a:lnSpc>
              <a:spcBef>
                <a:spcPts val="0"/>
              </a:spcBef>
              <a:spcAft>
                <a:spcPts val="0"/>
              </a:spcAft>
              <a:buSzPts val="3500"/>
              <a:buNone/>
              <a:defRPr/>
            </a:lvl5pPr>
            <a:lvl6pPr lvl="5" rtl="0">
              <a:lnSpc>
                <a:spcPct val="115000"/>
              </a:lnSpc>
              <a:spcBef>
                <a:spcPts val="0"/>
              </a:spcBef>
              <a:spcAft>
                <a:spcPts val="0"/>
              </a:spcAft>
              <a:buSzPts val="3500"/>
              <a:buNone/>
              <a:defRPr/>
            </a:lvl6pPr>
            <a:lvl7pPr lvl="6" rtl="0">
              <a:lnSpc>
                <a:spcPct val="115000"/>
              </a:lnSpc>
              <a:spcBef>
                <a:spcPts val="0"/>
              </a:spcBef>
              <a:spcAft>
                <a:spcPts val="0"/>
              </a:spcAft>
              <a:buSzPts val="3500"/>
              <a:buNone/>
              <a:defRPr/>
            </a:lvl7pPr>
            <a:lvl8pPr lvl="7" rtl="0">
              <a:lnSpc>
                <a:spcPct val="115000"/>
              </a:lnSpc>
              <a:spcBef>
                <a:spcPts val="0"/>
              </a:spcBef>
              <a:spcAft>
                <a:spcPts val="0"/>
              </a:spcAft>
              <a:buSzPts val="3500"/>
              <a:buNone/>
              <a:defRPr/>
            </a:lvl8pPr>
            <a:lvl9pPr lvl="8" rtl="0">
              <a:lnSpc>
                <a:spcPct val="115000"/>
              </a:lnSpc>
              <a:spcBef>
                <a:spcPts val="0"/>
              </a:spcBef>
              <a:spcAft>
                <a:spcPts val="0"/>
              </a:spcAft>
              <a:buSzPts val="3500"/>
              <a:buNone/>
              <a:defRPr/>
            </a:lvl9pPr>
          </a:lstStyle>
          <a:p>
            <a:endParaRPr/>
          </a:p>
        </p:txBody>
      </p:sp>
      <p:sp>
        <p:nvSpPr>
          <p:cNvPr id="869" name="Google Shape;869;p24"/>
          <p:cNvSpPr txBox="1">
            <a:spLocks noGrp="1"/>
          </p:cNvSpPr>
          <p:nvPr>
            <p:ph type="subTitle" idx="1"/>
          </p:nvPr>
        </p:nvSpPr>
        <p:spPr>
          <a:xfrm>
            <a:off x="3982675" y="1585181"/>
            <a:ext cx="4448100" cy="105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70" name="Google Shape;870;p24"/>
          <p:cNvSpPr txBox="1"/>
          <p:nvPr/>
        </p:nvSpPr>
        <p:spPr>
          <a:xfrm>
            <a:off x="3982675" y="3611950"/>
            <a:ext cx="4448100" cy="556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5">
                  <a:extLst>
                    <a:ext uri="{A12FA001-AC4F-418D-AE19-62706E023703}">
                      <ahyp:hlinkClr xmlns:ahyp="http://schemas.microsoft.com/office/drawing/2018/hyperlinkcolor"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71"/>
        <p:cNvGrpSpPr/>
        <p:nvPr/>
      </p:nvGrpSpPr>
      <p:grpSpPr>
        <a:xfrm>
          <a:off x="0" y="0"/>
          <a:ext cx="0" cy="0"/>
          <a:chOff x="0" y="0"/>
          <a:chExt cx="0" cy="0"/>
        </a:xfrm>
      </p:grpSpPr>
      <p:pic>
        <p:nvPicPr>
          <p:cNvPr id="872" name="Google Shape;872;p25"/>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873" name="Google Shape;873;p25"/>
          <p:cNvGrpSpPr/>
          <p:nvPr/>
        </p:nvGrpSpPr>
        <p:grpSpPr>
          <a:xfrm>
            <a:off x="240025" y="187700"/>
            <a:ext cx="8664000" cy="4768200"/>
            <a:chOff x="240025" y="187700"/>
            <a:chExt cx="8664000" cy="4768200"/>
          </a:xfrm>
        </p:grpSpPr>
        <p:grpSp>
          <p:nvGrpSpPr>
            <p:cNvPr id="874" name="Google Shape;874;p25"/>
            <p:cNvGrpSpPr/>
            <p:nvPr/>
          </p:nvGrpSpPr>
          <p:grpSpPr>
            <a:xfrm>
              <a:off x="240025" y="187700"/>
              <a:ext cx="8664000" cy="4768200"/>
              <a:chOff x="240025" y="187700"/>
              <a:chExt cx="8664000" cy="4768200"/>
            </a:xfrm>
          </p:grpSpPr>
          <p:sp>
            <p:nvSpPr>
              <p:cNvPr id="875" name="Google Shape;875;p25"/>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76" name="Google Shape;876;p25"/>
              <p:cNvGrpSpPr/>
              <p:nvPr/>
            </p:nvGrpSpPr>
            <p:grpSpPr>
              <a:xfrm>
                <a:off x="713216" y="282325"/>
                <a:ext cx="8190669" cy="4581900"/>
                <a:chOff x="585150" y="282325"/>
                <a:chExt cx="8240110" cy="4581900"/>
              </a:xfrm>
            </p:grpSpPr>
            <p:grpSp>
              <p:nvGrpSpPr>
                <p:cNvPr id="877" name="Google Shape;877;p25"/>
                <p:cNvGrpSpPr/>
                <p:nvPr/>
              </p:nvGrpSpPr>
              <p:grpSpPr>
                <a:xfrm>
                  <a:off x="585160" y="463601"/>
                  <a:ext cx="8240100" cy="4205169"/>
                  <a:chOff x="585160" y="463601"/>
                  <a:chExt cx="8240100" cy="4205169"/>
                </a:xfrm>
              </p:grpSpPr>
              <p:cxnSp>
                <p:nvCxnSpPr>
                  <p:cNvPr id="878" name="Google Shape;878;p25"/>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79" name="Google Shape;879;p25"/>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0" name="Google Shape;880;p25"/>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1" name="Google Shape;881;p25"/>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2" name="Google Shape;882;p25"/>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3" name="Google Shape;883;p25"/>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4" name="Google Shape;884;p25"/>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5" name="Google Shape;885;p25"/>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6" name="Google Shape;886;p25"/>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7" name="Google Shape;887;p25"/>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8" name="Google Shape;888;p25"/>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89" name="Google Shape;889;p25"/>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90" name="Google Shape;890;p25"/>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91" name="Google Shape;891;p25"/>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92" name="Google Shape;892;p25"/>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93" name="Google Shape;893;p25"/>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894" name="Google Shape;894;p25"/>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895" name="Google Shape;895;p25"/>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896" name="Google Shape;896;p25"/>
            <p:cNvGrpSpPr/>
            <p:nvPr/>
          </p:nvGrpSpPr>
          <p:grpSpPr>
            <a:xfrm>
              <a:off x="401525" y="501575"/>
              <a:ext cx="155700" cy="4143400"/>
              <a:chOff x="401525" y="501575"/>
              <a:chExt cx="155700" cy="4143400"/>
            </a:xfrm>
          </p:grpSpPr>
          <p:sp>
            <p:nvSpPr>
              <p:cNvPr id="897" name="Google Shape;897;p25"/>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8" name="Google Shape;898;p25"/>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99" name="Google Shape;899;p25"/>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0" name="Google Shape;900;p25"/>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1" name="Google Shape;901;p25"/>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2" name="Google Shape;902;p25"/>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3" name="Google Shape;903;p25"/>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4" name="Google Shape;904;p25"/>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5" name="Google Shape;905;p25"/>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6" name="Google Shape;906;p25"/>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07" name="Google Shape;907;p25"/>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908" name="Google Shape;908;p25"/>
          <p:cNvGrpSpPr/>
          <p:nvPr/>
        </p:nvGrpSpPr>
        <p:grpSpPr>
          <a:xfrm>
            <a:off x="713217" y="491513"/>
            <a:ext cx="2049189" cy="1914692"/>
            <a:chOff x="713217" y="491513"/>
            <a:chExt cx="2049189" cy="1914692"/>
          </a:xfrm>
        </p:grpSpPr>
        <p:grpSp>
          <p:nvGrpSpPr>
            <p:cNvPr id="909" name="Google Shape;909;p25"/>
            <p:cNvGrpSpPr/>
            <p:nvPr/>
          </p:nvGrpSpPr>
          <p:grpSpPr>
            <a:xfrm>
              <a:off x="795460" y="1820596"/>
              <a:ext cx="952477" cy="585609"/>
              <a:chOff x="3607255" y="3390888"/>
              <a:chExt cx="304783" cy="187413"/>
            </a:xfrm>
          </p:grpSpPr>
          <p:sp>
            <p:nvSpPr>
              <p:cNvPr id="910" name="Google Shape;910;p25"/>
              <p:cNvSpPr/>
              <p:nvPr/>
            </p:nvSpPr>
            <p:spPr>
              <a:xfrm>
                <a:off x="3607255" y="3511097"/>
                <a:ext cx="143873" cy="67204"/>
              </a:xfrm>
              <a:custGeom>
                <a:avLst/>
                <a:gdLst/>
                <a:ahLst/>
                <a:cxnLst/>
                <a:rect l="l" t="t" r="r" b="b"/>
                <a:pathLst>
                  <a:path w="64" h="30" extrusionOk="0">
                    <a:moveTo>
                      <a:pt x="43" y="0"/>
                    </a:moveTo>
                    <a:cubicBezTo>
                      <a:pt x="15" y="0"/>
                      <a:pt x="15" y="0"/>
                      <a:pt x="15" y="0"/>
                    </a:cubicBezTo>
                    <a:cubicBezTo>
                      <a:pt x="7" y="0"/>
                      <a:pt x="0" y="7"/>
                      <a:pt x="0" y="15"/>
                    </a:cubicBezTo>
                    <a:cubicBezTo>
                      <a:pt x="0" y="24"/>
                      <a:pt x="7" y="30"/>
                      <a:pt x="15" y="30"/>
                    </a:cubicBezTo>
                    <a:cubicBezTo>
                      <a:pt x="53" y="30"/>
                      <a:pt x="53" y="30"/>
                      <a:pt x="53" y="30"/>
                    </a:cubicBezTo>
                    <a:cubicBezTo>
                      <a:pt x="59" y="30"/>
                      <a:pt x="64" y="25"/>
                      <a:pt x="64" y="19"/>
                    </a:cubicBezTo>
                    <a:cubicBezTo>
                      <a:pt x="64" y="13"/>
                      <a:pt x="59" y="8"/>
                      <a:pt x="53" y="8"/>
                    </a:cubicBezTo>
                    <a:cubicBezTo>
                      <a:pt x="25" y="8"/>
                      <a:pt x="25" y="8"/>
                      <a:pt x="25" y="8"/>
                    </a:cubicBezTo>
                    <a:cubicBezTo>
                      <a:pt x="21" y="8"/>
                      <a:pt x="18" y="11"/>
                      <a:pt x="18" y="15"/>
                    </a:cubicBezTo>
                    <a:cubicBezTo>
                      <a:pt x="18" y="19"/>
                      <a:pt x="21" y="22"/>
                      <a:pt x="25" y="22"/>
                    </a:cubicBezTo>
                    <a:cubicBezTo>
                      <a:pt x="42" y="22"/>
                      <a:pt x="42" y="22"/>
                      <a:pt x="42" y="22"/>
                    </a:cubicBezTo>
                    <a:cubicBezTo>
                      <a:pt x="43" y="22"/>
                      <a:pt x="44" y="22"/>
                      <a:pt x="44" y="21"/>
                    </a:cubicBezTo>
                    <a:cubicBezTo>
                      <a:pt x="44" y="20"/>
                      <a:pt x="43" y="20"/>
                      <a:pt x="42" y="20"/>
                    </a:cubicBezTo>
                    <a:cubicBezTo>
                      <a:pt x="25" y="20"/>
                      <a:pt x="25" y="20"/>
                      <a:pt x="25" y="20"/>
                    </a:cubicBezTo>
                    <a:cubicBezTo>
                      <a:pt x="23" y="20"/>
                      <a:pt x="21" y="18"/>
                      <a:pt x="21" y="15"/>
                    </a:cubicBezTo>
                    <a:cubicBezTo>
                      <a:pt x="21" y="13"/>
                      <a:pt x="23" y="11"/>
                      <a:pt x="25" y="11"/>
                    </a:cubicBezTo>
                    <a:cubicBezTo>
                      <a:pt x="53" y="11"/>
                      <a:pt x="53" y="11"/>
                      <a:pt x="53" y="11"/>
                    </a:cubicBezTo>
                    <a:cubicBezTo>
                      <a:pt x="58" y="11"/>
                      <a:pt x="62" y="15"/>
                      <a:pt x="62" y="19"/>
                    </a:cubicBezTo>
                    <a:cubicBezTo>
                      <a:pt x="62" y="24"/>
                      <a:pt x="58" y="28"/>
                      <a:pt x="53" y="28"/>
                    </a:cubicBezTo>
                    <a:cubicBezTo>
                      <a:pt x="15" y="28"/>
                      <a:pt x="15" y="28"/>
                      <a:pt x="15" y="28"/>
                    </a:cubicBezTo>
                    <a:cubicBezTo>
                      <a:pt x="8" y="28"/>
                      <a:pt x="2" y="22"/>
                      <a:pt x="2" y="15"/>
                    </a:cubicBezTo>
                    <a:cubicBezTo>
                      <a:pt x="2" y="9"/>
                      <a:pt x="8" y="3"/>
                      <a:pt x="15" y="3"/>
                    </a:cubicBezTo>
                    <a:cubicBezTo>
                      <a:pt x="43" y="3"/>
                      <a:pt x="43" y="3"/>
                      <a:pt x="43" y="3"/>
                    </a:cubicBezTo>
                    <a:cubicBezTo>
                      <a:pt x="44" y="3"/>
                      <a:pt x="44" y="2"/>
                      <a:pt x="44" y="2"/>
                    </a:cubicBezTo>
                    <a:cubicBezTo>
                      <a:pt x="44" y="1"/>
                      <a:pt x="44" y="0"/>
                      <a:pt x="4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5"/>
              <p:cNvSpPr/>
              <p:nvPr/>
            </p:nvSpPr>
            <p:spPr>
              <a:xfrm>
                <a:off x="3661207" y="3390888"/>
                <a:ext cx="134407" cy="100332"/>
              </a:xfrm>
              <a:custGeom>
                <a:avLst/>
                <a:gdLst/>
                <a:ahLst/>
                <a:cxnLst/>
                <a:rect l="l" t="t" r="r" b="b"/>
                <a:pathLst>
                  <a:path w="60" h="45" extrusionOk="0">
                    <a:moveTo>
                      <a:pt x="47" y="12"/>
                    </a:moveTo>
                    <a:cubicBezTo>
                      <a:pt x="21" y="1"/>
                      <a:pt x="21" y="1"/>
                      <a:pt x="21" y="1"/>
                    </a:cubicBezTo>
                    <a:cubicBezTo>
                      <a:pt x="19" y="0"/>
                      <a:pt x="17" y="0"/>
                      <a:pt x="15" y="0"/>
                    </a:cubicBezTo>
                    <a:cubicBezTo>
                      <a:pt x="9" y="0"/>
                      <a:pt x="4" y="3"/>
                      <a:pt x="1" y="9"/>
                    </a:cubicBezTo>
                    <a:cubicBezTo>
                      <a:pt x="0" y="11"/>
                      <a:pt x="0" y="13"/>
                      <a:pt x="0" y="15"/>
                    </a:cubicBezTo>
                    <a:cubicBezTo>
                      <a:pt x="0" y="20"/>
                      <a:pt x="3" y="26"/>
                      <a:pt x="9" y="28"/>
                    </a:cubicBezTo>
                    <a:cubicBezTo>
                      <a:pt x="44" y="44"/>
                      <a:pt x="44" y="44"/>
                      <a:pt x="44" y="44"/>
                    </a:cubicBezTo>
                    <a:cubicBezTo>
                      <a:pt x="46" y="44"/>
                      <a:pt x="47" y="45"/>
                      <a:pt x="49" y="45"/>
                    </a:cubicBezTo>
                    <a:cubicBezTo>
                      <a:pt x="53" y="45"/>
                      <a:pt x="57" y="42"/>
                      <a:pt x="59" y="38"/>
                    </a:cubicBezTo>
                    <a:cubicBezTo>
                      <a:pt x="60" y="36"/>
                      <a:pt x="60" y="35"/>
                      <a:pt x="60" y="34"/>
                    </a:cubicBezTo>
                    <a:cubicBezTo>
                      <a:pt x="60" y="29"/>
                      <a:pt x="57" y="25"/>
                      <a:pt x="53" y="23"/>
                    </a:cubicBezTo>
                    <a:cubicBezTo>
                      <a:pt x="27" y="12"/>
                      <a:pt x="27" y="12"/>
                      <a:pt x="27" y="12"/>
                    </a:cubicBezTo>
                    <a:cubicBezTo>
                      <a:pt x="26" y="12"/>
                      <a:pt x="26" y="12"/>
                      <a:pt x="25" y="12"/>
                    </a:cubicBezTo>
                    <a:cubicBezTo>
                      <a:pt x="22" y="12"/>
                      <a:pt x="19" y="13"/>
                      <a:pt x="18" y="16"/>
                    </a:cubicBezTo>
                    <a:cubicBezTo>
                      <a:pt x="18" y="17"/>
                      <a:pt x="17" y="18"/>
                      <a:pt x="17" y="19"/>
                    </a:cubicBezTo>
                    <a:cubicBezTo>
                      <a:pt x="17" y="22"/>
                      <a:pt x="19" y="24"/>
                      <a:pt x="22" y="25"/>
                    </a:cubicBezTo>
                    <a:cubicBezTo>
                      <a:pt x="37" y="32"/>
                      <a:pt x="37" y="32"/>
                      <a:pt x="37" y="32"/>
                    </a:cubicBezTo>
                    <a:cubicBezTo>
                      <a:pt x="38" y="32"/>
                      <a:pt x="39" y="32"/>
                      <a:pt x="39" y="31"/>
                    </a:cubicBezTo>
                    <a:cubicBezTo>
                      <a:pt x="39" y="31"/>
                      <a:pt x="39" y="30"/>
                      <a:pt x="38" y="30"/>
                    </a:cubicBezTo>
                    <a:cubicBezTo>
                      <a:pt x="23" y="23"/>
                      <a:pt x="23" y="23"/>
                      <a:pt x="23" y="23"/>
                    </a:cubicBezTo>
                    <a:cubicBezTo>
                      <a:pt x="21" y="22"/>
                      <a:pt x="20" y="21"/>
                      <a:pt x="20" y="19"/>
                    </a:cubicBezTo>
                    <a:cubicBezTo>
                      <a:pt x="20" y="18"/>
                      <a:pt x="20" y="18"/>
                      <a:pt x="20" y="17"/>
                    </a:cubicBezTo>
                    <a:cubicBezTo>
                      <a:pt x="21" y="15"/>
                      <a:pt x="23" y="14"/>
                      <a:pt x="25" y="14"/>
                    </a:cubicBezTo>
                    <a:cubicBezTo>
                      <a:pt x="25" y="14"/>
                      <a:pt x="26" y="14"/>
                      <a:pt x="26" y="15"/>
                    </a:cubicBezTo>
                    <a:cubicBezTo>
                      <a:pt x="52" y="26"/>
                      <a:pt x="52" y="26"/>
                      <a:pt x="52" y="26"/>
                    </a:cubicBezTo>
                    <a:cubicBezTo>
                      <a:pt x="55" y="27"/>
                      <a:pt x="57" y="30"/>
                      <a:pt x="57" y="34"/>
                    </a:cubicBezTo>
                    <a:cubicBezTo>
                      <a:pt x="57" y="35"/>
                      <a:pt x="57" y="36"/>
                      <a:pt x="57" y="37"/>
                    </a:cubicBezTo>
                    <a:cubicBezTo>
                      <a:pt x="55" y="40"/>
                      <a:pt x="52" y="42"/>
                      <a:pt x="49" y="42"/>
                    </a:cubicBezTo>
                    <a:cubicBezTo>
                      <a:pt x="48" y="42"/>
                      <a:pt x="47" y="42"/>
                      <a:pt x="45" y="41"/>
                    </a:cubicBezTo>
                    <a:cubicBezTo>
                      <a:pt x="10" y="26"/>
                      <a:pt x="10" y="26"/>
                      <a:pt x="10" y="26"/>
                    </a:cubicBezTo>
                    <a:cubicBezTo>
                      <a:pt x="5" y="24"/>
                      <a:pt x="3" y="19"/>
                      <a:pt x="3" y="15"/>
                    </a:cubicBezTo>
                    <a:cubicBezTo>
                      <a:pt x="3" y="13"/>
                      <a:pt x="3" y="11"/>
                      <a:pt x="4" y="10"/>
                    </a:cubicBezTo>
                    <a:cubicBezTo>
                      <a:pt x="6" y="5"/>
                      <a:pt x="10" y="2"/>
                      <a:pt x="15" y="2"/>
                    </a:cubicBezTo>
                    <a:cubicBezTo>
                      <a:pt x="17" y="2"/>
                      <a:pt x="18" y="3"/>
                      <a:pt x="20" y="3"/>
                    </a:cubicBezTo>
                    <a:cubicBezTo>
                      <a:pt x="46" y="15"/>
                      <a:pt x="46" y="15"/>
                      <a:pt x="46" y="15"/>
                    </a:cubicBezTo>
                    <a:cubicBezTo>
                      <a:pt x="46" y="15"/>
                      <a:pt x="47" y="15"/>
                      <a:pt x="47" y="14"/>
                    </a:cubicBezTo>
                    <a:cubicBezTo>
                      <a:pt x="48" y="13"/>
                      <a:pt x="47" y="12"/>
                      <a:pt x="47" y="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5"/>
              <p:cNvSpPr/>
              <p:nvPr/>
            </p:nvSpPr>
            <p:spPr>
              <a:xfrm>
                <a:off x="3810759" y="3442000"/>
                <a:ext cx="101279" cy="134407"/>
              </a:xfrm>
              <a:custGeom>
                <a:avLst/>
                <a:gdLst/>
                <a:ahLst/>
                <a:cxnLst/>
                <a:rect l="l" t="t" r="r" b="b"/>
                <a:pathLst>
                  <a:path w="45" h="60" extrusionOk="0">
                    <a:moveTo>
                      <a:pt x="12" y="14"/>
                    </a:moveTo>
                    <a:cubicBezTo>
                      <a:pt x="1" y="40"/>
                      <a:pt x="1" y="40"/>
                      <a:pt x="1" y="40"/>
                    </a:cubicBezTo>
                    <a:cubicBezTo>
                      <a:pt x="0" y="41"/>
                      <a:pt x="0" y="43"/>
                      <a:pt x="0" y="45"/>
                    </a:cubicBezTo>
                    <a:cubicBezTo>
                      <a:pt x="0" y="51"/>
                      <a:pt x="3" y="57"/>
                      <a:pt x="9" y="59"/>
                    </a:cubicBezTo>
                    <a:cubicBezTo>
                      <a:pt x="11" y="60"/>
                      <a:pt x="13" y="60"/>
                      <a:pt x="15" y="60"/>
                    </a:cubicBezTo>
                    <a:cubicBezTo>
                      <a:pt x="21" y="60"/>
                      <a:pt x="26" y="57"/>
                      <a:pt x="29" y="51"/>
                    </a:cubicBezTo>
                    <a:cubicBezTo>
                      <a:pt x="44" y="16"/>
                      <a:pt x="44" y="16"/>
                      <a:pt x="44" y="16"/>
                    </a:cubicBezTo>
                    <a:cubicBezTo>
                      <a:pt x="44" y="14"/>
                      <a:pt x="45" y="13"/>
                      <a:pt x="45" y="11"/>
                    </a:cubicBezTo>
                    <a:cubicBezTo>
                      <a:pt x="45" y="7"/>
                      <a:pt x="42" y="3"/>
                      <a:pt x="38" y="1"/>
                    </a:cubicBezTo>
                    <a:cubicBezTo>
                      <a:pt x="37" y="1"/>
                      <a:pt x="35" y="0"/>
                      <a:pt x="34" y="0"/>
                    </a:cubicBezTo>
                    <a:cubicBezTo>
                      <a:pt x="29" y="0"/>
                      <a:pt x="25" y="3"/>
                      <a:pt x="24" y="7"/>
                    </a:cubicBezTo>
                    <a:cubicBezTo>
                      <a:pt x="13" y="33"/>
                      <a:pt x="13" y="33"/>
                      <a:pt x="13" y="33"/>
                    </a:cubicBezTo>
                    <a:cubicBezTo>
                      <a:pt x="12" y="34"/>
                      <a:pt x="12" y="35"/>
                      <a:pt x="12" y="36"/>
                    </a:cubicBezTo>
                    <a:cubicBezTo>
                      <a:pt x="12" y="39"/>
                      <a:pt x="14" y="41"/>
                      <a:pt x="16" y="42"/>
                    </a:cubicBezTo>
                    <a:cubicBezTo>
                      <a:pt x="17" y="43"/>
                      <a:pt x="18" y="43"/>
                      <a:pt x="19" y="43"/>
                    </a:cubicBezTo>
                    <a:cubicBezTo>
                      <a:pt x="22" y="43"/>
                      <a:pt x="24" y="41"/>
                      <a:pt x="26" y="39"/>
                    </a:cubicBezTo>
                    <a:cubicBezTo>
                      <a:pt x="32" y="23"/>
                      <a:pt x="32" y="23"/>
                      <a:pt x="32" y="23"/>
                    </a:cubicBezTo>
                    <a:cubicBezTo>
                      <a:pt x="33" y="22"/>
                      <a:pt x="32" y="22"/>
                      <a:pt x="32" y="21"/>
                    </a:cubicBezTo>
                    <a:cubicBezTo>
                      <a:pt x="31" y="21"/>
                      <a:pt x="30" y="21"/>
                      <a:pt x="30" y="22"/>
                    </a:cubicBezTo>
                    <a:cubicBezTo>
                      <a:pt x="23" y="38"/>
                      <a:pt x="23" y="38"/>
                      <a:pt x="23" y="38"/>
                    </a:cubicBezTo>
                    <a:cubicBezTo>
                      <a:pt x="23" y="39"/>
                      <a:pt x="21" y="40"/>
                      <a:pt x="19" y="40"/>
                    </a:cubicBezTo>
                    <a:cubicBezTo>
                      <a:pt x="18" y="40"/>
                      <a:pt x="18" y="40"/>
                      <a:pt x="17" y="40"/>
                    </a:cubicBezTo>
                    <a:cubicBezTo>
                      <a:pt x="16" y="39"/>
                      <a:pt x="15" y="38"/>
                      <a:pt x="15" y="36"/>
                    </a:cubicBezTo>
                    <a:cubicBezTo>
                      <a:pt x="15" y="35"/>
                      <a:pt x="15" y="35"/>
                      <a:pt x="15" y="34"/>
                    </a:cubicBezTo>
                    <a:cubicBezTo>
                      <a:pt x="26" y="8"/>
                      <a:pt x="26" y="8"/>
                      <a:pt x="26" y="8"/>
                    </a:cubicBezTo>
                    <a:cubicBezTo>
                      <a:pt x="27" y="5"/>
                      <a:pt x="30" y="3"/>
                      <a:pt x="34" y="3"/>
                    </a:cubicBezTo>
                    <a:cubicBezTo>
                      <a:pt x="35" y="3"/>
                      <a:pt x="36" y="3"/>
                      <a:pt x="37" y="4"/>
                    </a:cubicBezTo>
                    <a:cubicBezTo>
                      <a:pt x="40" y="5"/>
                      <a:pt x="42" y="8"/>
                      <a:pt x="42" y="11"/>
                    </a:cubicBezTo>
                    <a:cubicBezTo>
                      <a:pt x="42" y="13"/>
                      <a:pt x="42" y="14"/>
                      <a:pt x="41" y="15"/>
                    </a:cubicBezTo>
                    <a:cubicBezTo>
                      <a:pt x="26" y="50"/>
                      <a:pt x="26" y="50"/>
                      <a:pt x="26" y="50"/>
                    </a:cubicBezTo>
                    <a:cubicBezTo>
                      <a:pt x="24" y="55"/>
                      <a:pt x="20" y="58"/>
                      <a:pt x="15" y="58"/>
                    </a:cubicBezTo>
                    <a:cubicBezTo>
                      <a:pt x="13" y="58"/>
                      <a:pt x="12" y="57"/>
                      <a:pt x="10" y="57"/>
                    </a:cubicBezTo>
                    <a:cubicBezTo>
                      <a:pt x="5" y="55"/>
                      <a:pt x="3" y="50"/>
                      <a:pt x="3" y="45"/>
                    </a:cubicBezTo>
                    <a:cubicBezTo>
                      <a:pt x="3" y="44"/>
                      <a:pt x="3" y="42"/>
                      <a:pt x="4" y="41"/>
                    </a:cubicBezTo>
                    <a:cubicBezTo>
                      <a:pt x="15" y="15"/>
                      <a:pt x="15" y="15"/>
                      <a:pt x="15" y="15"/>
                    </a:cubicBezTo>
                    <a:cubicBezTo>
                      <a:pt x="15" y="14"/>
                      <a:pt x="15" y="13"/>
                      <a:pt x="14" y="13"/>
                    </a:cubicBezTo>
                    <a:cubicBezTo>
                      <a:pt x="13" y="13"/>
                      <a:pt x="13" y="13"/>
                      <a:pt x="12"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3" name="Google Shape;913;p25"/>
            <p:cNvGrpSpPr/>
            <p:nvPr/>
          </p:nvGrpSpPr>
          <p:grpSpPr>
            <a:xfrm>
              <a:off x="713217" y="491513"/>
              <a:ext cx="2049189" cy="1135164"/>
              <a:chOff x="6754031" y="230141"/>
              <a:chExt cx="1799903" cy="996982"/>
            </a:xfrm>
          </p:grpSpPr>
          <p:sp>
            <p:nvSpPr>
              <p:cNvPr id="914" name="Google Shape;914;p25"/>
              <p:cNvSpPr/>
              <p:nvPr/>
            </p:nvSpPr>
            <p:spPr>
              <a:xfrm>
                <a:off x="6754031" y="230141"/>
                <a:ext cx="1140900" cy="7122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5"/>
              <p:cNvSpPr/>
              <p:nvPr/>
            </p:nvSpPr>
            <p:spPr>
              <a:xfrm>
                <a:off x="6754031" y="230141"/>
                <a:ext cx="1140860" cy="425210"/>
              </a:xfrm>
              <a:custGeom>
                <a:avLst/>
                <a:gdLst/>
                <a:ahLst/>
                <a:cxnLst/>
                <a:rect l="l" t="t" r="r" b="b"/>
                <a:pathLst>
                  <a:path w="381" h="142" extrusionOk="0">
                    <a:moveTo>
                      <a:pt x="381" y="0"/>
                    </a:moveTo>
                    <a:lnTo>
                      <a:pt x="190" y="142"/>
                    </a:lnTo>
                    <a:lnTo>
                      <a:pt x="0" y="0"/>
                    </a:lnTo>
                    <a:lnTo>
                      <a:pt x="38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5"/>
              <p:cNvSpPr/>
              <p:nvPr/>
            </p:nvSpPr>
            <p:spPr>
              <a:xfrm>
                <a:off x="7413034" y="514923"/>
                <a:ext cx="1140900" cy="712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5"/>
              <p:cNvSpPr/>
              <p:nvPr/>
            </p:nvSpPr>
            <p:spPr>
              <a:xfrm>
                <a:off x="8257448" y="574812"/>
                <a:ext cx="221584" cy="311422"/>
              </a:xfrm>
              <a:custGeom>
                <a:avLst/>
                <a:gdLst/>
                <a:ahLst/>
                <a:cxnLst/>
                <a:rect l="l" t="t" r="r" b="b"/>
                <a:pathLst>
                  <a:path w="74" h="104" extrusionOk="0">
                    <a:moveTo>
                      <a:pt x="74" y="11"/>
                    </a:moveTo>
                    <a:lnTo>
                      <a:pt x="74" y="8"/>
                    </a:lnTo>
                    <a:lnTo>
                      <a:pt x="69" y="8"/>
                    </a:lnTo>
                    <a:lnTo>
                      <a:pt x="69" y="4"/>
                    </a:lnTo>
                    <a:lnTo>
                      <a:pt x="67" y="4"/>
                    </a:lnTo>
                    <a:lnTo>
                      <a:pt x="67" y="0"/>
                    </a:lnTo>
                    <a:lnTo>
                      <a:pt x="62" y="0"/>
                    </a:lnTo>
                    <a:lnTo>
                      <a:pt x="62" y="4"/>
                    </a:lnTo>
                    <a:lnTo>
                      <a:pt x="59" y="4"/>
                    </a:lnTo>
                    <a:lnTo>
                      <a:pt x="59" y="0"/>
                    </a:lnTo>
                    <a:lnTo>
                      <a:pt x="54" y="0"/>
                    </a:lnTo>
                    <a:lnTo>
                      <a:pt x="54" y="4"/>
                    </a:lnTo>
                    <a:lnTo>
                      <a:pt x="51" y="4"/>
                    </a:lnTo>
                    <a:lnTo>
                      <a:pt x="51" y="0"/>
                    </a:lnTo>
                    <a:lnTo>
                      <a:pt x="46" y="0"/>
                    </a:lnTo>
                    <a:lnTo>
                      <a:pt x="46" y="4"/>
                    </a:lnTo>
                    <a:lnTo>
                      <a:pt x="43" y="4"/>
                    </a:lnTo>
                    <a:lnTo>
                      <a:pt x="43" y="0"/>
                    </a:lnTo>
                    <a:lnTo>
                      <a:pt x="38" y="0"/>
                    </a:lnTo>
                    <a:lnTo>
                      <a:pt x="38" y="4"/>
                    </a:lnTo>
                    <a:lnTo>
                      <a:pt x="35" y="4"/>
                    </a:lnTo>
                    <a:lnTo>
                      <a:pt x="35" y="0"/>
                    </a:lnTo>
                    <a:lnTo>
                      <a:pt x="31" y="0"/>
                    </a:lnTo>
                    <a:lnTo>
                      <a:pt x="31" y="4"/>
                    </a:lnTo>
                    <a:lnTo>
                      <a:pt x="26" y="4"/>
                    </a:lnTo>
                    <a:lnTo>
                      <a:pt x="26" y="0"/>
                    </a:lnTo>
                    <a:lnTo>
                      <a:pt x="23" y="0"/>
                    </a:lnTo>
                    <a:lnTo>
                      <a:pt x="23" y="4"/>
                    </a:lnTo>
                    <a:lnTo>
                      <a:pt x="18" y="4"/>
                    </a:lnTo>
                    <a:lnTo>
                      <a:pt x="18" y="0"/>
                    </a:lnTo>
                    <a:lnTo>
                      <a:pt x="15" y="0"/>
                    </a:lnTo>
                    <a:lnTo>
                      <a:pt x="15" y="4"/>
                    </a:lnTo>
                    <a:lnTo>
                      <a:pt x="10" y="4"/>
                    </a:lnTo>
                    <a:lnTo>
                      <a:pt x="10" y="0"/>
                    </a:lnTo>
                    <a:lnTo>
                      <a:pt x="7" y="0"/>
                    </a:lnTo>
                    <a:lnTo>
                      <a:pt x="7" y="4"/>
                    </a:lnTo>
                    <a:lnTo>
                      <a:pt x="4" y="4"/>
                    </a:lnTo>
                    <a:lnTo>
                      <a:pt x="4" y="8"/>
                    </a:lnTo>
                    <a:lnTo>
                      <a:pt x="0" y="8"/>
                    </a:lnTo>
                    <a:lnTo>
                      <a:pt x="0" y="11"/>
                    </a:lnTo>
                    <a:lnTo>
                      <a:pt x="4" y="11"/>
                    </a:lnTo>
                    <a:lnTo>
                      <a:pt x="4" y="16"/>
                    </a:lnTo>
                    <a:lnTo>
                      <a:pt x="0" y="16"/>
                    </a:lnTo>
                    <a:lnTo>
                      <a:pt x="0" y="19"/>
                    </a:lnTo>
                    <a:lnTo>
                      <a:pt x="4" y="19"/>
                    </a:lnTo>
                    <a:lnTo>
                      <a:pt x="4" y="24"/>
                    </a:lnTo>
                    <a:lnTo>
                      <a:pt x="0" y="24"/>
                    </a:lnTo>
                    <a:lnTo>
                      <a:pt x="0" y="27"/>
                    </a:lnTo>
                    <a:lnTo>
                      <a:pt x="4" y="27"/>
                    </a:lnTo>
                    <a:lnTo>
                      <a:pt x="4" y="31"/>
                    </a:lnTo>
                    <a:lnTo>
                      <a:pt x="0" y="31"/>
                    </a:lnTo>
                    <a:lnTo>
                      <a:pt x="0" y="36"/>
                    </a:lnTo>
                    <a:lnTo>
                      <a:pt x="4" y="36"/>
                    </a:lnTo>
                    <a:lnTo>
                      <a:pt x="4" y="39"/>
                    </a:lnTo>
                    <a:lnTo>
                      <a:pt x="0" y="39"/>
                    </a:lnTo>
                    <a:lnTo>
                      <a:pt x="0" y="44"/>
                    </a:lnTo>
                    <a:lnTo>
                      <a:pt x="4" y="44"/>
                    </a:lnTo>
                    <a:lnTo>
                      <a:pt x="4" y="47"/>
                    </a:lnTo>
                    <a:lnTo>
                      <a:pt x="0" y="47"/>
                    </a:lnTo>
                    <a:lnTo>
                      <a:pt x="0" y="52"/>
                    </a:lnTo>
                    <a:lnTo>
                      <a:pt x="4" y="52"/>
                    </a:lnTo>
                    <a:lnTo>
                      <a:pt x="4" y="55"/>
                    </a:lnTo>
                    <a:lnTo>
                      <a:pt x="0" y="55"/>
                    </a:lnTo>
                    <a:lnTo>
                      <a:pt x="0" y="60"/>
                    </a:lnTo>
                    <a:lnTo>
                      <a:pt x="4" y="60"/>
                    </a:lnTo>
                    <a:lnTo>
                      <a:pt x="4" y="63"/>
                    </a:lnTo>
                    <a:lnTo>
                      <a:pt x="0" y="63"/>
                    </a:lnTo>
                    <a:lnTo>
                      <a:pt x="0" y="68"/>
                    </a:lnTo>
                    <a:lnTo>
                      <a:pt x="4" y="68"/>
                    </a:lnTo>
                    <a:lnTo>
                      <a:pt x="4" y="71"/>
                    </a:lnTo>
                    <a:lnTo>
                      <a:pt x="0" y="71"/>
                    </a:lnTo>
                    <a:lnTo>
                      <a:pt x="0" y="76"/>
                    </a:lnTo>
                    <a:lnTo>
                      <a:pt x="4" y="76"/>
                    </a:lnTo>
                    <a:lnTo>
                      <a:pt x="4" y="79"/>
                    </a:lnTo>
                    <a:lnTo>
                      <a:pt x="0" y="79"/>
                    </a:lnTo>
                    <a:lnTo>
                      <a:pt x="0" y="84"/>
                    </a:lnTo>
                    <a:lnTo>
                      <a:pt x="4" y="84"/>
                    </a:lnTo>
                    <a:lnTo>
                      <a:pt x="4" y="87"/>
                    </a:lnTo>
                    <a:lnTo>
                      <a:pt x="0" y="87"/>
                    </a:lnTo>
                    <a:lnTo>
                      <a:pt x="0" y="92"/>
                    </a:lnTo>
                    <a:lnTo>
                      <a:pt x="4" y="92"/>
                    </a:lnTo>
                    <a:lnTo>
                      <a:pt x="4" y="96"/>
                    </a:lnTo>
                    <a:lnTo>
                      <a:pt x="0" y="96"/>
                    </a:lnTo>
                    <a:lnTo>
                      <a:pt x="0" y="100"/>
                    </a:lnTo>
                    <a:lnTo>
                      <a:pt x="4" y="100"/>
                    </a:lnTo>
                    <a:lnTo>
                      <a:pt x="4" y="101"/>
                    </a:lnTo>
                    <a:lnTo>
                      <a:pt x="7" y="101"/>
                    </a:lnTo>
                    <a:lnTo>
                      <a:pt x="7" y="104"/>
                    </a:lnTo>
                    <a:lnTo>
                      <a:pt x="10" y="104"/>
                    </a:lnTo>
                    <a:lnTo>
                      <a:pt x="10" y="101"/>
                    </a:lnTo>
                    <a:lnTo>
                      <a:pt x="15" y="101"/>
                    </a:lnTo>
                    <a:lnTo>
                      <a:pt x="15" y="104"/>
                    </a:lnTo>
                    <a:lnTo>
                      <a:pt x="18" y="104"/>
                    </a:lnTo>
                    <a:lnTo>
                      <a:pt x="18" y="101"/>
                    </a:lnTo>
                    <a:lnTo>
                      <a:pt x="23" y="101"/>
                    </a:lnTo>
                    <a:lnTo>
                      <a:pt x="23" y="104"/>
                    </a:lnTo>
                    <a:lnTo>
                      <a:pt x="26" y="104"/>
                    </a:lnTo>
                    <a:lnTo>
                      <a:pt x="26" y="101"/>
                    </a:lnTo>
                    <a:lnTo>
                      <a:pt x="31" y="101"/>
                    </a:lnTo>
                    <a:lnTo>
                      <a:pt x="31" y="104"/>
                    </a:lnTo>
                    <a:lnTo>
                      <a:pt x="35" y="104"/>
                    </a:lnTo>
                    <a:lnTo>
                      <a:pt x="35" y="101"/>
                    </a:lnTo>
                    <a:lnTo>
                      <a:pt x="38" y="101"/>
                    </a:lnTo>
                    <a:lnTo>
                      <a:pt x="38" y="104"/>
                    </a:lnTo>
                    <a:lnTo>
                      <a:pt x="43" y="104"/>
                    </a:lnTo>
                    <a:lnTo>
                      <a:pt x="43" y="101"/>
                    </a:lnTo>
                    <a:lnTo>
                      <a:pt x="46" y="101"/>
                    </a:lnTo>
                    <a:lnTo>
                      <a:pt x="46" y="104"/>
                    </a:lnTo>
                    <a:lnTo>
                      <a:pt x="51" y="104"/>
                    </a:lnTo>
                    <a:lnTo>
                      <a:pt x="51" y="101"/>
                    </a:lnTo>
                    <a:lnTo>
                      <a:pt x="54" y="101"/>
                    </a:lnTo>
                    <a:lnTo>
                      <a:pt x="54" y="104"/>
                    </a:lnTo>
                    <a:lnTo>
                      <a:pt x="59" y="104"/>
                    </a:lnTo>
                    <a:lnTo>
                      <a:pt x="59" y="101"/>
                    </a:lnTo>
                    <a:lnTo>
                      <a:pt x="62" y="101"/>
                    </a:lnTo>
                    <a:lnTo>
                      <a:pt x="62" y="104"/>
                    </a:lnTo>
                    <a:lnTo>
                      <a:pt x="67" y="104"/>
                    </a:lnTo>
                    <a:lnTo>
                      <a:pt x="67" y="101"/>
                    </a:lnTo>
                    <a:lnTo>
                      <a:pt x="69" y="101"/>
                    </a:lnTo>
                    <a:lnTo>
                      <a:pt x="69" y="100"/>
                    </a:lnTo>
                    <a:lnTo>
                      <a:pt x="74" y="100"/>
                    </a:lnTo>
                    <a:lnTo>
                      <a:pt x="74" y="96"/>
                    </a:lnTo>
                    <a:lnTo>
                      <a:pt x="69" y="96"/>
                    </a:lnTo>
                    <a:lnTo>
                      <a:pt x="69" y="92"/>
                    </a:lnTo>
                    <a:lnTo>
                      <a:pt x="74" y="92"/>
                    </a:lnTo>
                    <a:lnTo>
                      <a:pt x="74" y="87"/>
                    </a:lnTo>
                    <a:lnTo>
                      <a:pt x="69" y="87"/>
                    </a:lnTo>
                    <a:lnTo>
                      <a:pt x="69" y="84"/>
                    </a:lnTo>
                    <a:lnTo>
                      <a:pt x="74" y="84"/>
                    </a:lnTo>
                    <a:lnTo>
                      <a:pt x="74" y="79"/>
                    </a:lnTo>
                    <a:lnTo>
                      <a:pt x="69" y="79"/>
                    </a:lnTo>
                    <a:lnTo>
                      <a:pt x="69" y="76"/>
                    </a:lnTo>
                    <a:lnTo>
                      <a:pt x="74" y="76"/>
                    </a:lnTo>
                    <a:lnTo>
                      <a:pt x="74" y="71"/>
                    </a:lnTo>
                    <a:lnTo>
                      <a:pt x="69" y="71"/>
                    </a:lnTo>
                    <a:lnTo>
                      <a:pt x="69" y="68"/>
                    </a:lnTo>
                    <a:lnTo>
                      <a:pt x="74" y="68"/>
                    </a:lnTo>
                    <a:lnTo>
                      <a:pt x="74" y="63"/>
                    </a:lnTo>
                    <a:lnTo>
                      <a:pt x="69" y="63"/>
                    </a:lnTo>
                    <a:lnTo>
                      <a:pt x="69" y="60"/>
                    </a:lnTo>
                    <a:lnTo>
                      <a:pt x="74" y="60"/>
                    </a:lnTo>
                    <a:lnTo>
                      <a:pt x="74" y="55"/>
                    </a:lnTo>
                    <a:lnTo>
                      <a:pt x="69" y="55"/>
                    </a:lnTo>
                    <a:lnTo>
                      <a:pt x="69" y="52"/>
                    </a:lnTo>
                    <a:lnTo>
                      <a:pt x="74" y="52"/>
                    </a:lnTo>
                    <a:lnTo>
                      <a:pt x="74" y="47"/>
                    </a:lnTo>
                    <a:lnTo>
                      <a:pt x="69" y="47"/>
                    </a:lnTo>
                    <a:lnTo>
                      <a:pt x="69" y="44"/>
                    </a:lnTo>
                    <a:lnTo>
                      <a:pt x="74" y="44"/>
                    </a:lnTo>
                    <a:lnTo>
                      <a:pt x="74" y="39"/>
                    </a:lnTo>
                    <a:lnTo>
                      <a:pt x="69" y="39"/>
                    </a:lnTo>
                    <a:lnTo>
                      <a:pt x="69" y="36"/>
                    </a:lnTo>
                    <a:lnTo>
                      <a:pt x="74" y="36"/>
                    </a:lnTo>
                    <a:lnTo>
                      <a:pt x="74" y="31"/>
                    </a:lnTo>
                    <a:lnTo>
                      <a:pt x="69" y="31"/>
                    </a:lnTo>
                    <a:lnTo>
                      <a:pt x="69" y="27"/>
                    </a:lnTo>
                    <a:lnTo>
                      <a:pt x="74" y="27"/>
                    </a:lnTo>
                    <a:lnTo>
                      <a:pt x="74" y="24"/>
                    </a:lnTo>
                    <a:lnTo>
                      <a:pt x="69" y="24"/>
                    </a:lnTo>
                    <a:lnTo>
                      <a:pt x="69" y="19"/>
                    </a:lnTo>
                    <a:lnTo>
                      <a:pt x="74" y="19"/>
                    </a:lnTo>
                    <a:lnTo>
                      <a:pt x="74" y="16"/>
                    </a:lnTo>
                    <a:lnTo>
                      <a:pt x="69" y="16"/>
                    </a:lnTo>
                    <a:lnTo>
                      <a:pt x="69" y="11"/>
                    </a:lnTo>
                    <a:lnTo>
                      <a:pt x="74" y="1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25"/>
              <p:cNvSpPr/>
              <p:nvPr/>
            </p:nvSpPr>
            <p:spPr>
              <a:xfrm>
                <a:off x="8284397" y="598768"/>
                <a:ext cx="171000" cy="267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25"/>
              <p:cNvSpPr/>
              <p:nvPr/>
            </p:nvSpPr>
            <p:spPr>
              <a:xfrm>
                <a:off x="7975977" y="997029"/>
                <a:ext cx="503100" cy="183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5"/>
              <p:cNvSpPr/>
              <p:nvPr/>
            </p:nvSpPr>
            <p:spPr>
              <a:xfrm>
                <a:off x="7975977" y="1035955"/>
                <a:ext cx="503100" cy="183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5"/>
              <p:cNvSpPr/>
              <p:nvPr/>
            </p:nvSpPr>
            <p:spPr>
              <a:xfrm>
                <a:off x="7975977" y="1074884"/>
                <a:ext cx="503100" cy="183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25"/>
              <p:cNvSpPr/>
              <p:nvPr/>
            </p:nvSpPr>
            <p:spPr>
              <a:xfrm>
                <a:off x="7975977" y="1113811"/>
                <a:ext cx="503100" cy="183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5"/>
              <p:cNvSpPr/>
              <p:nvPr/>
            </p:nvSpPr>
            <p:spPr>
              <a:xfrm>
                <a:off x="7975977" y="1152739"/>
                <a:ext cx="503100" cy="150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24"/>
        <p:cNvGrpSpPr/>
        <p:nvPr/>
      </p:nvGrpSpPr>
      <p:grpSpPr>
        <a:xfrm>
          <a:off x="0" y="0"/>
          <a:ext cx="0" cy="0"/>
          <a:chOff x="0" y="0"/>
          <a:chExt cx="0" cy="0"/>
        </a:xfrm>
      </p:grpSpPr>
      <p:pic>
        <p:nvPicPr>
          <p:cNvPr id="925" name="Google Shape;925;p26"/>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926" name="Google Shape;926;p26"/>
          <p:cNvGrpSpPr/>
          <p:nvPr/>
        </p:nvGrpSpPr>
        <p:grpSpPr>
          <a:xfrm>
            <a:off x="240025" y="187700"/>
            <a:ext cx="8664000" cy="4768200"/>
            <a:chOff x="240025" y="187700"/>
            <a:chExt cx="8664000" cy="4768200"/>
          </a:xfrm>
        </p:grpSpPr>
        <p:grpSp>
          <p:nvGrpSpPr>
            <p:cNvPr id="927" name="Google Shape;927;p26"/>
            <p:cNvGrpSpPr/>
            <p:nvPr/>
          </p:nvGrpSpPr>
          <p:grpSpPr>
            <a:xfrm>
              <a:off x="240025" y="187700"/>
              <a:ext cx="8664000" cy="4768200"/>
              <a:chOff x="240025" y="187700"/>
              <a:chExt cx="8664000" cy="4768200"/>
            </a:xfrm>
          </p:grpSpPr>
          <p:sp>
            <p:nvSpPr>
              <p:cNvPr id="928" name="Google Shape;928;p26"/>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29" name="Google Shape;929;p26"/>
              <p:cNvGrpSpPr/>
              <p:nvPr/>
            </p:nvGrpSpPr>
            <p:grpSpPr>
              <a:xfrm>
                <a:off x="713216" y="282325"/>
                <a:ext cx="8190669" cy="4581900"/>
                <a:chOff x="585150" y="282325"/>
                <a:chExt cx="8240110" cy="4581900"/>
              </a:xfrm>
            </p:grpSpPr>
            <p:grpSp>
              <p:nvGrpSpPr>
                <p:cNvPr id="930" name="Google Shape;930;p26"/>
                <p:cNvGrpSpPr/>
                <p:nvPr/>
              </p:nvGrpSpPr>
              <p:grpSpPr>
                <a:xfrm>
                  <a:off x="585160" y="463601"/>
                  <a:ext cx="8240100" cy="4205169"/>
                  <a:chOff x="585160" y="463601"/>
                  <a:chExt cx="8240100" cy="4205169"/>
                </a:xfrm>
              </p:grpSpPr>
              <p:cxnSp>
                <p:nvCxnSpPr>
                  <p:cNvPr id="931" name="Google Shape;931;p26"/>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2" name="Google Shape;932;p26"/>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3" name="Google Shape;933;p26"/>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4" name="Google Shape;934;p26"/>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5" name="Google Shape;935;p26"/>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6" name="Google Shape;936;p26"/>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7" name="Google Shape;937;p26"/>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8" name="Google Shape;938;p26"/>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39" name="Google Shape;939;p26"/>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0" name="Google Shape;940;p26"/>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1" name="Google Shape;941;p26"/>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2" name="Google Shape;942;p26"/>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3" name="Google Shape;943;p26"/>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4" name="Google Shape;944;p26"/>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5" name="Google Shape;945;p26"/>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6" name="Google Shape;946;p26"/>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947" name="Google Shape;947;p26"/>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948" name="Google Shape;948;p26"/>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949" name="Google Shape;949;p26"/>
            <p:cNvGrpSpPr/>
            <p:nvPr/>
          </p:nvGrpSpPr>
          <p:grpSpPr>
            <a:xfrm>
              <a:off x="401525" y="501575"/>
              <a:ext cx="155700" cy="4143400"/>
              <a:chOff x="401525" y="501575"/>
              <a:chExt cx="155700" cy="4143400"/>
            </a:xfrm>
          </p:grpSpPr>
          <p:sp>
            <p:nvSpPr>
              <p:cNvPr id="950" name="Google Shape;950;p26"/>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1" name="Google Shape;951;p26"/>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2" name="Google Shape;952;p26"/>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3" name="Google Shape;953;p26"/>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4" name="Google Shape;954;p26"/>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5" name="Google Shape;955;p26"/>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6" name="Google Shape;956;p26"/>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7" name="Google Shape;957;p26"/>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8" name="Google Shape;958;p26"/>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9" name="Google Shape;959;p26"/>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0" name="Google Shape;960;p26"/>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961" name="Google Shape;961;p26"/>
          <p:cNvGrpSpPr/>
          <p:nvPr/>
        </p:nvGrpSpPr>
        <p:grpSpPr>
          <a:xfrm>
            <a:off x="7657962" y="595242"/>
            <a:ext cx="924413" cy="1679702"/>
            <a:chOff x="7637662" y="317767"/>
            <a:chExt cx="924413" cy="1679702"/>
          </a:xfrm>
        </p:grpSpPr>
        <p:grpSp>
          <p:nvGrpSpPr>
            <p:cNvPr id="962" name="Google Shape;962;p26"/>
            <p:cNvGrpSpPr/>
            <p:nvPr/>
          </p:nvGrpSpPr>
          <p:grpSpPr>
            <a:xfrm rot="-2337708">
              <a:off x="7779297" y="407898"/>
              <a:ext cx="509830" cy="630841"/>
              <a:chOff x="1085032" y="284347"/>
              <a:chExt cx="621163" cy="768600"/>
            </a:xfrm>
          </p:grpSpPr>
          <p:sp>
            <p:nvSpPr>
              <p:cNvPr id="963" name="Google Shape;963;p26"/>
              <p:cNvSpPr/>
              <p:nvPr/>
            </p:nvSpPr>
            <p:spPr>
              <a:xfrm>
                <a:off x="1085032" y="284347"/>
                <a:ext cx="621163" cy="768600"/>
              </a:xfrm>
              <a:custGeom>
                <a:avLst/>
                <a:gdLst/>
                <a:ahLst/>
                <a:cxnLst/>
                <a:rect l="l" t="t" r="r" b="b"/>
                <a:pathLst>
                  <a:path w="89" h="110" extrusionOk="0">
                    <a:moveTo>
                      <a:pt x="88" y="23"/>
                    </a:moveTo>
                    <a:cubicBezTo>
                      <a:pt x="89" y="23"/>
                      <a:pt x="89" y="23"/>
                      <a:pt x="89" y="23"/>
                    </a:cubicBezTo>
                    <a:cubicBezTo>
                      <a:pt x="89" y="0"/>
                      <a:pt x="89" y="0"/>
                      <a:pt x="89" y="0"/>
                    </a:cubicBezTo>
                    <a:cubicBezTo>
                      <a:pt x="0" y="0"/>
                      <a:pt x="0" y="0"/>
                      <a:pt x="0" y="0"/>
                    </a:cubicBezTo>
                    <a:cubicBezTo>
                      <a:pt x="0" y="23"/>
                      <a:pt x="0" y="23"/>
                      <a:pt x="0" y="23"/>
                    </a:cubicBezTo>
                    <a:cubicBezTo>
                      <a:pt x="1" y="23"/>
                      <a:pt x="1" y="23"/>
                      <a:pt x="1" y="23"/>
                    </a:cubicBezTo>
                    <a:cubicBezTo>
                      <a:pt x="2" y="23"/>
                      <a:pt x="12" y="24"/>
                      <a:pt x="12" y="55"/>
                    </a:cubicBezTo>
                    <a:cubicBezTo>
                      <a:pt x="12" y="87"/>
                      <a:pt x="2" y="88"/>
                      <a:pt x="1" y="88"/>
                    </a:cubicBezTo>
                    <a:cubicBezTo>
                      <a:pt x="0" y="88"/>
                      <a:pt x="0" y="88"/>
                      <a:pt x="0" y="88"/>
                    </a:cubicBezTo>
                    <a:cubicBezTo>
                      <a:pt x="0" y="110"/>
                      <a:pt x="0" y="110"/>
                      <a:pt x="0" y="110"/>
                    </a:cubicBezTo>
                    <a:cubicBezTo>
                      <a:pt x="89" y="110"/>
                      <a:pt x="89" y="110"/>
                      <a:pt x="89" y="110"/>
                    </a:cubicBezTo>
                    <a:cubicBezTo>
                      <a:pt x="89" y="88"/>
                      <a:pt x="89" y="88"/>
                      <a:pt x="89" y="88"/>
                    </a:cubicBezTo>
                    <a:cubicBezTo>
                      <a:pt x="89" y="88"/>
                      <a:pt x="78" y="84"/>
                      <a:pt x="78" y="52"/>
                    </a:cubicBezTo>
                    <a:cubicBezTo>
                      <a:pt x="78" y="26"/>
                      <a:pt x="85" y="23"/>
                      <a:pt x="88" y="2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26"/>
              <p:cNvSpPr/>
              <p:nvPr/>
            </p:nvSpPr>
            <p:spPr>
              <a:xfrm>
                <a:off x="1512083" y="439619"/>
                <a:ext cx="77100" cy="6126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26"/>
              <p:cNvSpPr/>
              <p:nvPr/>
            </p:nvSpPr>
            <p:spPr>
              <a:xfrm>
                <a:off x="1434438" y="439619"/>
                <a:ext cx="77100" cy="61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26"/>
              <p:cNvSpPr/>
              <p:nvPr/>
            </p:nvSpPr>
            <p:spPr>
              <a:xfrm>
                <a:off x="1248089" y="439619"/>
                <a:ext cx="186300" cy="61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26"/>
              <p:cNvSpPr/>
              <p:nvPr/>
            </p:nvSpPr>
            <p:spPr>
              <a:xfrm>
                <a:off x="1325734" y="695821"/>
                <a:ext cx="100800" cy="100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26"/>
              <p:cNvSpPr/>
              <p:nvPr/>
            </p:nvSpPr>
            <p:spPr>
              <a:xfrm>
                <a:off x="1341264" y="719109"/>
                <a:ext cx="69883" cy="62109"/>
              </a:xfrm>
              <a:custGeom>
                <a:avLst/>
                <a:gdLst/>
                <a:ahLst/>
                <a:cxnLst/>
                <a:rect l="l" t="t" r="r" b="b"/>
                <a:pathLst>
                  <a:path w="9" h="8" extrusionOk="0">
                    <a:moveTo>
                      <a:pt x="9" y="2"/>
                    </a:moveTo>
                    <a:lnTo>
                      <a:pt x="7" y="0"/>
                    </a:lnTo>
                    <a:lnTo>
                      <a:pt x="5" y="2"/>
                    </a:lnTo>
                    <a:lnTo>
                      <a:pt x="2" y="0"/>
                    </a:lnTo>
                    <a:lnTo>
                      <a:pt x="0" y="2"/>
                    </a:lnTo>
                    <a:lnTo>
                      <a:pt x="3" y="4"/>
                    </a:lnTo>
                    <a:lnTo>
                      <a:pt x="0" y="6"/>
                    </a:lnTo>
                    <a:lnTo>
                      <a:pt x="2" y="8"/>
                    </a:lnTo>
                    <a:lnTo>
                      <a:pt x="5" y="5"/>
                    </a:lnTo>
                    <a:lnTo>
                      <a:pt x="7" y="8"/>
                    </a:lnTo>
                    <a:lnTo>
                      <a:pt x="9" y="6"/>
                    </a:lnTo>
                    <a:lnTo>
                      <a:pt x="6" y="4"/>
                    </a:lnTo>
                    <a:lnTo>
                      <a:pt x="9" y="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69" name="Google Shape;969;p26"/>
            <p:cNvGrpSpPr/>
            <p:nvPr/>
          </p:nvGrpSpPr>
          <p:grpSpPr>
            <a:xfrm rot="3144327">
              <a:off x="7901754" y="1287675"/>
              <a:ext cx="509804" cy="630810"/>
              <a:chOff x="1085032" y="284347"/>
              <a:chExt cx="621163" cy="768600"/>
            </a:xfrm>
          </p:grpSpPr>
          <p:sp>
            <p:nvSpPr>
              <p:cNvPr id="970" name="Google Shape;970;p26"/>
              <p:cNvSpPr/>
              <p:nvPr/>
            </p:nvSpPr>
            <p:spPr>
              <a:xfrm>
                <a:off x="1085032" y="284347"/>
                <a:ext cx="621163" cy="768600"/>
              </a:xfrm>
              <a:custGeom>
                <a:avLst/>
                <a:gdLst/>
                <a:ahLst/>
                <a:cxnLst/>
                <a:rect l="l" t="t" r="r" b="b"/>
                <a:pathLst>
                  <a:path w="89" h="110" extrusionOk="0">
                    <a:moveTo>
                      <a:pt x="88" y="23"/>
                    </a:moveTo>
                    <a:cubicBezTo>
                      <a:pt x="89" y="23"/>
                      <a:pt x="89" y="23"/>
                      <a:pt x="89" y="23"/>
                    </a:cubicBezTo>
                    <a:cubicBezTo>
                      <a:pt x="89" y="0"/>
                      <a:pt x="89" y="0"/>
                      <a:pt x="89" y="0"/>
                    </a:cubicBezTo>
                    <a:cubicBezTo>
                      <a:pt x="0" y="0"/>
                      <a:pt x="0" y="0"/>
                      <a:pt x="0" y="0"/>
                    </a:cubicBezTo>
                    <a:cubicBezTo>
                      <a:pt x="0" y="23"/>
                      <a:pt x="0" y="23"/>
                      <a:pt x="0" y="23"/>
                    </a:cubicBezTo>
                    <a:cubicBezTo>
                      <a:pt x="1" y="23"/>
                      <a:pt x="1" y="23"/>
                      <a:pt x="1" y="23"/>
                    </a:cubicBezTo>
                    <a:cubicBezTo>
                      <a:pt x="2" y="23"/>
                      <a:pt x="12" y="24"/>
                      <a:pt x="12" y="55"/>
                    </a:cubicBezTo>
                    <a:cubicBezTo>
                      <a:pt x="12" y="87"/>
                      <a:pt x="2" y="88"/>
                      <a:pt x="1" y="88"/>
                    </a:cubicBezTo>
                    <a:cubicBezTo>
                      <a:pt x="0" y="88"/>
                      <a:pt x="0" y="88"/>
                      <a:pt x="0" y="88"/>
                    </a:cubicBezTo>
                    <a:cubicBezTo>
                      <a:pt x="0" y="110"/>
                      <a:pt x="0" y="110"/>
                      <a:pt x="0" y="110"/>
                    </a:cubicBezTo>
                    <a:cubicBezTo>
                      <a:pt x="89" y="110"/>
                      <a:pt x="89" y="110"/>
                      <a:pt x="89" y="110"/>
                    </a:cubicBezTo>
                    <a:cubicBezTo>
                      <a:pt x="89" y="88"/>
                      <a:pt x="89" y="88"/>
                      <a:pt x="89" y="88"/>
                    </a:cubicBezTo>
                    <a:cubicBezTo>
                      <a:pt x="89" y="88"/>
                      <a:pt x="78" y="84"/>
                      <a:pt x="78" y="52"/>
                    </a:cubicBezTo>
                    <a:cubicBezTo>
                      <a:pt x="78" y="26"/>
                      <a:pt x="85" y="23"/>
                      <a:pt x="88" y="2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26"/>
              <p:cNvSpPr/>
              <p:nvPr/>
            </p:nvSpPr>
            <p:spPr>
              <a:xfrm>
                <a:off x="1512083" y="439619"/>
                <a:ext cx="77100" cy="612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26"/>
              <p:cNvSpPr/>
              <p:nvPr/>
            </p:nvSpPr>
            <p:spPr>
              <a:xfrm>
                <a:off x="1434438" y="439619"/>
                <a:ext cx="77100" cy="61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26"/>
              <p:cNvSpPr/>
              <p:nvPr/>
            </p:nvSpPr>
            <p:spPr>
              <a:xfrm>
                <a:off x="1248089" y="439619"/>
                <a:ext cx="186300" cy="61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26"/>
              <p:cNvSpPr/>
              <p:nvPr/>
            </p:nvSpPr>
            <p:spPr>
              <a:xfrm>
                <a:off x="1325734" y="695821"/>
                <a:ext cx="100800" cy="100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26"/>
              <p:cNvSpPr/>
              <p:nvPr/>
            </p:nvSpPr>
            <p:spPr>
              <a:xfrm>
                <a:off x="1341264" y="719109"/>
                <a:ext cx="69883" cy="62109"/>
              </a:xfrm>
              <a:custGeom>
                <a:avLst/>
                <a:gdLst/>
                <a:ahLst/>
                <a:cxnLst/>
                <a:rect l="l" t="t" r="r" b="b"/>
                <a:pathLst>
                  <a:path w="9" h="8" extrusionOk="0">
                    <a:moveTo>
                      <a:pt x="9" y="2"/>
                    </a:moveTo>
                    <a:lnTo>
                      <a:pt x="7" y="0"/>
                    </a:lnTo>
                    <a:lnTo>
                      <a:pt x="5" y="2"/>
                    </a:lnTo>
                    <a:lnTo>
                      <a:pt x="2" y="0"/>
                    </a:lnTo>
                    <a:lnTo>
                      <a:pt x="0" y="2"/>
                    </a:lnTo>
                    <a:lnTo>
                      <a:pt x="3" y="4"/>
                    </a:lnTo>
                    <a:lnTo>
                      <a:pt x="0" y="6"/>
                    </a:lnTo>
                    <a:lnTo>
                      <a:pt x="2" y="8"/>
                    </a:lnTo>
                    <a:lnTo>
                      <a:pt x="5" y="5"/>
                    </a:lnTo>
                    <a:lnTo>
                      <a:pt x="7" y="8"/>
                    </a:lnTo>
                    <a:lnTo>
                      <a:pt x="9" y="6"/>
                    </a:lnTo>
                    <a:lnTo>
                      <a:pt x="6" y="4"/>
                    </a:lnTo>
                    <a:lnTo>
                      <a:pt x="9" y="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6"/>
        <p:cNvGrpSpPr/>
        <p:nvPr/>
      </p:nvGrpSpPr>
      <p:grpSpPr>
        <a:xfrm>
          <a:off x="0" y="0"/>
          <a:ext cx="0" cy="0"/>
          <a:chOff x="0" y="0"/>
          <a:chExt cx="0" cy="0"/>
        </a:xfrm>
      </p:grpSpPr>
      <p:pic>
        <p:nvPicPr>
          <p:cNvPr id="127" name="Google Shape;127;p5"/>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128" name="Google Shape;128;p5"/>
          <p:cNvGrpSpPr/>
          <p:nvPr/>
        </p:nvGrpSpPr>
        <p:grpSpPr>
          <a:xfrm>
            <a:off x="240025" y="187700"/>
            <a:ext cx="8664000" cy="4768200"/>
            <a:chOff x="240025" y="187700"/>
            <a:chExt cx="8664000" cy="4768200"/>
          </a:xfrm>
        </p:grpSpPr>
        <p:grpSp>
          <p:nvGrpSpPr>
            <p:cNvPr id="129" name="Google Shape;129;p5"/>
            <p:cNvGrpSpPr/>
            <p:nvPr/>
          </p:nvGrpSpPr>
          <p:grpSpPr>
            <a:xfrm>
              <a:off x="240025" y="187700"/>
              <a:ext cx="8664000" cy="4768200"/>
              <a:chOff x="240025" y="187700"/>
              <a:chExt cx="8664000" cy="4768200"/>
            </a:xfrm>
          </p:grpSpPr>
          <p:sp>
            <p:nvSpPr>
              <p:cNvPr id="130" name="Google Shape;130;p5"/>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1" name="Google Shape;131;p5"/>
              <p:cNvGrpSpPr/>
              <p:nvPr/>
            </p:nvGrpSpPr>
            <p:grpSpPr>
              <a:xfrm>
                <a:off x="713216" y="282325"/>
                <a:ext cx="8190669" cy="4581900"/>
                <a:chOff x="585150" y="282325"/>
                <a:chExt cx="8240110" cy="4581900"/>
              </a:xfrm>
            </p:grpSpPr>
            <p:grpSp>
              <p:nvGrpSpPr>
                <p:cNvPr id="132" name="Google Shape;132;p5"/>
                <p:cNvGrpSpPr/>
                <p:nvPr/>
              </p:nvGrpSpPr>
              <p:grpSpPr>
                <a:xfrm>
                  <a:off x="585160" y="463601"/>
                  <a:ext cx="8240100" cy="4205169"/>
                  <a:chOff x="585160" y="463601"/>
                  <a:chExt cx="8240100" cy="4205169"/>
                </a:xfrm>
              </p:grpSpPr>
              <p:cxnSp>
                <p:nvCxnSpPr>
                  <p:cNvPr id="133" name="Google Shape;133;p5"/>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34" name="Google Shape;134;p5"/>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35" name="Google Shape;135;p5"/>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36" name="Google Shape;136;p5"/>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37" name="Google Shape;137;p5"/>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38" name="Google Shape;138;p5"/>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39" name="Google Shape;139;p5"/>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0" name="Google Shape;140;p5"/>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1" name="Google Shape;141;p5"/>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2" name="Google Shape;142;p5"/>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3" name="Google Shape;143;p5"/>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4" name="Google Shape;144;p5"/>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5" name="Google Shape;145;p5"/>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6" name="Google Shape;146;p5"/>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7" name="Google Shape;147;p5"/>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8" name="Google Shape;148;p5"/>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49" name="Google Shape;149;p5"/>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150" name="Google Shape;150;p5"/>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151" name="Google Shape;151;p5"/>
            <p:cNvGrpSpPr/>
            <p:nvPr/>
          </p:nvGrpSpPr>
          <p:grpSpPr>
            <a:xfrm>
              <a:off x="401525" y="501575"/>
              <a:ext cx="155700" cy="4143400"/>
              <a:chOff x="401525" y="501575"/>
              <a:chExt cx="155700" cy="4143400"/>
            </a:xfrm>
          </p:grpSpPr>
          <p:sp>
            <p:nvSpPr>
              <p:cNvPr id="152" name="Google Shape;152;p5"/>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3" name="Google Shape;153;p5"/>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4" name="Google Shape;154;p5"/>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5" name="Google Shape;155;p5"/>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6" name="Google Shape;156;p5"/>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7" name="Google Shape;157;p5"/>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8" name="Google Shape;158;p5"/>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9" name="Google Shape;159;p5"/>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0" name="Google Shape;160;p5"/>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1" name="Google Shape;161;p5"/>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2" name="Google Shape;162;p5"/>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63" name="Google Shape;163;p5"/>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4" name="Google Shape;164;p5"/>
          <p:cNvSpPr txBox="1">
            <a:spLocks noGrp="1"/>
          </p:cNvSpPr>
          <p:nvPr>
            <p:ph type="subTitle" idx="1"/>
          </p:nvPr>
        </p:nvSpPr>
        <p:spPr>
          <a:xfrm>
            <a:off x="3691325" y="3835382"/>
            <a:ext cx="2742600" cy="636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5" name="Google Shape;165;p5"/>
          <p:cNvSpPr txBox="1">
            <a:spLocks noGrp="1"/>
          </p:cNvSpPr>
          <p:nvPr>
            <p:ph type="subTitle" idx="2"/>
          </p:nvPr>
        </p:nvSpPr>
        <p:spPr>
          <a:xfrm>
            <a:off x="720000" y="3835382"/>
            <a:ext cx="2742600" cy="6363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6" name="Google Shape;166;p5"/>
          <p:cNvSpPr txBox="1">
            <a:spLocks noGrp="1"/>
          </p:cNvSpPr>
          <p:nvPr>
            <p:ph type="subTitle" idx="3"/>
          </p:nvPr>
        </p:nvSpPr>
        <p:spPr>
          <a:xfrm>
            <a:off x="3691325" y="3290588"/>
            <a:ext cx="2742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
        <p:nvSpPr>
          <p:cNvPr id="167" name="Google Shape;167;p5"/>
          <p:cNvSpPr txBox="1">
            <a:spLocks noGrp="1"/>
          </p:cNvSpPr>
          <p:nvPr>
            <p:ph type="subTitle" idx="4"/>
          </p:nvPr>
        </p:nvSpPr>
        <p:spPr>
          <a:xfrm>
            <a:off x="720000" y="3290588"/>
            <a:ext cx="27426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200"/>
              <a:buFont typeface="Be Vietnam Pro"/>
              <a:buNone/>
              <a:defRPr sz="2200" b="1">
                <a:latin typeface="Be Vietnam Pro"/>
                <a:ea typeface="Be Vietnam Pro"/>
                <a:cs typeface="Be Vietnam Pro"/>
                <a:sym typeface="Be Vietnam Pro"/>
              </a:defRPr>
            </a:lvl1pPr>
            <a:lvl2pPr lvl="1"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2pPr>
            <a:lvl3pPr lvl="2"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3pPr>
            <a:lvl4pPr lvl="3"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4pPr>
            <a:lvl5pPr lvl="4"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5pPr>
            <a:lvl6pPr lvl="5"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6pPr>
            <a:lvl7pPr lvl="6"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7pPr>
            <a:lvl8pPr lvl="7"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8pPr>
            <a:lvl9pPr lvl="8" algn="ctr" rtl="0">
              <a:lnSpc>
                <a:spcPct val="115000"/>
              </a:lnSpc>
              <a:spcBef>
                <a:spcPts val="0"/>
              </a:spcBef>
              <a:spcAft>
                <a:spcPts val="0"/>
              </a:spcAft>
              <a:buSzPts val="2200"/>
              <a:buFont typeface="Be Vietnam Pro"/>
              <a:buNone/>
              <a:defRPr sz="2200" b="1">
                <a:latin typeface="Be Vietnam Pro"/>
                <a:ea typeface="Be Vietnam Pro"/>
                <a:cs typeface="Be Vietnam Pro"/>
                <a:sym typeface="Be Vietnam Pr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pic>
        <p:nvPicPr>
          <p:cNvPr id="169" name="Google Shape;169;p6"/>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170" name="Google Shape;170;p6"/>
          <p:cNvGrpSpPr/>
          <p:nvPr/>
        </p:nvGrpSpPr>
        <p:grpSpPr>
          <a:xfrm>
            <a:off x="240025" y="187700"/>
            <a:ext cx="8664000" cy="4768200"/>
            <a:chOff x="240025" y="187700"/>
            <a:chExt cx="8664000" cy="4768200"/>
          </a:xfrm>
        </p:grpSpPr>
        <p:grpSp>
          <p:nvGrpSpPr>
            <p:cNvPr id="171" name="Google Shape;171;p6"/>
            <p:cNvGrpSpPr/>
            <p:nvPr/>
          </p:nvGrpSpPr>
          <p:grpSpPr>
            <a:xfrm>
              <a:off x="240025" y="187700"/>
              <a:ext cx="8664000" cy="4768200"/>
              <a:chOff x="240025" y="187700"/>
              <a:chExt cx="8664000" cy="4768200"/>
            </a:xfrm>
          </p:grpSpPr>
          <p:sp>
            <p:nvSpPr>
              <p:cNvPr id="172" name="Google Shape;172;p6"/>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73" name="Google Shape;173;p6"/>
              <p:cNvGrpSpPr/>
              <p:nvPr/>
            </p:nvGrpSpPr>
            <p:grpSpPr>
              <a:xfrm>
                <a:off x="713216" y="282325"/>
                <a:ext cx="8190669" cy="4581900"/>
                <a:chOff x="585150" y="282325"/>
                <a:chExt cx="8240110" cy="4581900"/>
              </a:xfrm>
            </p:grpSpPr>
            <p:grpSp>
              <p:nvGrpSpPr>
                <p:cNvPr id="174" name="Google Shape;174;p6"/>
                <p:cNvGrpSpPr/>
                <p:nvPr/>
              </p:nvGrpSpPr>
              <p:grpSpPr>
                <a:xfrm>
                  <a:off x="585160" y="463601"/>
                  <a:ext cx="8240100" cy="4205169"/>
                  <a:chOff x="585160" y="463601"/>
                  <a:chExt cx="8240100" cy="4205169"/>
                </a:xfrm>
              </p:grpSpPr>
              <p:cxnSp>
                <p:nvCxnSpPr>
                  <p:cNvPr id="175" name="Google Shape;175;p6"/>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76" name="Google Shape;176;p6"/>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77" name="Google Shape;177;p6"/>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78" name="Google Shape;178;p6"/>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79" name="Google Shape;179;p6"/>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0" name="Google Shape;180;p6"/>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1" name="Google Shape;181;p6"/>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2" name="Google Shape;182;p6"/>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3" name="Google Shape;183;p6"/>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4" name="Google Shape;184;p6"/>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5" name="Google Shape;185;p6"/>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6" name="Google Shape;186;p6"/>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7" name="Google Shape;187;p6"/>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8" name="Google Shape;188;p6"/>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89" name="Google Shape;189;p6"/>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90" name="Google Shape;190;p6"/>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191" name="Google Shape;191;p6"/>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192" name="Google Shape;192;p6"/>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193" name="Google Shape;193;p6"/>
            <p:cNvGrpSpPr/>
            <p:nvPr/>
          </p:nvGrpSpPr>
          <p:grpSpPr>
            <a:xfrm>
              <a:off x="401525" y="501575"/>
              <a:ext cx="155700" cy="4143400"/>
              <a:chOff x="401525" y="501575"/>
              <a:chExt cx="155700" cy="4143400"/>
            </a:xfrm>
          </p:grpSpPr>
          <p:sp>
            <p:nvSpPr>
              <p:cNvPr id="194" name="Google Shape;194;p6"/>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5" name="Google Shape;195;p6"/>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6" name="Google Shape;196;p6"/>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7" name="Google Shape;197;p6"/>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8" name="Google Shape;198;p6"/>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9" name="Google Shape;199;p6"/>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0" name="Google Shape;200;p6"/>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1" name="Google Shape;201;p6"/>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2" name="Google Shape;202;p6"/>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3" name="Google Shape;203;p6"/>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04" name="Google Shape;204;p6"/>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05" name="Google Shape;205;p6"/>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06"/>
        <p:cNvGrpSpPr/>
        <p:nvPr/>
      </p:nvGrpSpPr>
      <p:grpSpPr>
        <a:xfrm>
          <a:off x="0" y="0"/>
          <a:ext cx="0" cy="0"/>
          <a:chOff x="0" y="0"/>
          <a:chExt cx="0" cy="0"/>
        </a:xfrm>
      </p:grpSpPr>
      <p:pic>
        <p:nvPicPr>
          <p:cNvPr id="207" name="Google Shape;207;p7"/>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208" name="Google Shape;208;p7"/>
          <p:cNvGrpSpPr/>
          <p:nvPr/>
        </p:nvGrpSpPr>
        <p:grpSpPr>
          <a:xfrm>
            <a:off x="240025" y="187700"/>
            <a:ext cx="8664000" cy="4768200"/>
            <a:chOff x="240025" y="187700"/>
            <a:chExt cx="8664000" cy="4768200"/>
          </a:xfrm>
        </p:grpSpPr>
        <p:grpSp>
          <p:nvGrpSpPr>
            <p:cNvPr id="209" name="Google Shape;209;p7"/>
            <p:cNvGrpSpPr/>
            <p:nvPr/>
          </p:nvGrpSpPr>
          <p:grpSpPr>
            <a:xfrm>
              <a:off x="240025" y="187700"/>
              <a:ext cx="8664000" cy="4768200"/>
              <a:chOff x="240025" y="187700"/>
              <a:chExt cx="8664000" cy="4768200"/>
            </a:xfrm>
          </p:grpSpPr>
          <p:sp>
            <p:nvSpPr>
              <p:cNvPr id="210" name="Google Shape;210;p7"/>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11" name="Google Shape;211;p7"/>
              <p:cNvGrpSpPr/>
              <p:nvPr/>
            </p:nvGrpSpPr>
            <p:grpSpPr>
              <a:xfrm>
                <a:off x="713216" y="282325"/>
                <a:ext cx="8190669" cy="4581900"/>
                <a:chOff x="585150" y="282325"/>
                <a:chExt cx="8240110" cy="4581900"/>
              </a:xfrm>
            </p:grpSpPr>
            <p:grpSp>
              <p:nvGrpSpPr>
                <p:cNvPr id="212" name="Google Shape;212;p7"/>
                <p:cNvGrpSpPr/>
                <p:nvPr/>
              </p:nvGrpSpPr>
              <p:grpSpPr>
                <a:xfrm>
                  <a:off x="585160" y="463601"/>
                  <a:ext cx="8240100" cy="4205169"/>
                  <a:chOff x="585160" y="463601"/>
                  <a:chExt cx="8240100" cy="4205169"/>
                </a:xfrm>
              </p:grpSpPr>
              <p:cxnSp>
                <p:nvCxnSpPr>
                  <p:cNvPr id="213" name="Google Shape;213;p7"/>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14" name="Google Shape;214;p7"/>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15" name="Google Shape;215;p7"/>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16" name="Google Shape;216;p7"/>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17" name="Google Shape;217;p7"/>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18" name="Google Shape;218;p7"/>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19" name="Google Shape;219;p7"/>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0" name="Google Shape;220;p7"/>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1" name="Google Shape;221;p7"/>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2" name="Google Shape;222;p7"/>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3" name="Google Shape;223;p7"/>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4" name="Google Shape;224;p7"/>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5" name="Google Shape;225;p7"/>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6" name="Google Shape;226;p7"/>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7" name="Google Shape;227;p7"/>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8" name="Google Shape;228;p7"/>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29" name="Google Shape;229;p7"/>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230" name="Google Shape;230;p7"/>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231" name="Google Shape;231;p7"/>
            <p:cNvGrpSpPr/>
            <p:nvPr/>
          </p:nvGrpSpPr>
          <p:grpSpPr>
            <a:xfrm>
              <a:off x="401525" y="501575"/>
              <a:ext cx="155700" cy="4143400"/>
              <a:chOff x="401525" y="501575"/>
              <a:chExt cx="155700" cy="4143400"/>
            </a:xfrm>
          </p:grpSpPr>
          <p:sp>
            <p:nvSpPr>
              <p:cNvPr id="232" name="Google Shape;232;p7"/>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3" name="Google Shape;233;p7"/>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4" name="Google Shape;234;p7"/>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5" name="Google Shape;235;p7"/>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6" name="Google Shape;236;p7"/>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7" name="Google Shape;237;p7"/>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8" name="Google Shape;238;p7"/>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9" name="Google Shape;239;p7"/>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0" name="Google Shape;240;p7"/>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1" name="Google Shape;241;p7"/>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2" name="Google Shape;242;p7"/>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43" name="Google Shape;243;p7"/>
          <p:cNvSpPr txBox="1">
            <a:spLocks noGrp="1"/>
          </p:cNvSpPr>
          <p:nvPr>
            <p:ph type="title"/>
          </p:nvPr>
        </p:nvSpPr>
        <p:spPr>
          <a:xfrm>
            <a:off x="774125" y="1630975"/>
            <a:ext cx="4064400" cy="1827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4" name="Google Shape;244;p7"/>
          <p:cNvSpPr txBox="1">
            <a:spLocks noGrp="1"/>
          </p:cNvSpPr>
          <p:nvPr>
            <p:ph type="subTitle" idx="1"/>
          </p:nvPr>
        </p:nvSpPr>
        <p:spPr>
          <a:xfrm>
            <a:off x="774125" y="3458825"/>
            <a:ext cx="4064400" cy="83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7"/>
          <p:cNvSpPr>
            <a:spLocks noGrp="1"/>
          </p:cNvSpPr>
          <p:nvPr>
            <p:ph type="pic" idx="2"/>
          </p:nvPr>
        </p:nvSpPr>
        <p:spPr>
          <a:xfrm>
            <a:off x="5273100" y="533863"/>
            <a:ext cx="2910000" cy="40758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46"/>
        <p:cNvGrpSpPr/>
        <p:nvPr/>
      </p:nvGrpSpPr>
      <p:grpSpPr>
        <a:xfrm>
          <a:off x="0" y="0"/>
          <a:ext cx="0" cy="0"/>
          <a:chOff x="0" y="0"/>
          <a:chExt cx="0" cy="0"/>
        </a:xfrm>
      </p:grpSpPr>
      <p:pic>
        <p:nvPicPr>
          <p:cNvPr id="247" name="Google Shape;247;p8"/>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248" name="Google Shape;248;p8"/>
          <p:cNvGrpSpPr/>
          <p:nvPr/>
        </p:nvGrpSpPr>
        <p:grpSpPr>
          <a:xfrm>
            <a:off x="240025" y="187700"/>
            <a:ext cx="8664000" cy="4768200"/>
            <a:chOff x="240025" y="187700"/>
            <a:chExt cx="8664000" cy="4768200"/>
          </a:xfrm>
        </p:grpSpPr>
        <p:grpSp>
          <p:nvGrpSpPr>
            <p:cNvPr id="249" name="Google Shape;249;p8"/>
            <p:cNvGrpSpPr/>
            <p:nvPr/>
          </p:nvGrpSpPr>
          <p:grpSpPr>
            <a:xfrm>
              <a:off x="240025" y="187700"/>
              <a:ext cx="8664000" cy="4768200"/>
              <a:chOff x="240025" y="187700"/>
              <a:chExt cx="8664000" cy="4768200"/>
            </a:xfrm>
          </p:grpSpPr>
          <p:sp>
            <p:nvSpPr>
              <p:cNvPr id="250" name="Google Shape;250;p8"/>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51" name="Google Shape;251;p8"/>
              <p:cNvGrpSpPr/>
              <p:nvPr/>
            </p:nvGrpSpPr>
            <p:grpSpPr>
              <a:xfrm>
                <a:off x="713216" y="282325"/>
                <a:ext cx="8190669" cy="4581900"/>
                <a:chOff x="585150" y="282325"/>
                <a:chExt cx="8240110" cy="4581900"/>
              </a:xfrm>
            </p:grpSpPr>
            <p:grpSp>
              <p:nvGrpSpPr>
                <p:cNvPr id="252" name="Google Shape;252;p8"/>
                <p:cNvGrpSpPr/>
                <p:nvPr/>
              </p:nvGrpSpPr>
              <p:grpSpPr>
                <a:xfrm>
                  <a:off x="585160" y="463601"/>
                  <a:ext cx="8240100" cy="4205169"/>
                  <a:chOff x="585160" y="463601"/>
                  <a:chExt cx="8240100" cy="4205169"/>
                </a:xfrm>
              </p:grpSpPr>
              <p:cxnSp>
                <p:nvCxnSpPr>
                  <p:cNvPr id="253" name="Google Shape;253;p8"/>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54" name="Google Shape;254;p8"/>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55" name="Google Shape;255;p8"/>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56" name="Google Shape;256;p8"/>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57" name="Google Shape;257;p8"/>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58" name="Google Shape;258;p8"/>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59" name="Google Shape;259;p8"/>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0" name="Google Shape;260;p8"/>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1" name="Google Shape;261;p8"/>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2" name="Google Shape;262;p8"/>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3" name="Google Shape;263;p8"/>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4" name="Google Shape;264;p8"/>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5" name="Google Shape;265;p8"/>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6" name="Google Shape;266;p8"/>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7" name="Google Shape;267;p8"/>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8" name="Google Shape;268;p8"/>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69" name="Google Shape;269;p8"/>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270" name="Google Shape;270;p8"/>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271" name="Google Shape;271;p8"/>
            <p:cNvGrpSpPr/>
            <p:nvPr/>
          </p:nvGrpSpPr>
          <p:grpSpPr>
            <a:xfrm>
              <a:off x="401525" y="501575"/>
              <a:ext cx="155700" cy="4143400"/>
              <a:chOff x="401525" y="501575"/>
              <a:chExt cx="155700" cy="4143400"/>
            </a:xfrm>
          </p:grpSpPr>
          <p:sp>
            <p:nvSpPr>
              <p:cNvPr id="272" name="Google Shape;272;p8"/>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3" name="Google Shape;273;p8"/>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4" name="Google Shape;274;p8"/>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5" name="Google Shape;275;p8"/>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6" name="Google Shape;276;p8"/>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7" name="Google Shape;277;p8"/>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8" name="Google Shape;278;p8"/>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9" name="Google Shape;279;p8"/>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0" name="Google Shape;280;p8"/>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1" name="Google Shape;281;p8"/>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2" name="Google Shape;282;p8"/>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83" name="Google Shape;283;p8"/>
          <p:cNvSpPr txBox="1">
            <a:spLocks noGrp="1"/>
          </p:cNvSpPr>
          <p:nvPr>
            <p:ph type="title"/>
          </p:nvPr>
        </p:nvSpPr>
        <p:spPr>
          <a:xfrm>
            <a:off x="1314125" y="1499000"/>
            <a:ext cx="4580100" cy="19425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84"/>
        <p:cNvGrpSpPr/>
        <p:nvPr/>
      </p:nvGrpSpPr>
      <p:grpSpPr>
        <a:xfrm>
          <a:off x="0" y="0"/>
          <a:ext cx="0" cy="0"/>
          <a:chOff x="0" y="0"/>
          <a:chExt cx="0" cy="0"/>
        </a:xfrm>
      </p:grpSpPr>
      <p:pic>
        <p:nvPicPr>
          <p:cNvPr id="285" name="Google Shape;285;p9"/>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286" name="Google Shape;286;p9"/>
          <p:cNvGrpSpPr/>
          <p:nvPr/>
        </p:nvGrpSpPr>
        <p:grpSpPr>
          <a:xfrm>
            <a:off x="240025" y="187700"/>
            <a:ext cx="8664000" cy="4768200"/>
            <a:chOff x="240025" y="187700"/>
            <a:chExt cx="8664000" cy="4768200"/>
          </a:xfrm>
        </p:grpSpPr>
        <p:grpSp>
          <p:nvGrpSpPr>
            <p:cNvPr id="287" name="Google Shape;287;p9"/>
            <p:cNvGrpSpPr/>
            <p:nvPr/>
          </p:nvGrpSpPr>
          <p:grpSpPr>
            <a:xfrm>
              <a:off x="240025" y="187700"/>
              <a:ext cx="8664000" cy="4768200"/>
              <a:chOff x="240025" y="187700"/>
              <a:chExt cx="8664000" cy="4768200"/>
            </a:xfrm>
          </p:grpSpPr>
          <p:sp>
            <p:nvSpPr>
              <p:cNvPr id="288" name="Google Shape;288;p9"/>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89" name="Google Shape;289;p9"/>
              <p:cNvGrpSpPr/>
              <p:nvPr/>
            </p:nvGrpSpPr>
            <p:grpSpPr>
              <a:xfrm>
                <a:off x="713216" y="282325"/>
                <a:ext cx="8190669" cy="4581900"/>
                <a:chOff x="585150" y="282325"/>
                <a:chExt cx="8240110" cy="4581900"/>
              </a:xfrm>
            </p:grpSpPr>
            <p:grpSp>
              <p:nvGrpSpPr>
                <p:cNvPr id="290" name="Google Shape;290;p9"/>
                <p:cNvGrpSpPr/>
                <p:nvPr/>
              </p:nvGrpSpPr>
              <p:grpSpPr>
                <a:xfrm>
                  <a:off x="585160" y="463601"/>
                  <a:ext cx="8240100" cy="4205169"/>
                  <a:chOff x="585160" y="463601"/>
                  <a:chExt cx="8240100" cy="4205169"/>
                </a:xfrm>
              </p:grpSpPr>
              <p:cxnSp>
                <p:nvCxnSpPr>
                  <p:cNvPr id="291" name="Google Shape;291;p9"/>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2" name="Google Shape;292;p9"/>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3" name="Google Shape;293;p9"/>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4" name="Google Shape;294;p9"/>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5" name="Google Shape;295;p9"/>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6" name="Google Shape;296;p9"/>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7" name="Google Shape;297;p9"/>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8" name="Google Shape;298;p9"/>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299" name="Google Shape;299;p9"/>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0" name="Google Shape;300;p9"/>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1" name="Google Shape;301;p9"/>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2" name="Google Shape;302;p9"/>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3" name="Google Shape;303;p9"/>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4" name="Google Shape;304;p9"/>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5" name="Google Shape;305;p9"/>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6" name="Google Shape;306;p9"/>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07" name="Google Shape;307;p9"/>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308" name="Google Shape;308;p9"/>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309" name="Google Shape;309;p9"/>
            <p:cNvGrpSpPr/>
            <p:nvPr/>
          </p:nvGrpSpPr>
          <p:grpSpPr>
            <a:xfrm>
              <a:off x="401525" y="501575"/>
              <a:ext cx="155700" cy="4143400"/>
              <a:chOff x="401525" y="501575"/>
              <a:chExt cx="155700" cy="4143400"/>
            </a:xfrm>
          </p:grpSpPr>
          <p:sp>
            <p:nvSpPr>
              <p:cNvPr id="310" name="Google Shape;310;p9"/>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1" name="Google Shape;311;p9"/>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2" name="Google Shape;312;p9"/>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3" name="Google Shape;313;p9"/>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4" name="Google Shape;314;p9"/>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 name="Google Shape;315;p9"/>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 name="Google Shape;316;p9"/>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 name="Google Shape;317;p9"/>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 name="Google Shape;318;p9"/>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9" name="Google Shape;319;p9"/>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20" name="Google Shape;320;p9"/>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321" name="Google Shape;321;p9"/>
          <p:cNvSpPr txBox="1">
            <a:spLocks noGrp="1"/>
          </p:cNvSpPr>
          <p:nvPr>
            <p:ph type="title"/>
          </p:nvPr>
        </p:nvSpPr>
        <p:spPr>
          <a:xfrm>
            <a:off x="2361663" y="539500"/>
            <a:ext cx="4795200" cy="14214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22" name="Google Shape;322;p9"/>
          <p:cNvSpPr txBox="1">
            <a:spLocks noGrp="1"/>
          </p:cNvSpPr>
          <p:nvPr>
            <p:ph type="subTitle" idx="1"/>
          </p:nvPr>
        </p:nvSpPr>
        <p:spPr>
          <a:xfrm>
            <a:off x="2361663" y="1918657"/>
            <a:ext cx="4795200" cy="24783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1400"/>
              <a:buChar char="●"/>
              <a:defRPr/>
            </a:lvl1pPr>
            <a:lvl2pPr lvl="1" algn="ctr" rtl="0">
              <a:lnSpc>
                <a:spcPct val="115000"/>
              </a:lnSpc>
              <a:spcBef>
                <a:spcPts val="0"/>
              </a:spcBef>
              <a:spcAft>
                <a:spcPts val="0"/>
              </a:spcAft>
              <a:buClr>
                <a:schemeClr val="dk2"/>
              </a:buClr>
              <a:buSzPts val="1400"/>
              <a:buFont typeface="Montserrat"/>
              <a:buChar char="○"/>
              <a:defRPr/>
            </a:lvl2pPr>
            <a:lvl3pPr lvl="2" algn="ctr" rtl="0">
              <a:lnSpc>
                <a:spcPct val="115000"/>
              </a:lnSpc>
              <a:spcBef>
                <a:spcPts val="0"/>
              </a:spcBef>
              <a:spcAft>
                <a:spcPts val="0"/>
              </a:spcAft>
              <a:buClr>
                <a:schemeClr val="dk2"/>
              </a:buClr>
              <a:buSzPts val="1400"/>
              <a:buFont typeface="Montserrat"/>
              <a:buChar char="■"/>
              <a:defRPr/>
            </a:lvl3pPr>
            <a:lvl4pPr lvl="3" algn="ctr" rtl="0">
              <a:lnSpc>
                <a:spcPct val="115000"/>
              </a:lnSpc>
              <a:spcBef>
                <a:spcPts val="0"/>
              </a:spcBef>
              <a:spcAft>
                <a:spcPts val="0"/>
              </a:spcAft>
              <a:buClr>
                <a:schemeClr val="dk2"/>
              </a:buClr>
              <a:buSzPts val="1400"/>
              <a:buFont typeface="Montserrat"/>
              <a:buChar char="●"/>
              <a:defRPr/>
            </a:lvl4pPr>
            <a:lvl5pPr lvl="4" algn="ctr" rtl="0">
              <a:lnSpc>
                <a:spcPct val="115000"/>
              </a:lnSpc>
              <a:spcBef>
                <a:spcPts val="0"/>
              </a:spcBef>
              <a:spcAft>
                <a:spcPts val="0"/>
              </a:spcAft>
              <a:buClr>
                <a:schemeClr val="dk2"/>
              </a:buClr>
              <a:buSzPts val="1400"/>
              <a:buFont typeface="Montserrat"/>
              <a:buChar char="○"/>
              <a:defRPr/>
            </a:lvl5pPr>
            <a:lvl6pPr lvl="5" algn="ctr" rtl="0">
              <a:lnSpc>
                <a:spcPct val="115000"/>
              </a:lnSpc>
              <a:spcBef>
                <a:spcPts val="0"/>
              </a:spcBef>
              <a:spcAft>
                <a:spcPts val="0"/>
              </a:spcAft>
              <a:buClr>
                <a:schemeClr val="dk2"/>
              </a:buClr>
              <a:buSzPts val="1400"/>
              <a:buFont typeface="Montserrat"/>
              <a:buChar char="■"/>
              <a:defRPr/>
            </a:lvl6pPr>
            <a:lvl7pPr lvl="6" algn="ctr" rtl="0">
              <a:lnSpc>
                <a:spcPct val="115000"/>
              </a:lnSpc>
              <a:spcBef>
                <a:spcPts val="0"/>
              </a:spcBef>
              <a:spcAft>
                <a:spcPts val="0"/>
              </a:spcAft>
              <a:buClr>
                <a:schemeClr val="dk2"/>
              </a:buClr>
              <a:buSzPts val="1400"/>
              <a:buFont typeface="Montserrat"/>
              <a:buChar char="●"/>
              <a:defRPr/>
            </a:lvl7pPr>
            <a:lvl8pPr lvl="7" algn="ctr" rtl="0">
              <a:lnSpc>
                <a:spcPct val="115000"/>
              </a:lnSpc>
              <a:spcBef>
                <a:spcPts val="0"/>
              </a:spcBef>
              <a:spcAft>
                <a:spcPts val="0"/>
              </a:spcAft>
              <a:buClr>
                <a:schemeClr val="dk2"/>
              </a:buClr>
              <a:buSzPts val="1400"/>
              <a:buFont typeface="Montserrat"/>
              <a:buChar char="○"/>
              <a:defRPr/>
            </a:lvl8pPr>
            <a:lvl9pPr lvl="8" algn="ctr" rtl="0">
              <a:lnSpc>
                <a:spcPct val="115000"/>
              </a:lnSpc>
              <a:spcBef>
                <a:spcPts val="0"/>
              </a:spcBef>
              <a:spcAft>
                <a:spcPts val="0"/>
              </a:spcAft>
              <a:buClr>
                <a:schemeClr val="dk2"/>
              </a:buClr>
              <a:buSzPts val="1400"/>
              <a:buFont typeface="Montserra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6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66"/>
        <p:cNvGrpSpPr/>
        <p:nvPr/>
      </p:nvGrpSpPr>
      <p:grpSpPr>
        <a:xfrm>
          <a:off x="0" y="0"/>
          <a:ext cx="0" cy="0"/>
          <a:chOff x="0" y="0"/>
          <a:chExt cx="0" cy="0"/>
        </a:xfrm>
      </p:grpSpPr>
      <p:pic>
        <p:nvPicPr>
          <p:cNvPr id="367" name="Google Shape;367;p13"/>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368" name="Google Shape;368;p13"/>
          <p:cNvGrpSpPr/>
          <p:nvPr/>
        </p:nvGrpSpPr>
        <p:grpSpPr>
          <a:xfrm>
            <a:off x="240025" y="187700"/>
            <a:ext cx="8664000" cy="4768200"/>
            <a:chOff x="240025" y="187700"/>
            <a:chExt cx="8664000" cy="4768200"/>
          </a:xfrm>
        </p:grpSpPr>
        <p:grpSp>
          <p:nvGrpSpPr>
            <p:cNvPr id="369" name="Google Shape;369;p13"/>
            <p:cNvGrpSpPr/>
            <p:nvPr/>
          </p:nvGrpSpPr>
          <p:grpSpPr>
            <a:xfrm>
              <a:off x="240025" y="187700"/>
              <a:ext cx="8664000" cy="4768200"/>
              <a:chOff x="240025" y="187700"/>
              <a:chExt cx="8664000" cy="4768200"/>
            </a:xfrm>
          </p:grpSpPr>
          <p:sp>
            <p:nvSpPr>
              <p:cNvPr id="370" name="Google Shape;370;p13"/>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71" name="Google Shape;371;p13"/>
              <p:cNvGrpSpPr/>
              <p:nvPr/>
            </p:nvGrpSpPr>
            <p:grpSpPr>
              <a:xfrm>
                <a:off x="713216" y="282325"/>
                <a:ext cx="8190669" cy="4581900"/>
                <a:chOff x="585150" y="282325"/>
                <a:chExt cx="8240110" cy="4581900"/>
              </a:xfrm>
            </p:grpSpPr>
            <p:grpSp>
              <p:nvGrpSpPr>
                <p:cNvPr id="372" name="Google Shape;372;p13"/>
                <p:cNvGrpSpPr/>
                <p:nvPr/>
              </p:nvGrpSpPr>
              <p:grpSpPr>
                <a:xfrm>
                  <a:off x="585160" y="463601"/>
                  <a:ext cx="8240100" cy="4205169"/>
                  <a:chOff x="585160" y="463601"/>
                  <a:chExt cx="8240100" cy="4205169"/>
                </a:xfrm>
              </p:grpSpPr>
              <p:cxnSp>
                <p:nvCxnSpPr>
                  <p:cNvPr id="373" name="Google Shape;373;p13"/>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74" name="Google Shape;374;p13"/>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75" name="Google Shape;375;p13"/>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76" name="Google Shape;376;p13"/>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77" name="Google Shape;377;p13"/>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78" name="Google Shape;378;p13"/>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79" name="Google Shape;379;p13"/>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0" name="Google Shape;380;p13"/>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1" name="Google Shape;381;p13"/>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2" name="Google Shape;382;p13"/>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3" name="Google Shape;383;p13"/>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4" name="Google Shape;384;p13"/>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5" name="Google Shape;385;p13"/>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6" name="Google Shape;386;p13"/>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7" name="Google Shape;387;p13"/>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8" name="Google Shape;388;p13"/>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389" name="Google Shape;389;p13"/>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390" name="Google Shape;390;p13"/>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391" name="Google Shape;391;p13"/>
            <p:cNvGrpSpPr/>
            <p:nvPr/>
          </p:nvGrpSpPr>
          <p:grpSpPr>
            <a:xfrm>
              <a:off x="401525" y="501575"/>
              <a:ext cx="155700" cy="4143400"/>
              <a:chOff x="401525" y="501575"/>
              <a:chExt cx="155700" cy="4143400"/>
            </a:xfrm>
          </p:grpSpPr>
          <p:sp>
            <p:nvSpPr>
              <p:cNvPr id="392" name="Google Shape;392;p13"/>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3" name="Google Shape;393;p13"/>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4" name="Google Shape;394;p13"/>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5" name="Google Shape;395;p13"/>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6" name="Google Shape;396;p13"/>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7" name="Google Shape;397;p13"/>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8" name="Google Shape;398;p13"/>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9" name="Google Shape;399;p13"/>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0" name="Google Shape;400;p13"/>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1" name="Google Shape;401;p13"/>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2" name="Google Shape;402;p13"/>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403" name="Google Shape;403;p13"/>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4" name="Google Shape;404;p13"/>
          <p:cNvSpPr txBox="1">
            <a:spLocks noGrp="1"/>
          </p:cNvSpPr>
          <p:nvPr>
            <p:ph type="subTitle" idx="1"/>
          </p:nvPr>
        </p:nvSpPr>
        <p:spPr>
          <a:xfrm>
            <a:off x="2047750" y="216662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5" name="Google Shape;405;p13"/>
          <p:cNvSpPr txBox="1">
            <a:spLocks noGrp="1"/>
          </p:cNvSpPr>
          <p:nvPr>
            <p:ph type="subTitle" idx="2"/>
          </p:nvPr>
        </p:nvSpPr>
        <p:spPr>
          <a:xfrm>
            <a:off x="2047750" y="403043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 name="Google Shape;406;p13"/>
          <p:cNvSpPr txBox="1">
            <a:spLocks noGrp="1"/>
          </p:cNvSpPr>
          <p:nvPr>
            <p:ph type="subTitle" idx="3"/>
          </p:nvPr>
        </p:nvSpPr>
        <p:spPr>
          <a:xfrm>
            <a:off x="6003648" y="4030400"/>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7" name="Google Shape;407;p13"/>
          <p:cNvSpPr txBox="1">
            <a:spLocks noGrp="1"/>
          </p:cNvSpPr>
          <p:nvPr>
            <p:ph type="subTitle" idx="4"/>
          </p:nvPr>
        </p:nvSpPr>
        <p:spPr>
          <a:xfrm>
            <a:off x="6003648" y="2166625"/>
            <a:ext cx="2309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8" name="Google Shape;408;p13"/>
          <p:cNvSpPr txBox="1">
            <a:spLocks noGrp="1"/>
          </p:cNvSpPr>
          <p:nvPr>
            <p:ph type="title" idx="5" hasCustomPrompt="1"/>
          </p:nvPr>
        </p:nvSpPr>
        <p:spPr>
          <a:xfrm>
            <a:off x="1010300" y="1256175"/>
            <a:ext cx="942000" cy="815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09" name="Google Shape;409;p13"/>
          <p:cNvSpPr txBox="1">
            <a:spLocks noGrp="1"/>
          </p:cNvSpPr>
          <p:nvPr>
            <p:ph type="title" idx="6" hasCustomPrompt="1"/>
          </p:nvPr>
        </p:nvSpPr>
        <p:spPr>
          <a:xfrm>
            <a:off x="4967075" y="3119974"/>
            <a:ext cx="942000" cy="815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10" name="Google Shape;410;p13"/>
          <p:cNvSpPr txBox="1">
            <a:spLocks noGrp="1"/>
          </p:cNvSpPr>
          <p:nvPr>
            <p:ph type="title" idx="7" hasCustomPrompt="1"/>
          </p:nvPr>
        </p:nvSpPr>
        <p:spPr>
          <a:xfrm>
            <a:off x="1010300" y="3119974"/>
            <a:ext cx="942000" cy="815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11" name="Google Shape;411;p13"/>
          <p:cNvSpPr txBox="1">
            <a:spLocks noGrp="1"/>
          </p:cNvSpPr>
          <p:nvPr>
            <p:ph type="title" idx="8" hasCustomPrompt="1"/>
          </p:nvPr>
        </p:nvSpPr>
        <p:spPr>
          <a:xfrm>
            <a:off x="4967075" y="1256175"/>
            <a:ext cx="942000" cy="815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412" name="Google Shape;412;p13"/>
          <p:cNvSpPr txBox="1">
            <a:spLocks noGrp="1"/>
          </p:cNvSpPr>
          <p:nvPr>
            <p:ph type="subTitle" idx="9"/>
          </p:nvPr>
        </p:nvSpPr>
        <p:spPr>
          <a:xfrm>
            <a:off x="2047750" y="1350925"/>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 Vietnam Pro"/>
              <a:buNone/>
              <a:defRPr sz="2200" b="1">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413" name="Google Shape;413;p13"/>
          <p:cNvSpPr txBox="1">
            <a:spLocks noGrp="1"/>
          </p:cNvSpPr>
          <p:nvPr>
            <p:ph type="subTitle" idx="13"/>
          </p:nvPr>
        </p:nvSpPr>
        <p:spPr>
          <a:xfrm>
            <a:off x="2047750" y="3214730"/>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 Vietnam Pro"/>
              <a:buNone/>
              <a:defRPr sz="2200" b="1">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414" name="Google Shape;414;p13"/>
          <p:cNvSpPr txBox="1">
            <a:spLocks noGrp="1"/>
          </p:cNvSpPr>
          <p:nvPr>
            <p:ph type="subTitle" idx="14"/>
          </p:nvPr>
        </p:nvSpPr>
        <p:spPr>
          <a:xfrm>
            <a:off x="6003649" y="3214730"/>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 Vietnam Pro"/>
              <a:buNone/>
              <a:defRPr sz="2200" b="1">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
        <p:nvSpPr>
          <p:cNvPr id="415" name="Google Shape;415;p13"/>
          <p:cNvSpPr txBox="1">
            <a:spLocks noGrp="1"/>
          </p:cNvSpPr>
          <p:nvPr>
            <p:ph type="subTitle" idx="15"/>
          </p:nvPr>
        </p:nvSpPr>
        <p:spPr>
          <a:xfrm>
            <a:off x="6003649" y="1350925"/>
            <a:ext cx="2309700" cy="81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 Vietnam Pro"/>
              <a:buNone/>
              <a:defRPr sz="2200" b="1">
                <a:latin typeface="Be Vietnam Pro"/>
                <a:ea typeface="Be Vietnam Pro"/>
                <a:cs typeface="Be Vietnam Pro"/>
                <a:sym typeface="Be Vietnam Pro"/>
              </a:defRPr>
            </a:lvl1pPr>
            <a:lvl2pPr lvl="1"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b="1">
                <a:latin typeface="Be Vietnam Pro"/>
                <a:ea typeface="Be Vietnam Pro"/>
                <a:cs typeface="Be Vietnam Pro"/>
                <a:sym typeface="Be Vietnam Pr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455"/>
        <p:cNvGrpSpPr/>
        <p:nvPr/>
      </p:nvGrpSpPr>
      <p:grpSpPr>
        <a:xfrm>
          <a:off x="0" y="0"/>
          <a:ext cx="0" cy="0"/>
          <a:chOff x="0" y="0"/>
          <a:chExt cx="0" cy="0"/>
        </a:xfrm>
      </p:grpSpPr>
      <p:pic>
        <p:nvPicPr>
          <p:cNvPr id="456" name="Google Shape;456;p15"/>
          <p:cNvPicPr preferRelativeResize="0"/>
          <p:nvPr/>
        </p:nvPicPr>
        <p:blipFill>
          <a:blip r:embed="rId2">
            <a:alphaModFix/>
          </a:blip>
          <a:stretch>
            <a:fillRect/>
          </a:stretch>
        </p:blipFill>
        <p:spPr>
          <a:xfrm>
            <a:off x="0" y="1525"/>
            <a:ext cx="9144000" cy="5143499"/>
          </a:xfrm>
          <a:prstGeom prst="rect">
            <a:avLst/>
          </a:prstGeom>
          <a:noFill/>
          <a:ln>
            <a:noFill/>
          </a:ln>
        </p:spPr>
      </p:pic>
      <p:grpSp>
        <p:nvGrpSpPr>
          <p:cNvPr id="457" name="Google Shape;457;p15"/>
          <p:cNvGrpSpPr/>
          <p:nvPr/>
        </p:nvGrpSpPr>
        <p:grpSpPr>
          <a:xfrm>
            <a:off x="240025" y="187700"/>
            <a:ext cx="8664000" cy="4768200"/>
            <a:chOff x="240025" y="187700"/>
            <a:chExt cx="8664000" cy="4768200"/>
          </a:xfrm>
        </p:grpSpPr>
        <p:grpSp>
          <p:nvGrpSpPr>
            <p:cNvPr id="458" name="Google Shape;458;p15"/>
            <p:cNvGrpSpPr/>
            <p:nvPr/>
          </p:nvGrpSpPr>
          <p:grpSpPr>
            <a:xfrm>
              <a:off x="240025" y="187700"/>
              <a:ext cx="8664000" cy="4768200"/>
              <a:chOff x="240025" y="187700"/>
              <a:chExt cx="8664000" cy="4768200"/>
            </a:xfrm>
          </p:grpSpPr>
          <p:sp>
            <p:nvSpPr>
              <p:cNvPr id="459" name="Google Shape;459;p15"/>
              <p:cNvSpPr/>
              <p:nvPr/>
            </p:nvSpPr>
            <p:spPr>
              <a:xfrm>
                <a:off x="240025" y="187700"/>
                <a:ext cx="8664000" cy="4768200"/>
              </a:xfrm>
              <a:prstGeom prst="rect">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60" name="Google Shape;460;p15"/>
              <p:cNvGrpSpPr/>
              <p:nvPr/>
            </p:nvGrpSpPr>
            <p:grpSpPr>
              <a:xfrm>
                <a:off x="713216" y="282325"/>
                <a:ext cx="8190669" cy="4581900"/>
                <a:chOff x="585150" y="282325"/>
                <a:chExt cx="8240110" cy="4581900"/>
              </a:xfrm>
            </p:grpSpPr>
            <p:grpSp>
              <p:nvGrpSpPr>
                <p:cNvPr id="461" name="Google Shape;461;p15"/>
                <p:cNvGrpSpPr/>
                <p:nvPr/>
              </p:nvGrpSpPr>
              <p:grpSpPr>
                <a:xfrm>
                  <a:off x="585160" y="463601"/>
                  <a:ext cx="8240100" cy="4205169"/>
                  <a:chOff x="585160" y="463601"/>
                  <a:chExt cx="8240100" cy="4205169"/>
                </a:xfrm>
              </p:grpSpPr>
              <p:cxnSp>
                <p:nvCxnSpPr>
                  <p:cNvPr id="462" name="Google Shape;462;p15"/>
                  <p:cNvCxnSpPr/>
                  <p:nvPr/>
                </p:nvCxnSpPr>
                <p:spPr>
                  <a:xfrm>
                    <a:off x="585160" y="4636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63" name="Google Shape;463;p15"/>
                  <p:cNvCxnSpPr/>
                  <p:nvPr/>
                </p:nvCxnSpPr>
                <p:spPr>
                  <a:xfrm>
                    <a:off x="585160" y="7264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64" name="Google Shape;464;p15"/>
                  <p:cNvCxnSpPr/>
                  <p:nvPr/>
                </p:nvCxnSpPr>
                <p:spPr>
                  <a:xfrm>
                    <a:off x="585160" y="9892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65" name="Google Shape;465;p15"/>
                  <p:cNvCxnSpPr/>
                  <p:nvPr/>
                </p:nvCxnSpPr>
                <p:spPr>
                  <a:xfrm>
                    <a:off x="585160" y="125207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66" name="Google Shape;466;p15"/>
                  <p:cNvCxnSpPr/>
                  <p:nvPr/>
                </p:nvCxnSpPr>
                <p:spPr>
                  <a:xfrm>
                    <a:off x="585160" y="151489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67" name="Google Shape;467;p15"/>
                  <p:cNvCxnSpPr/>
                  <p:nvPr/>
                </p:nvCxnSpPr>
                <p:spPr>
                  <a:xfrm>
                    <a:off x="585160" y="177771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68" name="Google Shape;468;p15"/>
                  <p:cNvCxnSpPr/>
                  <p:nvPr/>
                </p:nvCxnSpPr>
                <p:spPr>
                  <a:xfrm>
                    <a:off x="585160" y="2040540"/>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69" name="Google Shape;469;p15"/>
                  <p:cNvCxnSpPr/>
                  <p:nvPr/>
                </p:nvCxnSpPr>
                <p:spPr>
                  <a:xfrm>
                    <a:off x="585160" y="2303363"/>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0" name="Google Shape;470;p15"/>
                  <p:cNvCxnSpPr/>
                  <p:nvPr/>
                </p:nvCxnSpPr>
                <p:spPr>
                  <a:xfrm>
                    <a:off x="585160" y="2566186"/>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1" name="Google Shape;471;p15"/>
                  <p:cNvCxnSpPr/>
                  <p:nvPr/>
                </p:nvCxnSpPr>
                <p:spPr>
                  <a:xfrm>
                    <a:off x="585160" y="2829009"/>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2" name="Google Shape;472;p15"/>
                  <p:cNvCxnSpPr/>
                  <p:nvPr/>
                </p:nvCxnSpPr>
                <p:spPr>
                  <a:xfrm>
                    <a:off x="585160" y="3091832"/>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3" name="Google Shape;473;p15"/>
                  <p:cNvCxnSpPr/>
                  <p:nvPr/>
                </p:nvCxnSpPr>
                <p:spPr>
                  <a:xfrm>
                    <a:off x="585160" y="3354655"/>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4" name="Google Shape;474;p15"/>
                  <p:cNvCxnSpPr/>
                  <p:nvPr/>
                </p:nvCxnSpPr>
                <p:spPr>
                  <a:xfrm>
                    <a:off x="585160" y="3617478"/>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5" name="Google Shape;475;p15"/>
                  <p:cNvCxnSpPr/>
                  <p:nvPr/>
                </p:nvCxnSpPr>
                <p:spPr>
                  <a:xfrm>
                    <a:off x="585160" y="3880301"/>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6" name="Google Shape;476;p15"/>
                  <p:cNvCxnSpPr/>
                  <p:nvPr/>
                </p:nvCxnSpPr>
                <p:spPr>
                  <a:xfrm>
                    <a:off x="585160" y="4143124"/>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7" name="Google Shape;477;p15"/>
                  <p:cNvCxnSpPr/>
                  <p:nvPr/>
                </p:nvCxnSpPr>
                <p:spPr>
                  <a:xfrm>
                    <a:off x="585160" y="4405947"/>
                    <a:ext cx="8240100" cy="0"/>
                  </a:xfrm>
                  <a:prstGeom prst="straightConnector1">
                    <a:avLst/>
                  </a:prstGeom>
                  <a:noFill/>
                  <a:ln w="9525" cap="flat" cmpd="sng">
                    <a:solidFill>
                      <a:schemeClr val="lt2"/>
                    </a:solidFill>
                    <a:prstDash val="solid"/>
                    <a:round/>
                    <a:headEnd type="none" w="med" len="med"/>
                    <a:tailEnd type="none" w="med" len="med"/>
                  </a:ln>
                </p:spPr>
              </p:cxnSp>
              <p:cxnSp>
                <p:nvCxnSpPr>
                  <p:cNvPr id="478" name="Google Shape;478;p15"/>
                  <p:cNvCxnSpPr/>
                  <p:nvPr/>
                </p:nvCxnSpPr>
                <p:spPr>
                  <a:xfrm>
                    <a:off x="585160" y="4668770"/>
                    <a:ext cx="8240100" cy="0"/>
                  </a:xfrm>
                  <a:prstGeom prst="straightConnector1">
                    <a:avLst/>
                  </a:prstGeom>
                  <a:noFill/>
                  <a:ln w="9525" cap="flat" cmpd="sng">
                    <a:solidFill>
                      <a:schemeClr val="lt2"/>
                    </a:solidFill>
                    <a:prstDash val="solid"/>
                    <a:round/>
                    <a:headEnd type="none" w="med" len="med"/>
                    <a:tailEnd type="none" w="med" len="med"/>
                  </a:ln>
                </p:spPr>
              </p:cxnSp>
            </p:grpSp>
            <p:cxnSp>
              <p:nvCxnSpPr>
                <p:cNvPr id="479" name="Google Shape;479;p15"/>
                <p:cNvCxnSpPr/>
                <p:nvPr/>
              </p:nvCxnSpPr>
              <p:spPr>
                <a:xfrm rot="10800000">
                  <a:off x="585150" y="282325"/>
                  <a:ext cx="0" cy="4581900"/>
                </a:xfrm>
                <a:prstGeom prst="straightConnector1">
                  <a:avLst/>
                </a:prstGeom>
                <a:noFill/>
                <a:ln w="9525" cap="flat" cmpd="sng">
                  <a:solidFill>
                    <a:schemeClr val="lt2"/>
                  </a:solidFill>
                  <a:prstDash val="dash"/>
                  <a:round/>
                  <a:headEnd type="none" w="med" len="med"/>
                  <a:tailEnd type="none" w="med" len="med"/>
                </a:ln>
              </p:spPr>
            </p:cxnSp>
          </p:grpSp>
        </p:grpSp>
        <p:grpSp>
          <p:nvGrpSpPr>
            <p:cNvPr id="480" name="Google Shape;480;p15"/>
            <p:cNvGrpSpPr/>
            <p:nvPr/>
          </p:nvGrpSpPr>
          <p:grpSpPr>
            <a:xfrm>
              <a:off x="401525" y="501575"/>
              <a:ext cx="155700" cy="4143400"/>
              <a:chOff x="401525" y="501575"/>
              <a:chExt cx="155700" cy="4143400"/>
            </a:xfrm>
          </p:grpSpPr>
          <p:sp>
            <p:nvSpPr>
              <p:cNvPr id="481" name="Google Shape;481;p15"/>
              <p:cNvSpPr/>
              <p:nvPr/>
            </p:nvSpPr>
            <p:spPr>
              <a:xfrm>
                <a:off x="401525" y="5015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2" name="Google Shape;482;p15"/>
              <p:cNvSpPr/>
              <p:nvPr/>
            </p:nvSpPr>
            <p:spPr>
              <a:xfrm>
                <a:off x="401525" y="90034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3" name="Google Shape;483;p15"/>
              <p:cNvSpPr/>
              <p:nvPr/>
            </p:nvSpPr>
            <p:spPr>
              <a:xfrm>
                <a:off x="401525" y="129911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4" name="Google Shape;484;p15"/>
              <p:cNvSpPr/>
              <p:nvPr/>
            </p:nvSpPr>
            <p:spPr>
              <a:xfrm>
                <a:off x="401525" y="169788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5" name="Google Shape;485;p15"/>
              <p:cNvSpPr/>
              <p:nvPr/>
            </p:nvSpPr>
            <p:spPr>
              <a:xfrm>
                <a:off x="401525" y="209665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6" name="Google Shape;486;p15"/>
              <p:cNvSpPr/>
              <p:nvPr/>
            </p:nvSpPr>
            <p:spPr>
              <a:xfrm>
                <a:off x="401525" y="249542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7" name="Google Shape;487;p15"/>
              <p:cNvSpPr/>
              <p:nvPr/>
            </p:nvSpPr>
            <p:spPr>
              <a:xfrm>
                <a:off x="401525" y="289419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8" name="Google Shape;488;p15"/>
              <p:cNvSpPr/>
              <p:nvPr/>
            </p:nvSpPr>
            <p:spPr>
              <a:xfrm>
                <a:off x="401525" y="329296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9" name="Google Shape;489;p15"/>
              <p:cNvSpPr/>
              <p:nvPr/>
            </p:nvSpPr>
            <p:spPr>
              <a:xfrm>
                <a:off x="401525" y="369173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0" name="Google Shape;490;p15"/>
              <p:cNvSpPr/>
              <p:nvPr/>
            </p:nvSpPr>
            <p:spPr>
              <a:xfrm>
                <a:off x="401525" y="409050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1" name="Google Shape;491;p15"/>
              <p:cNvSpPr/>
              <p:nvPr/>
            </p:nvSpPr>
            <p:spPr>
              <a:xfrm>
                <a:off x="401525" y="4489275"/>
                <a:ext cx="155700" cy="155700"/>
              </a:xfrm>
              <a:prstGeom prst="ellipse">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492" name="Google Shape;492;p15"/>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6" y="475488"/>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8" r:id="rId7"/>
    <p:sldLayoutId id="2147483659" r:id="rId8"/>
    <p:sldLayoutId id="2147483661" r:id="rId9"/>
    <p:sldLayoutId id="2147483662"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5"/>
        <p:cNvGrpSpPr/>
        <p:nvPr/>
      </p:nvGrpSpPr>
      <p:grpSpPr>
        <a:xfrm>
          <a:off x="0" y="0"/>
          <a:ext cx="0" cy="0"/>
          <a:chOff x="0" y="0"/>
          <a:chExt cx="0" cy="0"/>
        </a:xfrm>
      </p:grpSpPr>
      <p:sp>
        <p:nvSpPr>
          <p:cNvPr id="986" name="Google Shape;986;p30"/>
          <p:cNvSpPr txBox="1">
            <a:spLocks noGrp="1"/>
          </p:cNvSpPr>
          <p:nvPr>
            <p:ph type="ctrTitle"/>
          </p:nvPr>
        </p:nvSpPr>
        <p:spPr>
          <a:xfrm>
            <a:off x="1327519" y="783904"/>
            <a:ext cx="7488599" cy="18188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dirty="0"/>
              <a:t>Revolutionizing Educational Assessment Using Bloom’s Taxonomy Bot</a:t>
            </a:r>
            <a:endParaRPr lang="en-US" sz="3600" b="0" i="1" dirty="0"/>
          </a:p>
        </p:txBody>
      </p:sp>
      <p:sp>
        <p:nvSpPr>
          <p:cNvPr id="987" name="Google Shape;987;p30"/>
          <p:cNvSpPr txBox="1">
            <a:spLocks noGrp="1"/>
          </p:cNvSpPr>
          <p:nvPr>
            <p:ph type="subTitle" idx="1"/>
          </p:nvPr>
        </p:nvSpPr>
        <p:spPr>
          <a:xfrm>
            <a:off x="1380175" y="2935423"/>
            <a:ext cx="5097398" cy="1312766"/>
          </a:xfrm>
          <a:prstGeom prst="rect">
            <a:avLst/>
          </a:prstGeom>
        </p:spPr>
        <p:txBody>
          <a:bodyPr spcFirstLastPara="1" wrap="square" lIns="91425" tIns="91425" rIns="91425" bIns="91425" anchor="ctr" anchorCtr="0">
            <a:noAutofit/>
          </a:bodyPr>
          <a:lstStyle/>
          <a:p>
            <a:pPr marL="0" indent="0"/>
            <a:r>
              <a:rPr lang="en-US" dirty="0"/>
              <a:t>Dr. Minakshi Atre, Sarthak Karandikar, Kabeer Ahmed Merchant, Abhijeet </a:t>
            </a:r>
            <a:r>
              <a:rPr lang="en-US" dirty="0" err="1"/>
              <a:t>Suryawanshi</a:t>
            </a:r>
            <a:r>
              <a:rPr lang="en-US" dirty="0"/>
              <a:t>, Heramb Patil</a:t>
            </a:r>
          </a:p>
          <a:p>
            <a:pPr marL="0" lvl="0" indent="0" algn="l" rtl="0">
              <a:spcBef>
                <a:spcPts val="0"/>
              </a:spcBef>
              <a:spcAft>
                <a:spcPts val="0"/>
              </a:spcAft>
              <a:buNone/>
            </a:pPr>
            <a:endParaRPr dirty="0"/>
          </a:p>
        </p:txBody>
      </p:sp>
      <p:cxnSp>
        <p:nvCxnSpPr>
          <p:cNvPr id="988" name="Google Shape;988;p30"/>
          <p:cNvCxnSpPr/>
          <p:nvPr/>
        </p:nvCxnSpPr>
        <p:spPr>
          <a:xfrm>
            <a:off x="1109475" y="1196050"/>
            <a:ext cx="0" cy="2226600"/>
          </a:xfrm>
          <a:prstGeom prst="straightConnector1">
            <a:avLst/>
          </a:prstGeom>
          <a:noFill/>
          <a:ln w="9525" cap="flat" cmpd="sng">
            <a:solidFill>
              <a:schemeClr val="accent2"/>
            </a:solidFill>
            <a:prstDash val="solid"/>
            <a:round/>
            <a:headEnd type="oval" w="med" len="med"/>
            <a:tailEnd type="oval" w="med" len="med"/>
          </a:ln>
        </p:spPr>
      </p:cxnSp>
      <p:grpSp>
        <p:nvGrpSpPr>
          <p:cNvPr id="989" name="Google Shape;989;p30"/>
          <p:cNvGrpSpPr/>
          <p:nvPr/>
        </p:nvGrpSpPr>
        <p:grpSpPr>
          <a:xfrm>
            <a:off x="6195995" y="2508654"/>
            <a:ext cx="2283967" cy="2058963"/>
            <a:chOff x="6309545" y="2487104"/>
            <a:chExt cx="2283967" cy="2058963"/>
          </a:xfrm>
        </p:grpSpPr>
        <p:sp>
          <p:nvSpPr>
            <p:cNvPr id="990" name="Google Shape;990;p30"/>
            <p:cNvSpPr/>
            <p:nvPr/>
          </p:nvSpPr>
          <p:spPr>
            <a:xfrm rot="8955909">
              <a:off x="7996398" y="4153478"/>
              <a:ext cx="569160" cy="265818"/>
            </a:xfrm>
            <a:custGeom>
              <a:avLst/>
              <a:gdLst/>
              <a:ahLst/>
              <a:cxnLst/>
              <a:rect l="l" t="t" r="r" b="b"/>
              <a:pathLst>
                <a:path w="64" h="30" extrusionOk="0">
                  <a:moveTo>
                    <a:pt x="43" y="0"/>
                  </a:moveTo>
                  <a:cubicBezTo>
                    <a:pt x="15" y="0"/>
                    <a:pt x="15" y="0"/>
                    <a:pt x="15" y="0"/>
                  </a:cubicBezTo>
                  <a:cubicBezTo>
                    <a:pt x="7" y="0"/>
                    <a:pt x="0" y="7"/>
                    <a:pt x="0" y="15"/>
                  </a:cubicBezTo>
                  <a:cubicBezTo>
                    <a:pt x="0" y="24"/>
                    <a:pt x="7" y="30"/>
                    <a:pt x="15" y="30"/>
                  </a:cubicBezTo>
                  <a:cubicBezTo>
                    <a:pt x="53" y="30"/>
                    <a:pt x="53" y="30"/>
                    <a:pt x="53" y="30"/>
                  </a:cubicBezTo>
                  <a:cubicBezTo>
                    <a:pt x="59" y="30"/>
                    <a:pt x="64" y="25"/>
                    <a:pt x="64" y="19"/>
                  </a:cubicBezTo>
                  <a:cubicBezTo>
                    <a:pt x="64" y="13"/>
                    <a:pt x="59" y="8"/>
                    <a:pt x="53" y="8"/>
                  </a:cubicBezTo>
                  <a:cubicBezTo>
                    <a:pt x="25" y="8"/>
                    <a:pt x="25" y="8"/>
                    <a:pt x="25" y="8"/>
                  </a:cubicBezTo>
                  <a:cubicBezTo>
                    <a:pt x="21" y="8"/>
                    <a:pt x="18" y="11"/>
                    <a:pt x="18" y="15"/>
                  </a:cubicBezTo>
                  <a:cubicBezTo>
                    <a:pt x="18" y="19"/>
                    <a:pt x="21" y="22"/>
                    <a:pt x="25" y="22"/>
                  </a:cubicBezTo>
                  <a:cubicBezTo>
                    <a:pt x="42" y="22"/>
                    <a:pt x="42" y="22"/>
                    <a:pt x="42" y="22"/>
                  </a:cubicBezTo>
                  <a:cubicBezTo>
                    <a:pt x="43" y="22"/>
                    <a:pt x="44" y="22"/>
                    <a:pt x="44" y="21"/>
                  </a:cubicBezTo>
                  <a:cubicBezTo>
                    <a:pt x="44" y="20"/>
                    <a:pt x="43" y="20"/>
                    <a:pt x="42" y="20"/>
                  </a:cubicBezTo>
                  <a:cubicBezTo>
                    <a:pt x="25" y="20"/>
                    <a:pt x="25" y="20"/>
                    <a:pt x="25" y="20"/>
                  </a:cubicBezTo>
                  <a:cubicBezTo>
                    <a:pt x="23" y="20"/>
                    <a:pt x="21" y="18"/>
                    <a:pt x="21" y="15"/>
                  </a:cubicBezTo>
                  <a:cubicBezTo>
                    <a:pt x="21" y="13"/>
                    <a:pt x="23" y="11"/>
                    <a:pt x="25" y="11"/>
                  </a:cubicBezTo>
                  <a:cubicBezTo>
                    <a:pt x="53" y="11"/>
                    <a:pt x="53" y="11"/>
                    <a:pt x="53" y="11"/>
                  </a:cubicBezTo>
                  <a:cubicBezTo>
                    <a:pt x="58" y="11"/>
                    <a:pt x="62" y="15"/>
                    <a:pt x="62" y="19"/>
                  </a:cubicBezTo>
                  <a:cubicBezTo>
                    <a:pt x="62" y="24"/>
                    <a:pt x="58" y="28"/>
                    <a:pt x="53" y="28"/>
                  </a:cubicBezTo>
                  <a:cubicBezTo>
                    <a:pt x="15" y="28"/>
                    <a:pt x="15" y="28"/>
                    <a:pt x="15" y="28"/>
                  </a:cubicBezTo>
                  <a:cubicBezTo>
                    <a:pt x="8" y="28"/>
                    <a:pt x="2" y="22"/>
                    <a:pt x="2" y="15"/>
                  </a:cubicBezTo>
                  <a:cubicBezTo>
                    <a:pt x="2" y="9"/>
                    <a:pt x="8" y="3"/>
                    <a:pt x="15" y="3"/>
                  </a:cubicBezTo>
                  <a:cubicBezTo>
                    <a:pt x="43" y="3"/>
                    <a:pt x="43" y="3"/>
                    <a:pt x="43" y="3"/>
                  </a:cubicBezTo>
                  <a:cubicBezTo>
                    <a:pt x="44" y="3"/>
                    <a:pt x="44" y="2"/>
                    <a:pt x="44" y="2"/>
                  </a:cubicBezTo>
                  <a:cubicBezTo>
                    <a:pt x="44" y="1"/>
                    <a:pt x="44" y="0"/>
                    <a:pt x="43"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30"/>
            <p:cNvSpPr/>
            <p:nvPr/>
          </p:nvSpPr>
          <p:spPr>
            <a:xfrm>
              <a:off x="7567784" y="3716197"/>
              <a:ext cx="400660" cy="531632"/>
            </a:xfrm>
            <a:custGeom>
              <a:avLst/>
              <a:gdLst/>
              <a:ahLst/>
              <a:cxnLst/>
              <a:rect l="l" t="t" r="r" b="b"/>
              <a:pathLst>
                <a:path w="45" h="60" extrusionOk="0">
                  <a:moveTo>
                    <a:pt x="12" y="14"/>
                  </a:moveTo>
                  <a:cubicBezTo>
                    <a:pt x="1" y="40"/>
                    <a:pt x="1" y="40"/>
                    <a:pt x="1" y="40"/>
                  </a:cubicBezTo>
                  <a:cubicBezTo>
                    <a:pt x="0" y="41"/>
                    <a:pt x="0" y="43"/>
                    <a:pt x="0" y="45"/>
                  </a:cubicBezTo>
                  <a:cubicBezTo>
                    <a:pt x="0" y="51"/>
                    <a:pt x="3" y="57"/>
                    <a:pt x="9" y="59"/>
                  </a:cubicBezTo>
                  <a:cubicBezTo>
                    <a:pt x="11" y="60"/>
                    <a:pt x="13" y="60"/>
                    <a:pt x="15" y="60"/>
                  </a:cubicBezTo>
                  <a:cubicBezTo>
                    <a:pt x="21" y="60"/>
                    <a:pt x="26" y="57"/>
                    <a:pt x="29" y="51"/>
                  </a:cubicBezTo>
                  <a:cubicBezTo>
                    <a:pt x="44" y="16"/>
                    <a:pt x="44" y="16"/>
                    <a:pt x="44" y="16"/>
                  </a:cubicBezTo>
                  <a:cubicBezTo>
                    <a:pt x="44" y="14"/>
                    <a:pt x="45" y="13"/>
                    <a:pt x="45" y="11"/>
                  </a:cubicBezTo>
                  <a:cubicBezTo>
                    <a:pt x="45" y="7"/>
                    <a:pt x="42" y="3"/>
                    <a:pt x="38" y="1"/>
                  </a:cubicBezTo>
                  <a:cubicBezTo>
                    <a:pt x="37" y="1"/>
                    <a:pt x="35" y="0"/>
                    <a:pt x="34" y="0"/>
                  </a:cubicBezTo>
                  <a:cubicBezTo>
                    <a:pt x="29" y="0"/>
                    <a:pt x="25" y="3"/>
                    <a:pt x="24" y="7"/>
                  </a:cubicBezTo>
                  <a:cubicBezTo>
                    <a:pt x="13" y="33"/>
                    <a:pt x="13" y="33"/>
                    <a:pt x="13" y="33"/>
                  </a:cubicBezTo>
                  <a:cubicBezTo>
                    <a:pt x="12" y="34"/>
                    <a:pt x="12" y="35"/>
                    <a:pt x="12" y="36"/>
                  </a:cubicBezTo>
                  <a:cubicBezTo>
                    <a:pt x="12" y="39"/>
                    <a:pt x="14" y="41"/>
                    <a:pt x="16" y="42"/>
                  </a:cubicBezTo>
                  <a:cubicBezTo>
                    <a:pt x="17" y="43"/>
                    <a:pt x="18" y="43"/>
                    <a:pt x="19" y="43"/>
                  </a:cubicBezTo>
                  <a:cubicBezTo>
                    <a:pt x="22" y="43"/>
                    <a:pt x="24" y="41"/>
                    <a:pt x="26" y="39"/>
                  </a:cubicBezTo>
                  <a:cubicBezTo>
                    <a:pt x="32" y="23"/>
                    <a:pt x="32" y="23"/>
                    <a:pt x="32" y="23"/>
                  </a:cubicBezTo>
                  <a:cubicBezTo>
                    <a:pt x="33" y="22"/>
                    <a:pt x="32" y="22"/>
                    <a:pt x="32" y="21"/>
                  </a:cubicBezTo>
                  <a:cubicBezTo>
                    <a:pt x="31" y="21"/>
                    <a:pt x="30" y="21"/>
                    <a:pt x="30" y="22"/>
                  </a:cubicBezTo>
                  <a:cubicBezTo>
                    <a:pt x="23" y="38"/>
                    <a:pt x="23" y="38"/>
                    <a:pt x="23" y="38"/>
                  </a:cubicBezTo>
                  <a:cubicBezTo>
                    <a:pt x="23" y="39"/>
                    <a:pt x="21" y="40"/>
                    <a:pt x="19" y="40"/>
                  </a:cubicBezTo>
                  <a:cubicBezTo>
                    <a:pt x="18" y="40"/>
                    <a:pt x="18" y="40"/>
                    <a:pt x="17" y="40"/>
                  </a:cubicBezTo>
                  <a:cubicBezTo>
                    <a:pt x="16" y="39"/>
                    <a:pt x="15" y="38"/>
                    <a:pt x="15" y="36"/>
                  </a:cubicBezTo>
                  <a:cubicBezTo>
                    <a:pt x="15" y="35"/>
                    <a:pt x="15" y="35"/>
                    <a:pt x="15" y="34"/>
                  </a:cubicBezTo>
                  <a:cubicBezTo>
                    <a:pt x="26" y="8"/>
                    <a:pt x="26" y="8"/>
                    <a:pt x="26" y="8"/>
                  </a:cubicBezTo>
                  <a:cubicBezTo>
                    <a:pt x="27" y="5"/>
                    <a:pt x="30" y="3"/>
                    <a:pt x="34" y="3"/>
                  </a:cubicBezTo>
                  <a:cubicBezTo>
                    <a:pt x="35" y="3"/>
                    <a:pt x="36" y="3"/>
                    <a:pt x="37" y="4"/>
                  </a:cubicBezTo>
                  <a:cubicBezTo>
                    <a:pt x="40" y="5"/>
                    <a:pt x="42" y="8"/>
                    <a:pt x="42" y="11"/>
                  </a:cubicBezTo>
                  <a:cubicBezTo>
                    <a:pt x="42" y="13"/>
                    <a:pt x="42" y="14"/>
                    <a:pt x="41" y="15"/>
                  </a:cubicBezTo>
                  <a:cubicBezTo>
                    <a:pt x="26" y="50"/>
                    <a:pt x="26" y="50"/>
                    <a:pt x="26" y="50"/>
                  </a:cubicBezTo>
                  <a:cubicBezTo>
                    <a:pt x="24" y="55"/>
                    <a:pt x="20" y="58"/>
                    <a:pt x="15" y="58"/>
                  </a:cubicBezTo>
                  <a:cubicBezTo>
                    <a:pt x="13" y="58"/>
                    <a:pt x="12" y="57"/>
                    <a:pt x="10" y="57"/>
                  </a:cubicBezTo>
                  <a:cubicBezTo>
                    <a:pt x="5" y="55"/>
                    <a:pt x="3" y="50"/>
                    <a:pt x="3" y="45"/>
                  </a:cubicBezTo>
                  <a:cubicBezTo>
                    <a:pt x="3" y="44"/>
                    <a:pt x="3" y="42"/>
                    <a:pt x="4" y="41"/>
                  </a:cubicBezTo>
                  <a:cubicBezTo>
                    <a:pt x="15" y="15"/>
                    <a:pt x="15" y="15"/>
                    <a:pt x="15" y="15"/>
                  </a:cubicBezTo>
                  <a:cubicBezTo>
                    <a:pt x="15" y="14"/>
                    <a:pt x="15" y="13"/>
                    <a:pt x="14" y="13"/>
                  </a:cubicBezTo>
                  <a:cubicBezTo>
                    <a:pt x="13" y="13"/>
                    <a:pt x="13" y="13"/>
                    <a:pt x="12"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92" name="Google Shape;992;p30"/>
            <p:cNvGrpSpPr/>
            <p:nvPr/>
          </p:nvGrpSpPr>
          <p:grpSpPr>
            <a:xfrm rot="-2954623">
              <a:off x="6515645" y="3399643"/>
              <a:ext cx="688064" cy="859502"/>
              <a:chOff x="4905977" y="422475"/>
              <a:chExt cx="1052725" cy="1315022"/>
            </a:xfrm>
          </p:grpSpPr>
          <p:sp>
            <p:nvSpPr>
              <p:cNvPr id="993" name="Google Shape;993;p30"/>
              <p:cNvSpPr/>
              <p:nvPr/>
            </p:nvSpPr>
            <p:spPr>
              <a:xfrm>
                <a:off x="4930082" y="1110692"/>
                <a:ext cx="1004509" cy="578585"/>
              </a:xfrm>
              <a:custGeom>
                <a:avLst/>
                <a:gdLst/>
                <a:ahLst/>
                <a:cxnLst/>
                <a:rect l="l" t="t" r="r" b="b"/>
                <a:pathLst>
                  <a:path w="125" h="72" extrusionOk="0">
                    <a:moveTo>
                      <a:pt x="125" y="71"/>
                    </a:moveTo>
                    <a:lnTo>
                      <a:pt x="0" y="72"/>
                    </a:lnTo>
                    <a:lnTo>
                      <a:pt x="0" y="1"/>
                    </a:lnTo>
                    <a:lnTo>
                      <a:pt x="125" y="0"/>
                    </a:lnTo>
                    <a:lnTo>
                      <a:pt x="125"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30"/>
              <p:cNvSpPr/>
              <p:nvPr/>
            </p:nvSpPr>
            <p:spPr>
              <a:xfrm>
                <a:off x="5155100" y="422475"/>
                <a:ext cx="538400" cy="1266800"/>
              </a:xfrm>
              <a:custGeom>
                <a:avLst/>
                <a:gdLst/>
                <a:ahLst/>
                <a:cxnLst/>
                <a:rect l="l" t="t" r="r" b="b"/>
                <a:pathLst>
                  <a:path w="75" h="206" extrusionOk="0">
                    <a:moveTo>
                      <a:pt x="67" y="206"/>
                    </a:moveTo>
                    <a:cubicBezTo>
                      <a:pt x="65" y="191"/>
                      <a:pt x="42" y="62"/>
                      <a:pt x="48" y="48"/>
                    </a:cubicBezTo>
                    <a:cubicBezTo>
                      <a:pt x="49" y="45"/>
                      <a:pt x="52" y="42"/>
                      <a:pt x="55" y="37"/>
                    </a:cubicBezTo>
                    <a:cubicBezTo>
                      <a:pt x="62" y="29"/>
                      <a:pt x="70" y="18"/>
                      <a:pt x="66" y="12"/>
                    </a:cubicBezTo>
                    <a:cubicBezTo>
                      <a:pt x="65" y="9"/>
                      <a:pt x="58" y="4"/>
                      <a:pt x="38" y="4"/>
                    </a:cubicBezTo>
                    <a:cubicBezTo>
                      <a:pt x="17" y="4"/>
                      <a:pt x="11" y="9"/>
                      <a:pt x="9" y="12"/>
                    </a:cubicBezTo>
                    <a:cubicBezTo>
                      <a:pt x="6" y="19"/>
                      <a:pt x="14" y="29"/>
                      <a:pt x="20" y="37"/>
                    </a:cubicBezTo>
                    <a:cubicBezTo>
                      <a:pt x="23" y="42"/>
                      <a:pt x="26" y="45"/>
                      <a:pt x="27" y="48"/>
                    </a:cubicBezTo>
                    <a:cubicBezTo>
                      <a:pt x="33" y="62"/>
                      <a:pt x="12" y="191"/>
                      <a:pt x="9" y="206"/>
                    </a:cubicBezTo>
                    <a:cubicBezTo>
                      <a:pt x="5" y="205"/>
                      <a:pt x="5" y="205"/>
                      <a:pt x="5" y="205"/>
                    </a:cubicBezTo>
                    <a:cubicBezTo>
                      <a:pt x="14" y="148"/>
                      <a:pt x="27" y="59"/>
                      <a:pt x="23" y="50"/>
                    </a:cubicBezTo>
                    <a:cubicBezTo>
                      <a:pt x="22" y="48"/>
                      <a:pt x="19" y="44"/>
                      <a:pt x="16" y="40"/>
                    </a:cubicBezTo>
                    <a:cubicBezTo>
                      <a:pt x="9" y="31"/>
                      <a:pt x="0" y="19"/>
                      <a:pt x="5" y="10"/>
                    </a:cubicBezTo>
                    <a:cubicBezTo>
                      <a:pt x="8" y="3"/>
                      <a:pt x="19" y="0"/>
                      <a:pt x="38" y="0"/>
                    </a:cubicBezTo>
                    <a:cubicBezTo>
                      <a:pt x="56" y="0"/>
                      <a:pt x="67" y="3"/>
                      <a:pt x="70" y="10"/>
                    </a:cubicBezTo>
                    <a:cubicBezTo>
                      <a:pt x="75" y="19"/>
                      <a:pt x="66" y="31"/>
                      <a:pt x="59" y="40"/>
                    </a:cubicBezTo>
                    <a:cubicBezTo>
                      <a:pt x="56" y="44"/>
                      <a:pt x="53" y="48"/>
                      <a:pt x="52" y="50"/>
                    </a:cubicBezTo>
                    <a:cubicBezTo>
                      <a:pt x="48" y="59"/>
                      <a:pt x="62" y="148"/>
                      <a:pt x="72" y="205"/>
                    </a:cubicBezTo>
                    <a:lnTo>
                      <a:pt x="67" y="20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30"/>
              <p:cNvSpPr/>
              <p:nvPr/>
            </p:nvSpPr>
            <p:spPr>
              <a:xfrm>
                <a:off x="4905977" y="1649100"/>
                <a:ext cx="1052725" cy="88397"/>
              </a:xfrm>
              <a:custGeom>
                <a:avLst/>
                <a:gdLst/>
                <a:ahLst/>
                <a:cxnLst/>
                <a:rect l="l" t="t" r="r" b="b"/>
                <a:pathLst>
                  <a:path w="146" h="13" extrusionOk="0">
                    <a:moveTo>
                      <a:pt x="146" y="6"/>
                    </a:moveTo>
                    <a:cubicBezTo>
                      <a:pt x="146" y="10"/>
                      <a:pt x="143" y="13"/>
                      <a:pt x="140" y="13"/>
                    </a:cubicBezTo>
                    <a:cubicBezTo>
                      <a:pt x="7" y="13"/>
                      <a:pt x="7" y="13"/>
                      <a:pt x="7" y="13"/>
                    </a:cubicBezTo>
                    <a:cubicBezTo>
                      <a:pt x="3" y="13"/>
                      <a:pt x="0" y="10"/>
                      <a:pt x="0" y="7"/>
                    </a:cubicBezTo>
                    <a:cubicBezTo>
                      <a:pt x="0" y="3"/>
                      <a:pt x="3" y="1"/>
                      <a:pt x="6" y="1"/>
                    </a:cubicBezTo>
                    <a:cubicBezTo>
                      <a:pt x="140" y="0"/>
                      <a:pt x="140" y="0"/>
                      <a:pt x="140" y="0"/>
                    </a:cubicBezTo>
                    <a:cubicBezTo>
                      <a:pt x="143" y="0"/>
                      <a:pt x="146" y="3"/>
                      <a:pt x="14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96" name="Google Shape;996;p30"/>
            <p:cNvGrpSpPr/>
            <p:nvPr/>
          </p:nvGrpSpPr>
          <p:grpSpPr>
            <a:xfrm rot="835668">
              <a:off x="7316965" y="2557268"/>
              <a:ext cx="687970" cy="859384"/>
              <a:chOff x="4905977" y="422475"/>
              <a:chExt cx="1052725" cy="1315022"/>
            </a:xfrm>
          </p:grpSpPr>
          <p:sp>
            <p:nvSpPr>
              <p:cNvPr id="997" name="Google Shape;997;p30"/>
              <p:cNvSpPr/>
              <p:nvPr/>
            </p:nvSpPr>
            <p:spPr>
              <a:xfrm>
                <a:off x="4930082" y="1110692"/>
                <a:ext cx="1004509" cy="578585"/>
              </a:xfrm>
              <a:custGeom>
                <a:avLst/>
                <a:gdLst/>
                <a:ahLst/>
                <a:cxnLst/>
                <a:rect l="l" t="t" r="r" b="b"/>
                <a:pathLst>
                  <a:path w="125" h="72" extrusionOk="0">
                    <a:moveTo>
                      <a:pt x="125" y="71"/>
                    </a:moveTo>
                    <a:lnTo>
                      <a:pt x="0" y="72"/>
                    </a:lnTo>
                    <a:lnTo>
                      <a:pt x="0" y="1"/>
                    </a:lnTo>
                    <a:lnTo>
                      <a:pt x="125" y="0"/>
                    </a:lnTo>
                    <a:lnTo>
                      <a:pt x="125"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30"/>
              <p:cNvSpPr/>
              <p:nvPr/>
            </p:nvSpPr>
            <p:spPr>
              <a:xfrm>
                <a:off x="5155100" y="422475"/>
                <a:ext cx="538400" cy="1266800"/>
              </a:xfrm>
              <a:custGeom>
                <a:avLst/>
                <a:gdLst/>
                <a:ahLst/>
                <a:cxnLst/>
                <a:rect l="l" t="t" r="r" b="b"/>
                <a:pathLst>
                  <a:path w="75" h="206" extrusionOk="0">
                    <a:moveTo>
                      <a:pt x="67" y="206"/>
                    </a:moveTo>
                    <a:cubicBezTo>
                      <a:pt x="65" y="191"/>
                      <a:pt x="42" y="62"/>
                      <a:pt x="48" y="48"/>
                    </a:cubicBezTo>
                    <a:cubicBezTo>
                      <a:pt x="49" y="45"/>
                      <a:pt x="52" y="42"/>
                      <a:pt x="55" y="37"/>
                    </a:cubicBezTo>
                    <a:cubicBezTo>
                      <a:pt x="62" y="29"/>
                      <a:pt x="70" y="18"/>
                      <a:pt x="66" y="12"/>
                    </a:cubicBezTo>
                    <a:cubicBezTo>
                      <a:pt x="65" y="9"/>
                      <a:pt x="58" y="4"/>
                      <a:pt x="38" y="4"/>
                    </a:cubicBezTo>
                    <a:cubicBezTo>
                      <a:pt x="17" y="4"/>
                      <a:pt x="11" y="9"/>
                      <a:pt x="9" y="12"/>
                    </a:cubicBezTo>
                    <a:cubicBezTo>
                      <a:pt x="6" y="19"/>
                      <a:pt x="14" y="29"/>
                      <a:pt x="20" y="37"/>
                    </a:cubicBezTo>
                    <a:cubicBezTo>
                      <a:pt x="23" y="42"/>
                      <a:pt x="26" y="45"/>
                      <a:pt x="27" y="48"/>
                    </a:cubicBezTo>
                    <a:cubicBezTo>
                      <a:pt x="33" y="62"/>
                      <a:pt x="12" y="191"/>
                      <a:pt x="9" y="206"/>
                    </a:cubicBezTo>
                    <a:cubicBezTo>
                      <a:pt x="5" y="205"/>
                      <a:pt x="5" y="205"/>
                      <a:pt x="5" y="205"/>
                    </a:cubicBezTo>
                    <a:cubicBezTo>
                      <a:pt x="14" y="148"/>
                      <a:pt x="27" y="59"/>
                      <a:pt x="23" y="50"/>
                    </a:cubicBezTo>
                    <a:cubicBezTo>
                      <a:pt x="22" y="48"/>
                      <a:pt x="19" y="44"/>
                      <a:pt x="16" y="40"/>
                    </a:cubicBezTo>
                    <a:cubicBezTo>
                      <a:pt x="9" y="31"/>
                      <a:pt x="0" y="19"/>
                      <a:pt x="5" y="10"/>
                    </a:cubicBezTo>
                    <a:cubicBezTo>
                      <a:pt x="8" y="3"/>
                      <a:pt x="19" y="0"/>
                      <a:pt x="38" y="0"/>
                    </a:cubicBezTo>
                    <a:cubicBezTo>
                      <a:pt x="56" y="0"/>
                      <a:pt x="67" y="3"/>
                      <a:pt x="70" y="10"/>
                    </a:cubicBezTo>
                    <a:cubicBezTo>
                      <a:pt x="75" y="19"/>
                      <a:pt x="66" y="31"/>
                      <a:pt x="59" y="40"/>
                    </a:cubicBezTo>
                    <a:cubicBezTo>
                      <a:pt x="56" y="44"/>
                      <a:pt x="53" y="48"/>
                      <a:pt x="52" y="50"/>
                    </a:cubicBezTo>
                    <a:cubicBezTo>
                      <a:pt x="48" y="59"/>
                      <a:pt x="62" y="148"/>
                      <a:pt x="72" y="205"/>
                    </a:cubicBezTo>
                    <a:lnTo>
                      <a:pt x="67" y="20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30"/>
              <p:cNvSpPr/>
              <p:nvPr/>
            </p:nvSpPr>
            <p:spPr>
              <a:xfrm>
                <a:off x="4905977" y="1649100"/>
                <a:ext cx="1052725" cy="88397"/>
              </a:xfrm>
              <a:custGeom>
                <a:avLst/>
                <a:gdLst/>
                <a:ahLst/>
                <a:cxnLst/>
                <a:rect l="l" t="t" r="r" b="b"/>
                <a:pathLst>
                  <a:path w="146" h="13" extrusionOk="0">
                    <a:moveTo>
                      <a:pt x="146" y="6"/>
                    </a:moveTo>
                    <a:cubicBezTo>
                      <a:pt x="146" y="10"/>
                      <a:pt x="143" y="13"/>
                      <a:pt x="140" y="13"/>
                    </a:cubicBezTo>
                    <a:cubicBezTo>
                      <a:pt x="7" y="13"/>
                      <a:pt x="7" y="13"/>
                      <a:pt x="7" y="13"/>
                    </a:cubicBezTo>
                    <a:cubicBezTo>
                      <a:pt x="3" y="13"/>
                      <a:pt x="0" y="10"/>
                      <a:pt x="0" y="7"/>
                    </a:cubicBezTo>
                    <a:cubicBezTo>
                      <a:pt x="0" y="3"/>
                      <a:pt x="3" y="1"/>
                      <a:pt x="6" y="1"/>
                    </a:cubicBezTo>
                    <a:cubicBezTo>
                      <a:pt x="140" y="0"/>
                      <a:pt x="140" y="0"/>
                      <a:pt x="140" y="0"/>
                    </a:cubicBezTo>
                    <a:cubicBezTo>
                      <a:pt x="143" y="0"/>
                      <a:pt x="146" y="3"/>
                      <a:pt x="14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2" name="Google Shape;1326;p42">
            <a:extLst>
              <a:ext uri="{FF2B5EF4-FFF2-40B4-BE49-F238E27FC236}">
                <a16:creationId xmlns:a16="http://schemas.microsoft.com/office/drawing/2014/main" id="{4B56AAA3-F73E-8127-6C5C-9893F1BBE127}"/>
              </a:ext>
            </a:extLst>
          </p:cNvPr>
          <p:cNvSpPr txBox="1">
            <a:spLocks/>
          </p:cNvSpPr>
          <p:nvPr/>
        </p:nvSpPr>
        <p:spPr>
          <a:xfrm>
            <a:off x="720000" y="53383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9pPr>
          </a:lstStyle>
          <a:p>
            <a:pPr algn="ctr"/>
            <a:r>
              <a:rPr lang="en-US" dirty="0"/>
              <a:t>Classification</a:t>
            </a:r>
          </a:p>
        </p:txBody>
      </p:sp>
      <p:sp>
        <p:nvSpPr>
          <p:cNvPr id="5" name="Google Shape;1394;p46">
            <a:extLst>
              <a:ext uri="{FF2B5EF4-FFF2-40B4-BE49-F238E27FC236}">
                <a16:creationId xmlns:a16="http://schemas.microsoft.com/office/drawing/2014/main" id="{192085E7-9543-107F-D209-B28F33F4F45E}"/>
              </a:ext>
            </a:extLst>
          </p:cNvPr>
          <p:cNvSpPr txBox="1">
            <a:spLocks/>
          </p:cNvSpPr>
          <p:nvPr/>
        </p:nvSpPr>
        <p:spPr>
          <a:xfrm>
            <a:off x="795556" y="2710925"/>
            <a:ext cx="3776444" cy="83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just"/>
            <a:r>
              <a:rPr lang="en-US" dirty="0"/>
              <a:t>Trained on a 1200-question dataset with </a:t>
            </a:r>
            <a:r>
              <a:rPr lang="en-US" dirty="0" err="1"/>
              <a:t>LoRA</a:t>
            </a:r>
            <a:r>
              <a:rPr lang="en-US" dirty="0"/>
              <a:t> hyperparameters (rank=16, alpha=16, dropout=0.05)</a:t>
            </a:r>
          </a:p>
        </p:txBody>
      </p:sp>
      <p:sp>
        <p:nvSpPr>
          <p:cNvPr id="8" name="Google Shape;1394;p46">
            <a:extLst>
              <a:ext uri="{FF2B5EF4-FFF2-40B4-BE49-F238E27FC236}">
                <a16:creationId xmlns:a16="http://schemas.microsoft.com/office/drawing/2014/main" id="{5230A089-160E-99AD-0663-84771CB60A18}"/>
              </a:ext>
            </a:extLst>
          </p:cNvPr>
          <p:cNvSpPr txBox="1">
            <a:spLocks/>
          </p:cNvSpPr>
          <p:nvPr/>
        </p:nvSpPr>
        <p:spPr>
          <a:xfrm>
            <a:off x="795556" y="1665089"/>
            <a:ext cx="3776444" cy="685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just"/>
            <a:r>
              <a:rPr lang="en-US" dirty="0"/>
              <a:t>Classifies questions using NLP and fine-tuned Mistral 7B model.</a:t>
            </a:r>
          </a:p>
        </p:txBody>
      </p:sp>
      <p:pic>
        <p:nvPicPr>
          <p:cNvPr id="4" name="Picture 3">
            <a:extLst>
              <a:ext uri="{FF2B5EF4-FFF2-40B4-BE49-F238E27FC236}">
                <a16:creationId xmlns:a16="http://schemas.microsoft.com/office/drawing/2014/main" id="{19AEA95E-E359-7114-9ACA-8576351332A0}"/>
              </a:ext>
            </a:extLst>
          </p:cNvPr>
          <p:cNvPicPr>
            <a:picLocks noChangeAspect="1"/>
          </p:cNvPicPr>
          <p:nvPr/>
        </p:nvPicPr>
        <p:blipFill>
          <a:blip r:embed="rId3"/>
          <a:stretch>
            <a:fillRect/>
          </a:stretch>
        </p:blipFill>
        <p:spPr>
          <a:xfrm>
            <a:off x="4705132" y="1964531"/>
            <a:ext cx="3643312" cy="12144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1">
          <a:extLst>
            <a:ext uri="{FF2B5EF4-FFF2-40B4-BE49-F238E27FC236}">
              <a16:creationId xmlns:a16="http://schemas.microsoft.com/office/drawing/2014/main" id="{9AA3714E-501D-876E-D28A-D60E0215024C}"/>
            </a:ext>
          </a:extLst>
        </p:cNvPr>
        <p:cNvGrpSpPr/>
        <p:nvPr/>
      </p:nvGrpSpPr>
      <p:grpSpPr>
        <a:xfrm>
          <a:off x="0" y="0"/>
          <a:ext cx="0" cy="0"/>
          <a:chOff x="0" y="0"/>
          <a:chExt cx="0" cy="0"/>
        </a:xfrm>
      </p:grpSpPr>
      <p:sp>
        <p:nvSpPr>
          <p:cNvPr id="2" name="Google Shape;1326;p42">
            <a:extLst>
              <a:ext uri="{FF2B5EF4-FFF2-40B4-BE49-F238E27FC236}">
                <a16:creationId xmlns:a16="http://schemas.microsoft.com/office/drawing/2014/main" id="{C35B97BA-24CD-8A6F-35D2-29BE89499028}"/>
              </a:ext>
            </a:extLst>
          </p:cNvPr>
          <p:cNvSpPr txBox="1">
            <a:spLocks/>
          </p:cNvSpPr>
          <p:nvPr/>
        </p:nvSpPr>
        <p:spPr>
          <a:xfrm>
            <a:off x="720000" y="53383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9pPr>
          </a:lstStyle>
          <a:p>
            <a:pPr algn="ctr"/>
            <a:r>
              <a:rPr lang="en-US" dirty="0"/>
              <a:t>Suggestion</a:t>
            </a:r>
          </a:p>
        </p:txBody>
      </p:sp>
      <p:sp>
        <p:nvSpPr>
          <p:cNvPr id="5" name="Google Shape;1394;p46">
            <a:extLst>
              <a:ext uri="{FF2B5EF4-FFF2-40B4-BE49-F238E27FC236}">
                <a16:creationId xmlns:a16="http://schemas.microsoft.com/office/drawing/2014/main" id="{18A33678-6AC1-09E5-8D5A-D8B8C5EDF90C}"/>
              </a:ext>
            </a:extLst>
          </p:cNvPr>
          <p:cNvSpPr txBox="1">
            <a:spLocks/>
          </p:cNvSpPr>
          <p:nvPr/>
        </p:nvSpPr>
        <p:spPr>
          <a:xfrm>
            <a:off x="795556" y="2710925"/>
            <a:ext cx="3692591" cy="83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just"/>
            <a:r>
              <a:rPr lang="en-US" dirty="0"/>
              <a:t>Uses QLoRA fine-tuning on a 600-question dataset.</a:t>
            </a:r>
          </a:p>
        </p:txBody>
      </p:sp>
      <p:sp>
        <p:nvSpPr>
          <p:cNvPr id="8" name="Google Shape;1394;p46">
            <a:extLst>
              <a:ext uri="{FF2B5EF4-FFF2-40B4-BE49-F238E27FC236}">
                <a16:creationId xmlns:a16="http://schemas.microsoft.com/office/drawing/2014/main" id="{DA90971C-3ED1-F0F4-0251-F2E2FCBB3D59}"/>
              </a:ext>
            </a:extLst>
          </p:cNvPr>
          <p:cNvSpPr txBox="1">
            <a:spLocks/>
          </p:cNvSpPr>
          <p:nvPr/>
        </p:nvSpPr>
        <p:spPr>
          <a:xfrm>
            <a:off x="795556" y="1665089"/>
            <a:ext cx="3692591" cy="685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lgn="just"/>
            <a:r>
              <a:rPr lang="en-US" dirty="0"/>
              <a:t>Suggests transformations of questions across Bloom’s levels.</a:t>
            </a:r>
          </a:p>
        </p:txBody>
      </p:sp>
      <p:pic>
        <p:nvPicPr>
          <p:cNvPr id="10" name="Picture 9">
            <a:extLst>
              <a:ext uri="{FF2B5EF4-FFF2-40B4-BE49-F238E27FC236}">
                <a16:creationId xmlns:a16="http://schemas.microsoft.com/office/drawing/2014/main" id="{4A498C1D-DB7A-367D-3D8A-E6F67E5710C7}"/>
              </a:ext>
            </a:extLst>
          </p:cNvPr>
          <p:cNvPicPr>
            <a:picLocks noChangeAspect="1"/>
          </p:cNvPicPr>
          <p:nvPr/>
        </p:nvPicPr>
        <p:blipFill>
          <a:blip r:embed="rId3"/>
          <a:stretch>
            <a:fillRect/>
          </a:stretch>
        </p:blipFill>
        <p:spPr>
          <a:xfrm>
            <a:off x="4655854" y="1533525"/>
            <a:ext cx="3768146" cy="2076450"/>
          </a:xfrm>
          <a:prstGeom prst="rect">
            <a:avLst/>
          </a:prstGeom>
        </p:spPr>
      </p:pic>
    </p:spTree>
    <p:extLst>
      <p:ext uri="{BB962C8B-B14F-4D97-AF65-F5344CB8AC3E}">
        <p14:creationId xmlns:p14="http://schemas.microsoft.com/office/powerpoint/2010/main" val="402601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1">
          <a:extLst>
            <a:ext uri="{FF2B5EF4-FFF2-40B4-BE49-F238E27FC236}">
              <a16:creationId xmlns:a16="http://schemas.microsoft.com/office/drawing/2014/main" id="{D0B71648-B513-290A-E332-DC44EDFC6333}"/>
            </a:ext>
          </a:extLst>
        </p:cNvPr>
        <p:cNvGrpSpPr/>
        <p:nvPr/>
      </p:nvGrpSpPr>
      <p:grpSpPr>
        <a:xfrm>
          <a:off x="0" y="0"/>
          <a:ext cx="0" cy="0"/>
          <a:chOff x="0" y="0"/>
          <a:chExt cx="0" cy="0"/>
        </a:xfrm>
      </p:grpSpPr>
      <p:sp>
        <p:nvSpPr>
          <p:cNvPr id="2" name="Google Shape;1326;p42">
            <a:extLst>
              <a:ext uri="{FF2B5EF4-FFF2-40B4-BE49-F238E27FC236}">
                <a16:creationId xmlns:a16="http://schemas.microsoft.com/office/drawing/2014/main" id="{0F66B603-A545-8013-CEF9-347AEEB29541}"/>
              </a:ext>
            </a:extLst>
          </p:cNvPr>
          <p:cNvSpPr txBox="1">
            <a:spLocks/>
          </p:cNvSpPr>
          <p:nvPr/>
        </p:nvSpPr>
        <p:spPr>
          <a:xfrm>
            <a:off x="720000" y="53383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9pPr>
          </a:lstStyle>
          <a:p>
            <a:pPr algn="ctr"/>
            <a:r>
              <a:rPr lang="en-US" dirty="0"/>
              <a:t>Generation</a:t>
            </a:r>
          </a:p>
        </p:txBody>
      </p:sp>
      <p:sp>
        <p:nvSpPr>
          <p:cNvPr id="5" name="Google Shape;1394;p46">
            <a:extLst>
              <a:ext uri="{FF2B5EF4-FFF2-40B4-BE49-F238E27FC236}">
                <a16:creationId xmlns:a16="http://schemas.microsoft.com/office/drawing/2014/main" id="{133EDF77-4DC3-0C26-930C-EEEABB14DC70}"/>
              </a:ext>
            </a:extLst>
          </p:cNvPr>
          <p:cNvSpPr txBox="1">
            <a:spLocks/>
          </p:cNvSpPr>
          <p:nvPr/>
        </p:nvSpPr>
        <p:spPr>
          <a:xfrm>
            <a:off x="795556" y="2710925"/>
            <a:ext cx="4064400" cy="838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dirty="0"/>
              <a:t>Uses an efficient system to combine questions</a:t>
            </a:r>
          </a:p>
          <a:p>
            <a:pPr marL="0" indent="0"/>
            <a:r>
              <a:rPr lang="en-US" dirty="0"/>
              <a:t>generated for different syllabus units</a:t>
            </a:r>
          </a:p>
        </p:txBody>
      </p:sp>
      <p:sp>
        <p:nvSpPr>
          <p:cNvPr id="8" name="Google Shape;1394;p46">
            <a:extLst>
              <a:ext uri="{FF2B5EF4-FFF2-40B4-BE49-F238E27FC236}">
                <a16:creationId xmlns:a16="http://schemas.microsoft.com/office/drawing/2014/main" id="{F0E9477E-3BB9-9527-A8A8-876F3838056D}"/>
              </a:ext>
            </a:extLst>
          </p:cNvPr>
          <p:cNvSpPr txBox="1">
            <a:spLocks/>
          </p:cNvSpPr>
          <p:nvPr/>
        </p:nvSpPr>
        <p:spPr>
          <a:xfrm>
            <a:off x="795556" y="1665089"/>
            <a:ext cx="4064400" cy="6852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dirty="0"/>
              <a:t>Generates question papers based on syllabus, marking scheme, and desired Bloom’s Score.</a:t>
            </a:r>
          </a:p>
        </p:txBody>
      </p:sp>
      <p:sp>
        <p:nvSpPr>
          <p:cNvPr id="3" name="Rectangle 1">
            <a:extLst>
              <a:ext uri="{FF2B5EF4-FFF2-40B4-BE49-F238E27FC236}">
                <a16:creationId xmlns:a16="http://schemas.microsoft.com/office/drawing/2014/main" id="{9BE642F2-4C6A-BCC0-01AF-5B88344CA9C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Integrates advanced LLMs for enhanced generation.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02B45993-C6DE-5815-209A-91541222ED41}"/>
              </a:ext>
            </a:extLst>
          </p:cNvPr>
          <p:cNvPicPr>
            <a:picLocks noChangeAspect="1"/>
          </p:cNvPicPr>
          <p:nvPr/>
        </p:nvPicPr>
        <p:blipFill>
          <a:blip r:embed="rId3"/>
          <a:stretch>
            <a:fillRect/>
          </a:stretch>
        </p:blipFill>
        <p:spPr>
          <a:xfrm>
            <a:off x="4622755" y="1640369"/>
            <a:ext cx="3827199" cy="2006662"/>
          </a:xfrm>
          <a:prstGeom prst="rect">
            <a:avLst/>
          </a:prstGeom>
        </p:spPr>
      </p:pic>
    </p:spTree>
    <p:extLst>
      <p:ext uri="{BB962C8B-B14F-4D97-AF65-F5344CB8AC3E}">
        <p14:creationId xmlns:p14="http://schemas.microsoft.com/office/powerpoint/2010/main" val="2295133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4"/>
        <p:cNvGrpSpPr/>
        <p:nvPr/>
      </p:nvGrpSpPr>
      <p:grpSpPr>
        <a:xfrm>
          <a:off x="0" y="0"/>
          <a:ext cx="0" cy="0"/>
          <a:chOff x="0" y="0"/>
          <a:chExt cx="0" cy="0"/>
        </a:xfrm>
      </p:grpSpPr>
      <p:sp>
        <p:nvSpPr>
          <p:cNvPr id="1585" name="Google Shape;1585;p53"/>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sp>
        <p:nvSpPr>
          <p:cNvPr id="1586" name="Google Shape;1586;p53"/>
          <p:cNvSpPr txBox="1"/>
          <p:nvPr/>
        </p:nvSpPr>
        <p:spPr>
          <a:xfrm>
            <a:off x="2061300" y="1935989"/>
            <a:ext cx="2338800" cy="68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Data Collection</a:t>
            </a:r>
            <a:endParaRPr dirty="0">
              <a:solidFill>
                <a:schemeClr val="dk1"/>
              </a:solidFill>
              <a:latin typeface="Barlow"/>
              <a:ea typeface="Barlow"/>
              <a:cs typeface="Barlow"/>
              <a:sym typeface="Barlow"/>
            </a:endParaRPr>
          </a:p>
        </p:txBody>
      </p:sp>
      <p:sp>
        <p:nvSpPr>
          <p:cNvPr id="1587" name="Google Shape;1587;p53"/>
          <p:cNvSpPr txBox="1"/>
          <p:nvPr/>
        </p:nvSpPr>
        <p:spPr>
          <a:xfrm>
            <a:off x="2061300" y="1260000"/>
            <a:ext cx="2338800" cy="474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200" b="1">
                <a:solidFill>
                  <a:schemeClr val="dk1"/>
                </a:solidFill>
                <a:latin typeface="Be Vietnam Pro"/>
                <a:ea typeface="Be Vietnam Pro"/>
                <a:cs typeface="Be Vietnam Pro"/>
                <a:sym typeface="Be Vietnam Pro"/>
              </a:rPr>
              <a:t>01</a:t>
            </a:r>
            <a:endParaRPr sz="2200" b="1">
              <a:solidFill>
                <a:schemeClr val="dk1"/>
              </a:solidFill>
              <a:latin typeface="Be Vietnam Pro"/>
              <a:ea typeface="Be Vietnam Pro"/>
              <a:cs typeface="Be Vietnam Pro"/>
              <a:sym typeface="Be Vietnam Pro"/>
            </a:endParaRPr>
          </a:p>
        </p:txBody>
      </p:sp>
      <p:sp>
        <p:nvSpPr>
          <p:cNvPr id="1588" name="Google Shape;1588;p53"/>
          <p:cNvSpPr txBox="1"/>
          <p:nvPr/>
        </p:nvSpPr>
        <p:spPr>
          <a:xfrm>
            <a:off x="4743900" y="1935989"/>
            <a:ext cx="2338800" cy="68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Data Analysis</a:t>
            </a:r>
            <a:endParaRPr dirty="0">
              <a:solidFill>
                <a:schemeClr val="dk1"/>
              </a:solidFill>
              <a:latin typeface="Barlow"/>
              <a:ea typeface="Barlow"/>
              <a:cs typeface="Barlow"/>
              <a:sym typeface="Barlow"/>
            </a:endParaRPr>
          </a:p>
        </p:txBody>
      </p:sp>
      <p:sp>
        <p:nvSpPr>
          <p:cNvPr id="1589" name="Google Shape;1589;p53"/>
          <p:cNvSpPr txBox="1"/>
          <p:nvPr/>
        </p:nvSpPr>
        <p:spPr>
          <a:xfrm>
            <a:off x="4743900" y="1260000"/>
            <a:ext cx="2338800" cy="474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200" b="1">
                <a:solidFill>
                  <a:schemeClr val="dk1"/>
                </a:solidFill>
                <a:latin typeface="Be Vietnam Pro"/>
                <a:ea typeface="Be Vietnam Pro"/>
                <a:cs typeface="Be Vietnam Pro"/>
                <a:sym typeface="Be Vietnam Pro"/>
              </a:rPr>
              <a:t>02</a:t>
            </a:r>
            <a:endParaRPr sz="2200" b="1">
              <a:solidFill>
                <a:schemeClr val="dk1"/>
              </a:solidFill>
              <a:latin typeface="Be Vietnam Pro"/>
              <a:ea typeface="Be Vietnam Pro"/>
              <a:cs typeface="Be Vietnam Pro"/>
              <a:sym typeface="Be Vietnam Pro"/>
            </a:endParaRPr>
          </a:p>
        </p:txBody>
      </p:sp>
      <p:sp>
        <p:nvSpPr>
          <p:cNvPr id="1590" name="Google Shape;1590;p53"/>
          <p:cNvSpPr txBox="1"/>
          <p:nvPr/>
        </p:nvSpPr>
        <p:spPr>
          <a:xfrm>
            <a:off x="720000" y="3845363"/>
            <a:ext cx="2338800" cy="68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Model Selection</a:t>
            </a:r>
            <a:endParaRPr dirty="0">
              <a:solidFill>
                <a:schemeClr val="dk1"/>
              </a:solidFill>
              <a:latin typeface="Barlow"/>
              <a:ea typeface="Barlow"/>
              <a:cs typeface="Barlow"/>
              <a:sym typeface="Barlow"/>
            </a:endParaRPr>
          </a:p>
        </p:txBody>
      </p:sp>
      <p:sp>
        <p:nvSpPr>
          <p:cNvPr id="1591" name="Google Shape;1591;p53"/>
          <p:cNvSpPr txBox="1"/>
          <p:nvPr/>
        </p:nvSpPr>
        <p:spPr>
          <a:xfrm>
            <a:off x="720000" y="3169368"/>
            <a:ext cx="2338800" cy="474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200" b="1">
                <a:solidFill>
                  <a:schemeClr val="dk1"/>
                </a:solidFill>
                <a:latin typeface="Be Vietnam Pro"/>
                <a:ea typeface="Be Vietnam Pro"/>
                <a:cs typeface="Be Vietnam Pro"/>
                <a:sym typeface="Be Vietnam Pro"/>
              </a:rPr>
              <a:t>03</a:t>
            </a:r>
            <a:endParaRPr sz="2200" b="1">
              <a:solidFill>
                <a:schemeClr val="dk1"/>
              </a:solidFill>
              <a:latin typeface="Be Vietnam Pro"/>
              <a:ea typeface="Be Vietnam Pro"/>
              <a:cs typeface="Be Vietnam Pro"/>
              <a:sym typeface="Be Vietnam Pro"/>
            </a:endParaRPr>
          </a:p>
        </p:txBody>
      </p:sp>
      <p:sp>
        <p:nvSpPr>
          <p:cNvPr id="1592" name="Google Shape;1592;p53"/>
          <p:cNvSpPr txBox="1"/>
          <p:nvPr/>
        </p:nvSpPr>
        <p:spPr>
          <a:xfrm>
            <a:off x="3402600" y="3845363"/>
            <a:ext cx="2338800" cy="68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Fine Tuning</a:t>
            </a:r>
            <a:endParaRPr dirty="0">
              <a:solidFill>
                <a:schemeClr val="dk1"/>
              </a:solidFill>
              <a:latin typeface="Barlow"/>
              <a:ea typeface="Barlow"/>
              <a:cs typeface="Barlow"/>
              <a:sym typeface="Barlow"/>
            </a:endParaRPr>
          </a:p>
        </p:txBody>
      </p:sp>
      <p:sp>
        <p:nvSpPr>
          <p:cNvPr id="1593" name="Google Shape;1593;p53"/>
          <p:cNvSpPr txBox="1"/>
          <p:nvPr/>
        </p:nvSpPr>
        <p:spPr>
          <a:xfrm>
            <a:off x="3402600" y="3169368"/>
            <a:ext cx="2338800" cy="474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200" b="1">
                <a:solidFill>
                  <a:schemeClr val="dk1"/>
                </a:solidFill>
                <a:latin typeface="Be Vietnam Pro"/>
                <a:ea typeface="Be Vietnam Pro"/>
                <a:cs typeface="Be Vietnam Pro"/>
                <a:sym typeface="Be Vietnam Pro"/>
              </a:rPr>
              <a:t>04</a:t>
            </a:r>
            <a:endParaRPr sz="2200" b="1">
              <a:solidFill>
                <a:schemeClr val="dk1"/>
              </a:solidFill>
              <a:latin typeface="Be Vietnam Pro"/>
              <a:ea typeface="Be Vietnam Pro"/>
              <a:cs typeface="Be Vietnam Pro"/>
              <a:sym typeface="Be Vietnam Pro"/>
            </a:endParaRPr>
          </a:p>
        </p:txBody>
      </p:sp>
      <p:sp>
        <p:nvSpPr>
          <p:cNvPr id="1594" name="Google Shape;1594;p53"/>
          <p:cNvSpPr txBox="1"/>
          <p:nvPr/>
        </p:nvSpPr>
        <p:spPr>
          <a:xfrm>
            <a:off x="6085200" y="3845363"/>
            <a:ext cx="2338800" cy="687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Evaluation</a:t>
            </a:r>
            <a:endParaRPr dirty="0">
              <a:solidFill>
                <a:schemeClr val="dk1"/>
              </a:solidFill>
              <a:latin typeface="Barlow"/>
              <a:ea typeface="Barlow"/>
              <a:cs typeface="Barlow"/>
              <a:sym typeface="Barlow"/>
            </a:endParaRPr>
          </a:p>
        </p:txBody>
      </p:sp>
      <p:sp>
        <p:nvSpPr>
          <p:cNvPr id="1595" name="Google Shape;1595;p53"/>
          <p:cNvSpPr txBox="1"/>
          <p:nvPr/>
        </p:nvSpPr>
        <p:spPr>
          <a:xfrm>
            <a:off x="6085200" y="3169368"/>
            <a:ext cx="2338800" cy="474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200" b="1">
                <a:solidFill>
                  <a:schemeClr val="dk1"/>
                </a:solidFill>
                <a:latin typeface="Be Vietnam Pro"/>
                <a:ea typeface="Be Vietnam Pro"/>
                <a:cs typeface="Be Vietnam Pro"/>
                <a:sym typeface="Be Vietnam Pro"/>
              </a:rPr>
              <a:t>05</a:t>
            </a:r>
            <a:endParaRPr sz="2200" b="1">
              <a:solidFill>
                <a:schemeClr val="dk1"/>
              </a:solidFill>
              <a:latin typeface="Be Vietnam Pro"/>
              <a:ea typeface="Be Vietnam Pro"/>
              <a:cs typeface="Be Vietnam Pro"/>
              <a:sym typeface="Be Vietnam Pro"/>
            </a:endParaRPr>
          </a:p>
        </p:txBody>
      </p:sp>
      <p:cxnSp>
        <p:nvCxnSpPr>
          <p:cNvPr id="1596" name="Google Shape;1596;p53"/>
          <p:cNvCxnSpPr>
            <a:stCxn id="1588" idx="2"/>
            <a:endCxn id="1591" idx="0"/>
          </p:cNvCxnSpPr>
          <p:nvPr/>
        </p:nvCxnSpPr>
        <p:spPr>
          <a:xfrm rot="5400000">
            <a:off x="3628200" y="884189"/>
            <a:ext cx="546300" cy="4023900"/>
          </a:xfrm>
          <a:prstGeom prst="bentConnector3">
            <a:avLst>
              <a:gd name="adj1" fmla="val 50007"/>
            </a:avLst>
          </a:prstGeom>
          <a:noFill/>
          <a:ln w="9525" cap="flat" cmpd="sng">
            <a:solidFill>
              <a:schemeClr val="accent3"/>
            </a:solidFill>
            <a:prstDash val="solid"/>
            <a:round/>
            <a:headEnd type="none" w="med" len="med"/>
            <a:tailEnd type="oval" w="med" len="med"/>
          </a:ln>
        </p:spPr>
      </p:cxnSp>
      <p:cxnSp>
        <p:nvCxnSpPr>
          <p:cNvPr id="1597" name="Google Shape;1597;p53"/>
          <p:cNvCxnSpPr>
            <a:stCxn id="1591" idx="3"/>
            <a:endCxn id="1593" idx="1"/>
          </p:cNvCxnSpPr>
          <p:nvPr/>
        </p:nvCxnSpPr>
        <p:spPr>
          <a:xfrm>
            <a:off x="3058800" y="3406668"/>
            <a:ext cx="343800" cy="600"/>
          </a:xfrm>
          <a:prstGeom prst="bentConnector3">
            <a:avLst>
              <a:gd name="adj1" fmla="val 50000"/>
            </a:avLst>
          </a:prstGeom>
          <a:noFill/>
          <a:ln w="9525" cap="flat" cmpd="sng">
            <a:solidFill>
              <a:schemeClr val="accent3"/>
            </a:solidFill>
            <a:prstDash val="solid"/>
            <a:round/>
            <a:headEnd type="none" w="med" len="med"/>
            <a:tailEnd type="oval" w="med" len="med"/>
          </a:ln>
        </p:spPr>
      </p:cxnSp>
      <p:cxnSp>
        <p:nvCxnSpPr>
          <p:cNvPr id="1598" name="Google Shape;1598;p53"/>
          <p:cNvCxnSpPr>
            <a:stCxn id="1593" idx="3"/>
            <a:endCxn id="1595" idx="1"/>
          </p:cNvCxnSpPr>
          <p:nvPr/>
        </p:nvCxnSpPr>
        <p:spPr>
          <a:xfrm>
            <a:off x="5741400" y="3406668"/>
            <a:ext cx="343800" cy="600"/>
          </a:xfrm>
          <a:prstGeom prst="bentConnector3">
            <a:avLst>
              <a:gd name="adj1" fmla="val 50000"/>
            </a:avLst>
          </a:prstGeom>
          <a:noFill/>
          <a:ln w="9525" cap="flat" cmpd="sng">
            <a:solidFill>
              <a:schemeClr val="accent3"/>
            </a:solidFill>
            <a:prstDash val="solid"/>
            <a:round/>
            <a:headEnd type="none" w="med" len="med"/>
            <a:tailEnd type="oval" w="med" len="med"/>
          </a:ln>
        </p:spPr>
      </p:cxnSp>
      <p:cxnSp>
        <p:nvCxnSpPr>
          <p:cNvPr id="1599" name="Google Shape;1599;p53"/>
          <p:cNvCxnSpPr>
            <a:stCxn id="1587" idx="3"/>
            <a:endCxn id="1589" idx="1"/>
          </p:cNvCxnSpPr>
          <p:nvPr/>
        </p:nvCxnSpPr>
        <p:spPr>
          <a:xfrm>
            <a:off x="4400100" y="1497300"/>
            <a:ext cx="343800" cy="600"/>
          </a:xfrm>
          <a:prstGeom prst="bentConnector3">
            <a:avLst>
              <a:gd name="adj1" fmla="val 50000"/>
            </a:avLst>
          </a:prstGeom>
          <a:noFill/>
          <a:ln w="9525" cap="flat" cmpd="sng">
            <a:solidFill>
              <a:schemeClr val="accent3"/>
            </a:solidFill>
            <a:prstDash val="solid"/>
            <a:round/>
            <a:headEnd type="none" w="med" len="med"/>
            <a:tailEnd type="oval"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44"/>
          <p:cNvSpPr txBox="1">
            <a:spLocks noGrp="1"/>
          </p:cNvSpPr>
          <p:nvPr>
            <p:ph type="title"/>
          </p:nvPr>
        </p:nvSpPr>
        <p:spPr>
          <a:xfrm>
            <a:off x="1314125" y="1499000"/>
            <a:ext cx="4580100" cy="194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Demo</a:t>
            </a:r>
            <a:endParaRPr dirty="0"/>
          </a:p>
        </p:txBody>
      </p:sp>
      <p:cxnSp>
        <p:nvCxnSpPr>
          <p:cNvPr id="1369" name="Google Shape;1369;p44"/>
          <p:cNvCxnSpPr/>
          <p:nvPr/>
        </p:nvCxnSpPr>
        <p:spPr>
          <a:xfrm>
            <a:off x="974150" y="1356950"/>
            <a:ext cx="0" cy="2226600"/>
          </a:xfrm>
          <a:prstGeom prst="straightConnector1">
            <a:avLst/>
          </a:prstGeom>
          <a:noFill/>
          <a:ln w="9525" cap="flat" cmpd="sng">
            <a:solidFill>
              <a:schemeClr val="accent2"/>
            </a:solidFill>
            <a:prstDash val="solid"/>
            <a:round/>
            <a:headEnd type="oval" w="med" len="med"/>
            <a:tailEnd type="oval" w="med" len="med"/>
          </a:ln>
        </p:spPr>
      </p:cxnSp>
      <p:grpSp>
        <p:nvGrpSpPr>
          <p:cNvPr id="1370" name="Google Shape;1370;p44"/>
          <p:cNvGrpSpPr/>
          <p:nvPr/>
        </p:nvGrpSpPr>
        <p:grpSpPr>
          <a:xfrm>
            <a:off x="6083733" y="1453306"/>
            <a:ext cx="1975626" cy="2237000"/>
            <a:chOff x="6083733" y="1453306"/>
            <a:chExt cx="1975626" cy="2237000"/>
          </a:xfrm>
        </p:grpSpPr>
        <p:grpSp>
          <p:nvGrpSpPr>
            <p:cNvPr id="1371" name="Google Shape;1371;p44"/>
            <p:cNvGrpSpPr/>
            <p:nvPr/>
          </p:nvGrpSpPr>
          <p:grpSpPr>
            <a:xfrm rot="10800000">
              <a:off x="7805948" y="1618952"/>
              <a:ext cx="253412" cy="1905686"/>
              <a:chOff x="378148" y="1308327"/>
              <a:chExt cx="253412" cy="1905686"/>
            </a:xfrm>
          </p:grpSpPr>
          <p:sp>
            <p:nvSpPr>
              <p:cNvPr id="1372" name="Google Shape;1372;p44"/>
              <p:cNvSpPr/>
              <p:nvPr/>
            </p:nvSpPr>
            <p:spPr>
              <a:xfrm>
                <a:off x="444036" y="1308327"/>
                <a:ext cx="55752" cy="238212"/>
              </a:xfrm>
              <a:custGeom>
                <a:avLst/>
                <a:gdLst/>
                <a:ahLst/>
                <a:cxnLst/>
                <a:rect l="l" t="t" r="r" b="b"/>
                <a:pathLst>
                  <a:path w="11" h="47" extrusionOk="0">
                    <a:moveTo>
                      <a:pt x="11" y="47"/>
                    </a:moveTo>
                    <a:lnTo>
                      <a:pt x="0" y="47"/>
                    </a:lnTo>
                    <a:lnTo>
                      <a:pt x="0" y="0"/>
                    </a:lnTo>
                    <a:lnTo>
                      <a:pt x="11" y="7"/>
                    </a:lnTo>
                    <a:lnTo>
                      <a:pt x="11" y="4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4"/>
              <p:cNvSpPr/>
              <p:nvPr/>
            </p:nvSpPr>
            <p:spPr>
              <a:xfrm>
                <a:off x="403491" y="1409694"/>
                <a:ext cx="136844" cy="790657"/>
              </a:xfrm>
              <a:custGeom>
                <a:avLst/>
                <a:gdLst/>
                <a:ahLst/>
                <a:cxnLst/>
                <a:rect l="l" t="t" r="r" b="b"/>
                <a:pathLst>
                  <a:path w="30" h="174" extrusionOk="0">
                    <a:moveTo>
                      <a:pt x="26" y="10"/>
                    </a:moveTo>
                    <a:cubicBezTo>
                      <a:pt x="24" y="10"/>
                      <a:pt x="24" y="10"/>
                      <a:pt x="24" y="10"/>
                    </a:cubicBezTo>
                    <a:cubicBezTo>
                      <a:pt x="24" y="4"/>
                      <a:pt x="24" y="4"/>
                      <a:pt x="24" y="4"/>
                    </a:cubicBezTo>
                    <a:cubicBezTo>
                      <a:pt x="24" y="2"/>
                      <a:pt x="22" y="0"/>
                      <a:pt x="20" y="0"/>
                    </a:cubicBezTo>
                    <a:cubicBezTo>
                      <a:pt x="10" y="0"/>
                      <a:pt x="10" y="0"/>
                      <a:pt x="10" y="0"/>
                    </a:cubicBezTo>
                    <a:cubicBezTo>
                      <a:pt x="8" y="0"/>
                      <a:pt x="6" y="2"/>
                      <a:pt x="6" y="4"/>
                    </a:cubicBezTo>
                    <a:cubicBezTo>
                      <a:pt x="6" y="10"/>
                      <a:pt x="6" y="10"/>
                      <a:pt x="6" y="10"/>
                    </a:cubicBezTo>
                    <a:cubicBezTo>
                      <a:pt x="4" y="10"/>
                      <a:pt x="4" y="10"/>
                      <a:pt x="4" y="10"/>
                    </a:cubicBezTo>
                    <a:cubicBezTo>
                      <a:pt x="2" y="10"/>
                      <a:pt x="0" y="12"/>
                      <a:pt x="0" y="14"/>
                    </a:cubicBezTo>
                    <a:cubicBezTo>
                      <a:pt x="0" y="170"/>
                      <a:pt x="0" y="170"/>
                      <a:pt x="0" y="170"/>
                    </a:cubicBezTo>
                    <a:cubicBezTo>
                      <a:pt x="0" y="172"/>
                      <a:pt x="2" y="174"/>
                      <a:pt x="4" y="174"/>
                    </a:cubicBezTo>
                    <a:cubicBezTo>
                      <a:pt x="26" y="174"/>
                      <a:pt x="26" y="174"/>
                      <a:pt x="26" y="174"/>
                    </a:cubicBezTo>
                    <a:cubicBezTo>
                      <a:pt x="28" y="174"/>
                      <a:pt x="30" y="172"/>
                      <a:pt x="30" y="170"/>
                    </a:cubicBezTo>
                    <a:cubicBezTo>
                      <a:pt x="30" y="14"/>
                      <a:pt x="30" y="14"/>
                      <a:pt x="30" y="14"/>
                    </a:cubicBezTo>
                    <a:cubicBezTo>
                      <a:pt x="30" y="12"/>
                      <a:pt x="28" y="10"/>
                      <a:pt x="26" y="1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4"/>
              <p:cNvSpPr/>
              <p:nvPr/>
            </p:nvSpPr>
            <p:spPr>
              <a:xfrm>
                <a:off x="388284" y="1784749"/>
                <a:ext cx="167700" cy="724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4"/>
              <p:cNvSpPr/>
              <p:nvPr/>
            </p:nvSpPr>
            <p:spPr>
              <a:xfrm>
                <a:off x="378148" y="2458833"/>
                <a:ext cx="253412" cy="755180"/>
              </a:xfrm>
              <a:custGeom>
                <a:avLst/>
                <a:gdLst/>
                <a:ahLst/>
                <a:cxnLst/>
                <a:rect l="l" t="t" r="r" b="b"/>
                <a:pathLst>
                  <a:path w="56" h="166" extrusionOk="0">
                    <a:moveTo>
                      <a:pt x="52" y="5"/>
                    </a:moveTo>
                    <a:cubicBezTo>
                      <a:pt x="49" y="5"/>
                      <a:pt x="49" y="5"/>
                      <a:pt x="49" y="5"/>
                    </a:cubicBezTo>
                    <a:cubicBezTo>
                      <a:pt x="47" y="5"/>
                      <a:pt x="45" y="7"/>
                      <a:pt x="45" y="9"/>
                    </a:cubicBezTo>
                    <a:cubicBezTo>
                      <a:pt x="45" y="143"/>
                      <a:pt x="45" y="143"/>
                      <a:pt x="45" y="143"/>
                    </a:cubicBezTo>
                    <a:cubicBezTo>
                      <a:pt x="42" y="143"/>
                      <a:pt x="42" y="143"/>
                      <a:pt x="42" y="143"/>
                    </a:cubicBezTo>
                    <a:cubicBezTo>
                      <a:pt x="42" y="4"/>
                      <a:pt x="42" y="4"/>
                      <a:pt x="42" y="4"/>
                    </a:cubicBezTo>
                    <a:cubicBezTo>
                      <a:pt x="42" y="2"/>
                      <a:pt x="40" y="0"/>
                      <a:pt x="38" y="0"/>
                    </a:cubicBezTo>
                    <a:cubicBezTo>
                      <a:pt x="4" y="0"/>
                      <a:pt x="4" y="0"/>
                      <a:pt x="4" y="0"/>
                    </a:cubicBezTo>
                    <a:cubicBezTo>
                      <a:pt x="2" y="0"/>
                      <a:pt x="0" y="2"/>
                      <a:pt x="0" y="4"/>
                    </a:cubicBezTo>
                    <a:cubicBezTo>
                      <a:pt x="0" y="162"/>
                      <a:pt x="0" y="162"/>
                      <a:pt x="0" y="162"/>
                    </a:cubicBezTo>
                    <a:cubicBezTo>
                      <a:pt x="0" y="164"/>
                      <a:pt x="2" y="166"/>
                      <a:pt x="4" y="166"/>
                    </a:cubicBezTo>
                    <a:cubicBezTo>
                      <a:pt x="38" y="166"/>
                      <a:pt x="38" y="166"/>
                      <a:pt x="38" y="166"/>
                    </a:cubicBezTo>
                    <a:cubicBezTo>
                      <a:pt x="40" y="166"/>
                      <a:pt x="42" y="164"/>
                      <a:pt x="42" y="162"/>
                    </a:cubicBezTo>
                    <a:cubicBezTo>
                      <a:pt x="42" y="153"/>
                      <a:pt x="42" y="153"/>
                      <a:pt x="42" y="153"/>
                    </a:cubicBezTo>
                    <a:cubicBezTo>
                      <a:pt x="49" y="153"/>
                      <a:pt x="49" y="153"/>
                      <a:pt x="49" y="153"/>
                    </a:cubicBezTo>
                    <a:cubicBezTo>
                      <a:pt x="52" y="153"/>
                      <a:pt x="52" y="153"/>
                      <a:pt x="52" y="153"/>
                    </a:cubicBezTo>
                    <a:cubicBezTo>
                      <a:pt x="54" y="153"/>
                      <a:pt x="56" y="152"/>
                      <a:pt x="56" y="149"/>
                    </a:cubicBezTo>
                    <a:cubicBezTo>
                      <a:pt x="56" y="147"/>
                      <a:pt x="56" y="147"/>
                      <a:pt x="56" y="147"/>
                    </a:cubicBezTo>
                    <a:cubicBezTo>
                      <a:pt x="56" y="9"/>
                      <a:pt x="56" y="9"/>
                      <a:pt x="56" y="9"/>
                    </a:cubicBezTo>
                    <a:cubicBezTo>
                      <a:pt x="56" y="7"/>
                      <a:pt x="54" y="5"/>
                      <a:pt x="52"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6" name="Google Shape;1376;p44"/>
            <p:cNvGrpSpPr/>
            <p:nvPr/>
          </p:nvGrpSpPr>
          <p:grpSpPr>
            <a:xfrm>
              <a:off x="6083733" y="1453306"/>
              <a:ext cx="1561761" cy="2237000"/>
              <a:chOff x="6083733" y="1453306"/>
              <a:chExt cx="1561761" cy="2237000"/>
            </a:xfrm>
          </p:grpSpPr>
          <p:grpSp>
            <p:nvGrpSpPr>
              <p:cNvPr id="1377" name="Google Shape;1377;p44"/>
              <p:cNvGrpSpPr/>
              <p:nvPr/>
            </p:nvGrpSpPr>
            <p:grpSpPr>
              <a:xfrm>
                <a:off x="6083733" y="1453306"/>
                <a:ext cx="1561761" cy="2237000"/>
                <a:chOff x="297008" y="1120636"/>
                <a:chExt cx="1295100" cy="1855200"/>
              </a:xfrm>
            </p:grpSpPr>
            <p:sp>
              <p:nvSpPr>
                <p:cNvPr id="1378" name="Google Shape;1378;p44"/>
                <p:cNvSpPr/>
                <p:nvPr/>
              </p:nvSpPr>
              <p:spPr>
                <a:xfrm>
                  <a:off x="297008" y="1120636"/>
                  <a:ext cx="1295100" cy="18552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9" name="Google Shape;1379;p44"/>
                <p:cNvSpPr/>
                <p:nvPr/>
              </p:nvSpPr>
              <p:spPr>
                <a:xfrm>
                  <a:off x="348450" y="1190234"/>
                  <a:ext cx="1183200" cy="163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4"/>
                <p:cNvSpPr/>
                <p:nvPr/>
              </p:nvSpPr>
              <p:spPr>
                <a:xfrm>
                  <a:off x="372657" y="1220493"/>
                  <a:ext cx="1137900" cy="15762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1" name="Google Shape;1381;p44"/>
              <p:cNvSpPr/>
              <p:nvPr/>
            </p:nvSpPr>
            <p:spPr>
              <a:xfrm>
                <a:off x="6778663" y="3568896"/>
                <a:ext cx="171900" cy="630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42"/>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Result Analysis</a:t>
            </a:r>
            <a:endParaRPr dirty="0"/>
          </a:p>
        </p:txBody>
      </p:sp>
      <p:sp>
        <p:nvSpPr>
          <p:cNvPr id="1327" name="Google Shape;1327;p42"/>
          <p:cNvSpPr txBox="1">
            <a:spLocks noGrp="1"/>
          </p:cNvSpPr>
          <p:nvPr>
            <p:ph type="subTitle" idx="4294967295"/>
          </p:nvPr>
        </p:nvSpPr>
        <p:spPr>
          <a:xfrm>
            <a:off x="761707" y="2991655"/>
            <a:ext cx="2527138" cy="13946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Evaluated on 600 referential questions; high accuracy achieved with fine-tuned Mistral 7B.</a:t>
            </a:r>
          </a:p>
        </p:txBody>
      </p:sp>
      <p:sp>
        <p:nvSpPr>
          <p:cNvPr id="1328" name="Google Shape;1328;p42"/>
          <p:cNvSpPr txBox="1">
            <a:spLocks noGrp="1"/>
          </p:cNvSpPr>
          <p:nvPr>
            <p:ph type="subTitle" idx="4294967295"/>
          </p:nvPr>
        </p:nvSpPr>
        <p:spPr>
          <a:xfrm>
            <a:off x="3484350" y="2991655"/>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Effectiveness validated by manual labeling from subject matter experts.</a:t>
            </a:r>
          </a:p>
        </p:txBody>
      </p:sp>
      <p:sp>
        <p:nvSpPr>
          <p:cNvPr id="1329" name="Google Shape;1329;p42"/>
          <p:cNvSpPr txBox="1">
            <a:spLocks noGrp="1"/>
          </p:cNvSpPr>
          <p:nvPr>
            <p:ph type="subTitle" idx="4294967295"/>
          </p:nvPr>
        </p:nvSpPr>
        <p:spPr>
          <a:xfrm>
            <a:off x="6031074" y="2991655"/>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Evaluated manually by expert assessment creators</a:t>
            </a:r>
            <a:endParaRPr dirty="0"/>
          </a:p>
        </p:txBody>
      </p:sp>
      <p:sp>
        <p:nvSpPr>
          <p:cNvPr id="1330" name="Google Shape;1330;p42"/>
          <p:cNvSpPr txBox="1">
            <a:spLocks noGrp="1"/>
          </p:cNvSpPr>
          <p:nvPr>
            <p:ph type="title" idx="4294967295"/>
          </p:nvPr>
        </p:nvSpPr>
        <p:spPr>
          <a:xfrm>
            <a:off x="885245" y="1927056"/>
            <a:ext cx="2280062" cy="429900"/>
          </a:xfrm>
          <a:prstGeom prst="rect">
            <a:avLst/>
          </a:prstGeom>
          <a:solidFill>
            <a:schemeClr val="lt1"/>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97% Accuracy</a:t>
            </a:r>
            <a:endParaRPr sz="1800" dirty="0"/>
          </a:p>
        </p:txBody>
      </p:sp>
      <p:sp>
        <p:nvSpPr>
          <p:cNvPr id="1333" name="Google Shape;1333;p42"/>
          <p:cNvSpPr txBox="1">
            <a:spLocks noGrp="1"/>
          </p:cNvSpPr>
          <p:nvPr>
            <p:ph type="subTitle" idx="4294967295"/>
          </p:nvPr>
        </p:nvSpPr>
        <p:spPr>
          <a:xfrm>
            <a:off x="937626" y="2568522"/>
            <a:ext cx="2175300" cy="4299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200" b="1" dirty="0">
                <a:latin typeface="Be Vietnam Pro"/>
                <a:ea typeface="Be Vietnam Pro"/>
                <a:cs typeface="Be Vietnam Pro"/>
                <a:sym typeface="Be Vietnam Pro"/>
              </a:rPr>
              <a:t>Classification</a:t>
            </a:r>
            <a:endParaRPr sz="2200" b="1" dirty="0">
              <a:latin typeface="Be Vietnam Pro"/>
              <a:ea typeface="Be Vietnam Pro"/>
              <a:cs typeface="Be Vietnam Pro"/>
              <a:sym typeface="Be Vietnam Pro"/>
            </a:endParaRPr>
          </a:p>
        </p:txBody>
      </p:sp>
      <p:sp>
        <p:nvSpPr>
          <p:cNvPr id="1334" name="Google Shape;1334;p42"/>
          <p:cNvSpPr txBox="1">
            <a:spLocks noGrp="1"/>
          </p:cNvSpPr>
          <p:nvPr>
            <p:ph type="subTitle" idx="4294967295"/>
          </p:nvPr>
        </p:nvSpPr>
        <p:spPr>
          <a:xfrm>
            <a:off x="3484351" y="2568522"/>
            <a:ext cx="2175300" cy="4299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200" b="1" dirty="0">
                <a:latin typeface="Be Vietnam Pro"/>
                <a:ea typeface="Be Vietnam Pro"/>
                <a:cs typeface="Be Vietnam Pro"/>
                <a:sym typeface="Be Vietnam Pro"/>
              </a:rPr>
              <a:t>Suggestion</a:t>
            </a:r>
            <a:endParaRPr sz="2200" b="1" dirty="0">
              <a:latin typeface="Be Vietnam Pro"/>
              <a:ea typeface="Be Vietnam Pro"/>
              <a:cs typeface="Be Vietnam Pro"/>
              <a:sym typeface="Be Vietnam Pro"/>
            </a:endParaRPr>
          </a:p>
        </p:txBody>
      </p:sp>
      <p:sp>
        <p:nvSpPr>
          <p:cNvPr id="1335" name="Google Shape;1335;p42"/>
          <p:cNvSpPr txBox="1">
            <a:spLocks noGrp="1"/>
          </p:cNvSpPr>
          <p:nvPr>
            <p:ph type="subTitle" idx="4294967295"/>
          </p:nvPr>
        </p:nvSpPr>
        <p:spPr>
          <a:xfrm>
            <a:off x="6031074" y="2568522"/>
            <a:ext cx="2175300" cy="4299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200" b="1" dirty="0">
                <a:latin typeface="Be Vietnam Pro"/>
                <a:ea typeface="Be Vietnam Pro"/>
                <a:cs typeface="Be Vietnam Pro"/>
                <a:sym typeface="Be Vietnam Pro"/>
              </a:rPr>
              <a:t>Generation</a:t>
            </a:r>
            <a:endParaRPr sz="2200" b="1" dirty="0">
              <a:latin typeface="Be Vietnam Pro"/>
              <a:ea typeface="Be Vietnam Pro"/>
              <a:cs typeface="Be Vietnam Pro"/>
              <a:sym typeface="Be Vietnam Pro"/>
            </a:endParaRPr>
          </a:p>
        </p:txBody>
      </p:sp>
      <p:grpSp>
        <p:nvGrpSpPr>
          <p:cNvPr id="1342" name="Google Shape;1342;p42"/>
          <p:cNvGrpSpPr/>
          <p:nvPr/>
        </p:nvGrpSpPr>
        <p:grpSpPr>
          <a:xfrm rot="2179500">
            <a:off x="7547637" y="670235"/>
            <a:ext cx="952477" cy="585617"/>
            <a:chOff x="3607255" y="3390888"/>
            <a:chExt cx="304783" cy="187413"/>
          </a:xfrm>
        </p:grpSpPr>
        <p:sp>
          <p:nvSpPr>
            <p:cNvPr id="1343" name="Google Shape;1343;p42"/>
            <p:cNvSpPr/>
            <p:nvPr/>
          </p:nvSpPr>
          <p:spPr>
            <a:xfrm>
              <a:off x="3607255" y="3511097"/>
              <a:ext cx="143873" cy="67204"/>
            </a:xfrm>
            <a:custGeom>
              <a:avLst/>
              <a:gdLst/>
              <a:ahLst/>
              <a:cxnLst/>
              <a:rect l="l" t="t" r="r" b="b"/>
              <a:pathLst>
                <a:path w="64" h="30" extrusionOk="0">
                  <a:moveTo>
                    <a:pt x="43" y="0"/>
                  </a:moveTo>
                  <a:cubicBezTo>
                    <a:pt x="15" y="0"/>
                    <a:pt x="15" y="0"/>
                    <a:pt x="15" y="0"/>
                  </a:cubicBezTo>
                  <a:cubicBezTo>
                    <a:pt x="7" y="0"/>
                    <a:pt x="0" y="7"/>
                    <a:pt x="0" y="15"/>
                  </a:cubicBezTo>
                  <a:cubicBezTo>
                    <a:pt x="0" y="24"/>
                    <a:pt x="7" y="30"/>
                    <a:pt x="15" y="30"/>
                  </a:cubicBezTo>
                  <a:cubicBezTo>
                    <a:pt x="53" y="30"/>
                    <a:pt x="53" y="30"/>
                    <a:pt x="53" y="30"/>
                  </a:cubicBezTo>
                  <a:cubicBezTo>
                    <a:pt x="59" y="30"/>
                    <a:pt x="64" y="25"/>
                    <a:pt x="64" y="19"/>
                  </a:cubicBezTo>
                  <a:cubicBezTo>
                    <a:pt x="64" y="13"/>
                    <a:pt x="59" y="8"/>
                    <a:pt x="53" y="8"/>
                  </a:cubicBezTo>
                  <a:cubicBezTo>
                    <a:pt x="25" y="8"/>
                    <a:pt x="25" y="8"/>
                    <a:pt x="25" y="8"/>
                  </a:cubicBezTo>
                  <a:cubicBezTo>
                    <a:pt x="21" y="8"/>
                    <a:pt x="18" y="11"/>
                    <a:pt x="18" y="15"/>
                  </a:cubicBezTo>
                  <a:cubicBezTo>
                    <a:pt x="18" y="19"/>
                    <a:pt x="21" y="22"/>
                    <a:pt x="25" y="22"/>
                  </a:cubicBezTo>
                  <a:cubicBezTo>
                    <a:pt x="42" y="22"/>
                    <a:pt x="42" y="22"/>
                    <a:pt x="42" y="22"/>
                  </a:cubicBezTo>
                  <a:cubicBezTo>
                    <a:pt x="43" y="22"/>
                    <a:pt x="44" y="22"/>
                    <a:pt x="44" y="21"/>
                  </a:cubicBezTo>
                  <a:cubicBezTo>
                    <a:pt x="44" y="20"/>
                    <a:pt x="43" y="20"/>
                    <a:pt x="42" y="20"/>
                  </a:cubicBezTo>
                  <a:cubicBezTo>
                    <a:pt x="25" y="20"/>
                    <a:pt x="25" y="20"/>
                    <a:pt x="25" y="20"/>
                  </a:cubicBezTo>
                  <a:cubicBezTo>
                    <a:pt x="23" y="20"/>
                    <a:pt x="21" y="18"/>
                    <a:pt x="21" y="15"/>
                  </a:cubicBezTo>
                  <a:cubicBezTo>
                    <a:pt x="21" y="13"/>
                    <a:pt x="23" y="11"/>
                    <a:pt x="25" y="11"/>
                  </a:cubicBezTo>
                  <a:cubicBezTo>
                    <a:pt x="53" y="11"/>
                    <a:pt x="53" y="11"/>
                    <a:pt x="53" y="11"/>
                  </a:cubicBezTo>
                  <a:cubicBezTo>
                    <a:pt x="58" y="11"/>
                    <a:pt x="62" y="15"/>
                    <a:pt x="62" y="19"/>
                  </a:cubicBezTo>
                  <a:cubicBezTo>
                    <a:pt x="62" y="24"/>
                    <a:pt x="58" y="28"/>
                    <a:pt x="53" y="28"/>
                  </a:cubicBezTo>
                  <a:cubicBezTo>
                    <a:pt x="15" y="28"/>
                    <a:pt x="15" y="28"/>
                    <a:pt x="15" y="28"/>
                  </a:cubicBezTo>
                  <a:cubicBezTo>
                    <a:pt x="8" y="28"/>
                    <a:pt x="2" y="22"/>
                    <a:pt x="2" y="15"/>
                  </a:cubicBezTo>
                  <a:cubicBezTo>
                    <a:pt x="2" y="9"/>
                    <a:pt x="8" y="3"/>
                    <a:pt x="15" y="3"/>
                  </a:cubicBezTo>
                  <a:cubicBezTo>
                    <a:pt x="43" y="3"/>
                    <a:pt x="43" y="3"/>
                    <a:pt x="43" y="3"/>
                  </a:cubicBezTo>
                  <a:cubicBezTo>
                    <a:pt x="44" y="3"/>
                    <a:pt x="44" y="2"/>
                    <a:pt x="44" y="2"/>
                  </a:cubicBezTo>
                  <a:cubicBezTo>
                    <a:pt x="44" y="1"/>
                    <a:pt x="44" y="0"/>
                    <a:pt x="4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42"/>
            <p:cNvSpPr/>
            <p:nvPr/>
          </p:nvSpPr>
          <p:spPr>
            <a:xfrm>
              <a:off x="3661207" y="3390888"/>
              <a:ext cx="134407" cy="100332"/>
            </a:xfrm>
            <a:custGeom>
              <a:avLst/>
              <a:gdLst/>
              <a:ahLst/>
              <a:cxnLst/>
              <a:rect l="l" t="t" r="r" b="b"/>
              <a:pathLst>
                <a:path w="60" h="45" extrusionOk="0">
                  <a:moveTo>
                    <a:pt x="47" y="12"/>
                  </a:moveTo>
                  <a:cubicBezTo>
                    <a:pt x="21" y="1"/>
                    <a:pt x="21" y="1"/>
                    <a:pt x="21" y="1"/>
                  </a:cubicBezTo>
                  <a:cubicBezTo>
                    <a:pt x="19" y="0"/>
                    <a:pt x="17" y="0"/>
                    <a:pt x="15" y="0"/>
                  </a:cubicBezTo>
                  <a:cubicBezTo>
                    <a:pt x="9" y="0"/>
                    <a:pt x="4" y="3"/>
                    <a:pt x="1" y="9"/>
                  </a:cubicBezTo>
                  <a:cubicBezTo>
                    <a:pt x="0" y="11"/>
                    <a:pt x="0" y="13"/>
                    <a:pt x="0" y="15"/>
                  </a:cubicBezTo>
                  <a:cubicBezTo>
                    <a:pt x="0" y="20"/>
                    <a:pt x="3" y="26"/>
                    <a:pt x="9" y="28"/>
                  </a:cubicBezTo>
                  <a:cubicBezTo>
                    <a:pt x="44" y="44"/>
                    <a:pt x="44" y="44"/>
                    <a:pt x="44" y="44"/>
                  </a:cubicBezTo>
                  <a:cubicBezTo>
                    <a:pt x="46" y="44"/>
                    <a:pt x="47" y="45"/>
                    <a:pt x="49" y="45"/>
                  </a:cubicBezTo>
                  <a:cubicBezTo>
                    <a:pt x="53" y="45"/>
                    <a:pt x="57" y="42"/>
                    <a:pt x="59" y="38"/>
                  </a:cubicBezTo>
                  <a:cubicBezTo>
                    <a:pt x="60" y="36"/>
                    <a:pt x="60" y="35"/>
                    <a:pt x="60" y="34"/>
                  </a:cubicBezTo>
                  <a:cubicBezTo>
                    <a:pt x="60" y="29"/>
                    <a:pt x="57" y="25"/>
                    <a:pt x="53" y="23"/>
                  </a:cubicBezTo>
                  <a:cubicBezTo>
                    <a:pt x="27" y="12"/>
                    <a:pt x="27" y="12"/>
                    <a:pt x="27" y="12"/>
                  </a:cubicBezTo>
                  <a:cubicBezTo>
                    <a:pt x="26" y="12"/>
                    <a:pt x="26" y="12"/>
                    <a:pt x="25" y="12"/>
                  </a:cubicBezTo>
                  <a:cubicBezTo>
                    <a:pt x="22" y="12"/>
                    <a:pt x="19" y="13"/>
                    <a:pt x="18" y="16"/>
                  </a:cubicBezTo>
                  <a:cubicBezTo>
                    <a:pt x="18" y="17"/>
                    <a:pt x="17" y="18"/>
                    <a:pt x="17" y="19"/>
                  </a:cubicBezTo>
                  <a:cubicBezTo>
                    <a:pt x="17" y="22"/>
                    <a:pt x="19" y="24"/>
                    <a:pt x="22" y="25"/>
                  </a:cubicBezTo>
                  <a:cubicBezTo>
                    <a:pt x="37" y="32"/>
                    <a:pt x="37" y="32"/>
                    <a:pt x="37" y="32"/>
                  </a:cubicBezTo>
                  <a:cubicBezTo>
                    <a:pt x="38" y="32"/>
                    <a:pt x="39" y="32"/>
                    <a:pt x="39" y="31"/>
                  </a:cubicBezTo>
                  <a:cubicBezTo>
                    <a:pt x="39" y="31"/>
                    <a:pt x="39" y="30"/>
                    <a:pt x="38" y="30"/>
                  </a:cubicBezTo>
                  <a:cubicBezTo>
                    <a:pt x="23" y="23"/>
                    <a:pt x="23" y="23"/>
                    <a:pt x="23" y="23"/>
                  </a:cubicBezTo>
                  <a:cubicBezTo>
                    <a:pt x="21" y="22"/>
                    <a:pt x="20" y="21"/>
                    <a:pt x="20" y="19"/>
                  </a:cubicBezTo>
                  <a:cubicBezTo>
                    <a:pt x="20" y="18"/>
                    <a:pt x="20" y="18"/>
                    <a:pt x="20" y="17"/>
                  </a:cubicBezTo>
                  <a:cubicBezTo>
                    <a:pt x="21" y="15"/>
                    <a:pt x="23" y="14"/>
                    <a:pt x="25" y="14"/>
                  </a:cubicBezTo>
                  <a:cubicBezTo>
                    <a:pt x="25" y="14"/>
                    <a:pt x="26" y="14"/>
                    <a:pt x="26" y="15"/>
                  </a:cubicBezTo>
                  <a:cubicBezTo>
                    <a:pt x="52" y="26"/>
                    <a:pt x="52" y="26"/>
                    <a:pt x="52" y="26"/>
                  </a:cubicBezTo>
                  <a:cubicBezTo>
                    <a:pt x="55" y="27"/>
                    <a:pt x="57" y="30"/>
                    <a:pt x="57" y="34"/>
                  </a:cubicBezTo>
                  <a:cubicBezTo>
                    <a:pt x="57" y="35"/>
                    <a:pt x="57" y="36"/>
                    <a:pt x="57" y="37"/>
                  </a:cubicBezTo>
                  <a:cubicBezTo>
                    <a:pt x="55" y="40"/>
                    <a:pt x="52" y="42"/>
                    <a:pt x="49" y="42"/>
                  </a:cubicBezTo>
                  <a:cubicBezTo>
                    <a:pt x="48" y="42"/>
                    <a:pt x="47" y="42"/>
                    <a:pt x="45" y="41"/>
                  </a:cubicBezTo>
                  <a:cubicBezTo>
                    <a:pt x="10" y="26"/>
                    <a:pt x="10" y="26"/>
                    <a:pt x="10" y="26"/>
                  </a:cubicBezTo>
                  <a:cubicBezTo>
                    <a:pt x="5" y="24"/>
                    <a:pt x="3" y="19"/>
                    <a:pt x="3" y="15"/>
                  </a:cubicBezTo>
                  <a:cubicBezTo>
                    <a:pt x="3" y="13"/>
                    <a:pt x="3" y="11"/>
                    <a:pt x="4" y="10"/>
                  </a:cubicBezTo>
                  <a:cubicBezTo>
                    <a:pt x="6" y="5"/>
                    <a:pt x="10" y="2"/>
                    <a:pt x="15" y="2"/>
                  </a:cubicBezTo>
                  <a:cubicBezTo>
                    <a:pt x="17" y="2"/>
                    <a:pt x="18" y="3"/>
                    <a:pt x="20" y="3"/>
                  </a:cubicBezTo>
                  <a:cubicBezTo>
                    <a:pt x="46" y="15"/>
                    <a:pt x="46" y="15"/>
                    <a:pt x="46" y="15"/>
                  </a:cubicBezTo>
                  <a:cubicBezTo>
                    <a:pt x="46" y="15"/>
                    <a:pt x="47" y="15"/>
                    <a:pt x="47" y="14"/>
                  </a:cubicBezTo>
                  <a:cubicBezTo>
                    <a:pt x="48" y="13"/>
                    <a:pt x="47" y="12"/>
                    <a:pt x="47" y="1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42"/>
            <p:cNvSpPr/>
            <p:nvPr/>
          </p:nvSpPr>
          <p:spPr>
            <a:xfrm>
              <a:off x="3810759" y="3442000"/>
              <a:ext cx="101279" cy="134407"/>
            </a:xfrm>
            <a:custGeom>
              <a:avLst/>
              <a:gdLst/>
              <a:ahLst/>
              <a:cxnLst/>
              <a:rect l="l" t="t" r="r" b="b"/>
              <a:pathLst>
                <a:path w="45" h="60" extrusionOk="0">
                  <a:moveTo>
                    <a:pt x="12" y="14"/>
                  </a:moveTo>
                  <a:cubicBezTo>
                    <a:pt x="1" y="40"/>
                    <a:pt x="1" y="40"/>
                    <a:pt x="1" y="40"/>
                  </a:cubicBezTo>
                  <a:cubicBezTo>
                    <a:pt x="0" y="41"/>
                    <a:pt x="0" y="43"/>
                    <a:pt x="0" y="45"/>
                  </a:cubicBezTo>
                  <a:cubicBezTo>
                    <a:pt x="0" y="51"/>
                    <a:pt x="3" y="57"/>
                    <a:pt x="9" y="59"/>
                  </a:cubicBezTo>
                  <a:cubicBezTo>
                    <a:pt x="11" y="60"/>
                    <a:pt x="13" y="60"/>
                    <a:pt x="15" y="60"/>
                  </a:cubicBezTo>
                  <a:cubicBezTo>
                    <a:pt x="21" y="60"/>
                    <a:pt x="26" y="57"/>
                    <a:pt x="29" y="51"/>
                  </a:cubicBezTo>
                  <a:cubicBezTo>
                    <a:pt x="44" y="16"/>
                    <a:pt x="44" y="16"/>
                    <a:pt x="44" y="16"/>
                  </a:cubicBezTo>
                  <a:cubicBezTo>
                    <a:pt x="44" y="14"/>
                    <a:pt x="45" y="13"/>
                    <a:pt x="45" y="11"/>
                  </a:cubicBezTo>
                  <a:cubicBezTo>
                    <a:pt x="45" y="7"/>
                    <a:pt x="42" y="3"/>
                    <a:pt x="38" y="1"/>
                  </a:cubicBezTo>
                  <a:cubicBezTo>
                    <a:pt x="37" y="1"/>
                    <a:pt x="35" y="0"/>
                    <a:pt x="34" y="0"/>
                  </a:cubicBezTo>
                  <a:cubicBezTo>
                    <a:pt x="29" y="0"/>
                    <a:pt x="25" y="3"/>
                    <a:pt x="24" y="7"/>
                  </a:cubicBezTo>
                  <a:cubicBezTo>
                    <a:pt x="13" y="33"/>
                    <a:pt x="13" y="33"/>
                    <a:pt x="13" y="33"/>
                  </a:cubicBezTo>
                  <a:cubicBezTo>
                    <a:pt x="12" y="34"/>
                    <a:pt x="12" y="35"/>
                    <a:pt x="12" y="36"/>
                  </a:cubicBezTo>
                  <a:cubicBezTo>
                    <a:pt x="12" y="39"/>
                    <a:pt x="14" y="41"/>
                    <a:pt x="16" y="42"/>
                  </a:cubicBezTo>
                  <a:cubicBezTo>
                    <a:pt x="17" y="43"/>
                    <a:pt x="18" y="43"/>
                    <a:pt x="19" y="43"/>
                  </a:cubicBezTo>
                  <a:cubicBezTo>
                    <a:pt x="22" y="43"/>
                    <a:pt x="24" y="41"/>
                    <a:pt x="26" y="39"/>
                  </a:cubicBezTo>
                  <a:cubicBezTo>
                    <a:pt x="32" y="23"/>
                    <a:pt x="32" y="23"/>
                    <a:pt x="32" y="23"/>
                  </a:cubicBezTo>
                  <a:cubicBezTo>
                    <a:pt x="33" y="22"/>
                    <a:pt x="32" y="22"/>
                    <a:pt x="32" y="21"/>
                  </a:cubicBezTo>
                  <a:cubicBezTo>
                    <a:pt x="31" y="21"/>
                    <a:pt x="30" y="21"/>
                    <a:pt x="30" y="22"/>
                  </a:cubicBezTo>
                  <a:cubicBezTo>
                    <a:pt x="23" y="38"/>
                    <a:pt x="23" y="38"/>
                    <a:pt x="23" y="38"/>
                  </a:cubicBezTo>
                  <a:cubicBezTo>
                    <a:pt x="23" y="39"/>
                    <a:pt x="21" y="40"/>
                    <a:pt x="19" y="40"/>
                  </a:cubicBezTo>
                  <a:cubicBezTo>
                    <a:pt x="18" y="40"/>
                    <a:pt x="18" y="40"/>
                    <a:pt x="17" y="40"/>
                  </a:cubicBezTo>
                  <a:cubicBezTo>
                    <a:pt x="16" y="39"/>
                    <a:pt x="15" y="38"/>
                    <a:pt x="15" y="36"/>
                  </a:cubicBezTo>
                  <a:cubicBezTo>
                    <a:pt x="15" y="35"/>
                    <a:pt x="15" y="35"/>
                    <a:pt x="15" y="34"/>
                  </a:cubicBezTo>
                  <a:cubicBezTo>
                    <a:pt x="26" y="8"/>
                    <a:pt x="26" y="8"/>
                    <a:pt x="26" y="8"/>
                  </a:cubicBezTo>
                  <a:cubicBezTo>
                    <a:pt x="27" y="5"/>
                    <a:pt x="30" y="3"/>
                    <a:pt x="34" y="3"/>
                  </a:cubicBezTo>
                  <a:cubicBezTo>
                    <a:pt x="35" y="3"/>
                    <a:pt x="36" y="3"/>
                    <a:pt x="37" y="4"/>
                  </a:cubicBezTo>
                  <a:cubicBezTo>
                    <a:pt x="40" y="5"/>
                    <a:pt x="42" y="8"/>
                    <a:pt x="42" y="11"/>
                  </a:cubicBezTo>
                  <a:cubicBezTo>
                    <a:pt x="42" y="13"/>
                    <a:pt x="42" y="14"/>
                    <a:pt x="41" y="15"/>
                  </a:cubicBezTo>
                  <a:cubicBezTo>
                    <a:pt x="26" y="50"/>
                    <a:pt x="26" y="50"/>
                    <a:pt x="26" y="50"/>
                  </a:cubicBezTo>
                  <a:cubicBezTo>
                    <a:pt x="24" y="55"/>
                    <a:pt x="20" y="58"/>
                    <a:pt x="15" y="58"/>
                  </a:cubicBezTo>
                  <a:cubicBezTo>
                    <a:pt x="13" y="58"/>
                    <a:pt x="12" y="57"/>
                    <a:pt x="10" y="57"/>
                  </a:cubicBezTo>
                  <a:cubicBezTo>
                    <a:pt x="5" y="55"/>
                    <a:pt x="3" y="50"/>
                    <a:pt x="3" y="45"/>
                  </a:cubicBezTo>
                  <a:cubicBezTo>
                    <a:pt x="3" y="44"/>
                    <a:pt x="3" y="42"/>
                    <a:pt x="4" y="41"/>
                  </a:cubicBezTo>
                  <a:cubicBezTo>
                    <a:pt x="15" y="15"/>
                    <a:pt x="15" y="15"/>
                    <a:pt x="15" y="15"/>
                  </a:cubicBezTo>
                  <a:cubicBezTo>
                    <a:pt x="15" y="14"/>
                    <a:pt x="15" y="13"/>
                    <a:pt x="14" y="13"/>
                  </a:cubicBezTo>
                  <a:cubicBezTo>
                    <a:pt x="13" y="13"/>
                    <a:pt x="13" y="13"/>
                    <a:pt x="12" y="1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1330;p42">
            <a:extLst>
              <a:ext uri="{FF2B5EF4-FFF2-40B4-BE49-F238E27FC236}">
                <a16:creationId xmlns:a16="http://schemas.microsoft.com/office/drawing/2014/main" id="{E9B1EEC7-21B4-91C3-739A-8B3852DC8389}"/>
              </a:ext>
            </a:extLst>
          </p:cNvPr>
          <p:cNvSpPr txBox="1">
            <a:spLocks/>
          </p:cNvSpPr>
          <p:nvPr/>
        </p:nvSpPr>
        <p:spPr>
          <a:xfrm>
            <a:off x="3431969" y="1927056"/>
            <a:ext cx="2280062" cy="42990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9pPr>
          </a:lstStyle>
          <a:p>
            <a:pPr algn="ctr"/>
            <a:r>
              <a:rPr lang="en-US" sz="1800" dirty="0"/>
              <a:t>9.5 MOS</a:t>
            </a:r>
          </a:p>
        </p:txBody>
      </p:sp>
      <p:sp>
        <p:nvSpPr>
          <p:cNvPr id="3" name="Google Shape;1330;p42">
            <a:extLst>
              <a:ext uri="{FF2B5EF4-FFF2-40B4-BE49-F238E27FC236}">
                <a16:creationId xmlns:a16="http://schemas.microsoft.com/office/drawing/2014/main" id="{E43B0690-95B5-F97E-F14A-B8F6A5C26E4B}"/>
              </a:ext>
            </a:extLst>
          </p:cNvPr>
          <p:cNvSpPr txBox="1">
            <a:spLocks/>
          </p:cNvSpPr>
          <p:nvPr/>
        </p:nvSpPr>
        <p:spPr>
          <a:xfrm>
            <a:off x="5978693" y="1927056"/>
            <a:ext cx="2280062" cy="429900"/>
          </a:xfrm>
          <a:prstGeom prst="rect">
            <a:avLst/>
          </a:prstGeom>
          <a:solidFill>
            <a:schemeClr val="lt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9pPr>
          </a:lstStyle>
          <a:p>
            <a:pPr algn="ctr"/>
            <a:r>
              <a:rPr lang="en-US" sz="1800" dirty="0"/>
              <a:t>8 MOS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3"/>
        <p:cNvGrpSpPr/>
        <p:nvPr/>
      </p:nvGrpSpPr>
      <p:grpSpPr>
        <a:xfrm>
          <a:off x="0" y="0"/>
          <a:ext cx="0" cy="0"/>
          <a:chOff x="0" y="0"/>
          <a:chExt cx="0" cy="0"/>
        </a:xfrm>
      </p:grpSpPr>
      <p:sp>
        <p:nvSpPr>
          <p:cNvPr id="1604" name="Google Shape;1604;p54"/>
          <p:cNvSpPr txBox="1">
            <a:spLocks noGrp="1"/>
          </p:cNvSpPr>
          <p:nvPr>
            <p:ph type="title"/>
          </p:nvPr>
        </p:nvSpPr>
        <p:spPr>
          <a:xfrm>
            <a:off x="2361663" y="539500"/>
            <a:ext cx="4795200" cy="142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1605" name="Google Shape;1605;p54"/>
          <p:cNvSpPr txBox="1">
            <a:spLocks noGrp="1"/>
          </p:cNvSpPr>
          <p:nvPr>
            <p:ph type="subTitle" idx="1"/>
          </p:nvPr>
        </p:nvSpPr>
        <p:spPr>
          <a:xfrm>
            <a:off x="2193181" y="1361342"/>
            <a:ext cx="5939373" cy="2478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In conclusion, we have implemented </a:t>
            </a:r>
            <a:r>
              <a:rPr lang="en-US" dirty="0" err="1"/>
              <a:t>Bloomify</a:t>
            </a:r>
            <a:r>
              <a:rPr lang="en-US" dirty="0"/>
              <a:t>, a chatbot-based solution for creating assessments that are balanced across various cognitive levels of the Bloom’s Taxonomy. </a:t>
            </a:r>
          </a:p>
          <a:p>
            <a:pPr marL="457200" lvl="0" indent="-317500" algn="just" rtl="0">
              <a:spcBef>
                <a:spcPts val="1000"/>
              </a:spcBef>
              <a:spcAft>
                <a:spcPts val="0"/>
              </a:spcAft>
              <a:buClr>
                <a:schemeClr val="accent5"/>
              </a:buClr>
              <a:buSzPts val="1400"/>
              <a:buChar char="●"/>
            </a:pPr>
            <a:r>
              <a:rPr lang="en-US" dirty="0"/>
              <a:t>We conducted a study on real-world assessment data that shows a bias in current assessment methods towards questions that test lower cognitive levels.</a:t>
            </a:r>
          </a:p>
          <a:p>
            <a:pPr marL="457200" lvl="0" indent="-317500" algn="just" rtl="0">
              <a:spcBef>
                <a:spcPts val="0"/>
              </a:spcBef>
              <a:spcAft>
                <a:spcPts val="0"/>
              </a:spcAft>
              <a:buClr>
                <a:schemeClr val="accent5"/>
              </a:buClr>
              <a:buSzPts val="1400"/>
              <a:buChar char="●"/>
            </a:pPr>
            <a:r>
              <a:rPr lang="en-US" dirty="0"/>
              <a:t>We solved this problem by developing 3 features in </a:t>
            </a:r>
            <a:r>
              <a:rPr lang="en-US" dirty="0" err="1"/>
              <a:t>Bloomify</a:t>
            </a:r>
            <a:r>
              <a:rPr lang="en-US" dirty="0"/>
              <a:t> – Classify, Suggest and Generate.</a:t>
            </a:r>
          </a:p>
          <a:p>
            <a:pPr marL="457200" lvl="0" indent="-317500" algn="just" rtl="0">
              <a:spcBef>
                <a:spcPts val="0"/>
              </a:spcBef>
              <a:spcAft>
                <a:spcPts val="0"/>
              </a:spcAft>
              <a:buClr>
                <a:schemeClr val="accent5"/>
              </a:buClr>
              <a:buSzPts val="1400"/>
              <a:buChar char="●"/>
            </a:pPr>
            <a:r>
              <a:rPr lang="en-US" dirty="0"/>
              <a:t>The implementation was tested for real-world application and received a good MOS.</a:t>
            </a:r>
          </a:p>
          <a:p>
            <a:pPr marL="139700" lvl="0" indent="0" algn="just" rtl="0">
              <a:spcBef>
                <a:spcPts val="0"/>
              </a:spcBef>
              <a:spcAft>
                <a:spcPts val="0"/>
              </a:spcAft>
              <a:buClr>
                <a:schemeClr val="accent5"/>
              </a:buClr>
              <a:buSzPts val="1400"/>
              <a:buNone/>
            </a:pPr>
            <a:r>
              <a:rPr lang="en-US" dirty="0"/>
              <a:t>There is also great potential for future enhancements that can be added to this project.</a:t>
            </a:r>
          </a:p>
        </p:txBody>
      </p:sp>
      <p:cxnSp>
        <p:nvCxnSpPr>
          <p:cNvPr id="1606" name="Google Shape;1606;p54"/>
          <p:cNvCxnSpPr/>
          <p:nvPr/>
        </p:nvCxnSpPr>
        <p:spPr>
          <a:xfrm>
            <a:off x="1987088" y="539500"/>
            <a:ext cx="0" cy="3905100"/>
          </a:xfrm>
          <a:prstGeom prst="straightConnector1">
            <a:avLst/>
          </a:prstGeom>
          <a:noFill/>
          <a:ln w="9525" cap="flat" cmpd="sng">
            <a:solidFill>
              <a:schemeClr val="accent2"/>
            </a:solidFill>
            <a:prstDash val="solid"/>
            <a:round/>
            <a:headEnd type="oval" w="med" len="med"/>
            <a:tailEnd type="oval" w="med" len="med"/>
          </a:ln>
        </p:spPr>
      </p:cxnSp>
      <p:grpSp>
        <p:nvGrpSpPr>
          <p:cNvPr id="1607" name="Google Shape;1607;p54"/>
          <p:cNvGrpSpPr/>
          <p:nvPr/>
        </p:nvGrpSpPr>
        <p:grpSpPr>
          <a:xfrm rot="10800000">
            <a:off x="1146552" y="950097"/>
            <a:ext cx="420775" cy="3297454"/>
            <a:chOff x="829227" y="1288047"/>
            <a:chExt cx="420775" cy="3297454"/>
          </a:xfrm>
        </p:grpSpPr>
        <p:sp>
          <p:nvSpPr>
            <p:cNvPr id="1608" name="Google Shape;1608;p54"/>
            <p:cNvSpPr/>
            <p:nvPr/>
          </p:nvSpPr>
          <p:spPr>
            <a:xfrm>
              <a:off x="889335" y="3108518"/>
              <a:ext cx="300555" cy="1476984"/>
            </a:xfrm>
            <a:custGeom>
              <a:avLst/>
              <a:gdLst/>
              <a:ahLst/>
              <a:cxnLst/>
              <a:rect l="l" t="t" r="r" b="b"/>
              <a:pathLst>
                <a:path w="38" h="192" extrusionOk="0">
                  <a:moveTo>
                    <a:pt x="38" y="173"/>
                  </a:moveTo>
                  <a:cubicBezTo>
                    <a:pt x="38" y="183"/>
                    <a:pt x="29" y="192"/>
                    <a:pt x="19" y="192"/>
                  </a:cubicBezTo>
                  <a:cubicBezTo>
                    <a:pt x="8" y="192"/>
                    <a:pt x="0" y="183"/>
                    <a:pt x="0" y="173"/>
                  </a:cubicBezTo>
                  <a:cubicBezTo>
                    <a:pt x="0" y="19"/>
                    <a:pt x="0" y="19"/>
                    <a:pt x="0" y="19"/>
                  </a:cubicBezTo>
                  <a:cubicBezTo>
                    <a:pt x="0" y="8"/>
                    <a:pt x="8" y="0"/>
                    <a:pt x="19" y="0"/>
                  </a:cubicBezTo>
                  <a:cubicBezTo>
                    <a:pt x="29" y="0"/>
                    <a:pt x="38" y="8"/>
                    <a:pt x="38" y="19"/>
                  </a:cubicBezTo>
                  <a:lnTo>
                    <a:pt x="38" y="17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9" name="Google Shape;1609;p54"/>
            <p:cNvSpPr/>
            <p:nvPr/>
          </p:nvSpPr>
          <p:spPr>
            <a:xfrm>
              <a:off x="889335" y="2163934"/>
              <a:ext cx="300900" cy="11847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54"/>
            <p:cNvSpPr/>
            <p:nvPr/>
          </p:nvSpPr>
          <p:spPr>
            <a:xfrm>
              <a:off x="940858" y="1674465"/>
              <a:ext cx="199200" cy="40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54"/>
            <p:cNvSpPr/>
            <p:nvPr/>
          </p:nvSpPr>
          <p:spPr>
            <a:xfrm>
              <a:off x="897924" y="1305221"/>
              <a:ext cx="274790" cy="343485"/>
            </a:xfrm>
            <a:custGeom>
              <a:avLst/>
              <a:gdLst/>
              <a:ahLst/>
              <a:cxnLst/>
              <a:rect l="l" t="t" r="r" b="b"/>
              <a:pathLst>
                <a:path w="35" h="45" extrusionOk="0">
                  <a:moveTo>
                    <a:pt x="31" y="28"/>
                  </a:moveTo>
                  <a:cubicBezTo>
                    <a:pt x="26" y="21"/>
                    <a:pt x="19" y="0"/>
                    <a:pt x="19" y="0"/>
                  </a:cubicBezTo>
                  <a:cubicBezTo>
                    <a:pt x="18" y="27"/>
                    <a:pt x="18" y="27"/>
                    <a:pt x="18" y="27"/>
                  </a:cubicBezTo>
                  <a:cubicBezTo>
                    <a:pt x="21" y="28"/>
                    <a:pt x="24" y="30"/>
                    <a:pt x="24" y="33"/>
                  </a:cubicBezTo>
                  <a:cubicBezTo>
                    <a:pt x="24" y="36"/>
                    <a:pt x="21" y="39"/>
                    <a:pt x="18" y="39"/>
                  </a:cubicBezTo>
                  <a:cubicBezTo>
                    <a:pt x="18" y="39"/>
                    <a:pt x="18" y="39"/>
                    <a:pt x="18" y="39"/>
                  </a:cubicBezTo>
                  <a:cubicBezTo>
                    <a:pt x="18" y="39"/>
                    <a:pt x="18" y="39"/>
                    <a:pt x="18" y="39"/>
                  </a:cubicBezTo>
                  <a:cubicBezTo>
                    <a:pt x="18" y="39"/>
                    <a:pt x="18" y="39"/>
                    <a:pt x="18" y="39"/>
                  </a:cubicBezTo>
                  <a:cubicBezTo>
                    <a:pt x="14" y="39"/>
                    <a:pt x="12" y="36"/>
                    <a:pt x="12" y="33"/>
                  </a:cubicBezTo>
                  <a:cubicBezTo>
                    <a:pt x="12" y="30"/>
                    <a:pt x="14" y="28"/>
                    <a:pt x="17" y="27"/>
                  </a:cubicBezTo>
                  <a:cubicBezTo>
                    <a:pt x="17" y="0"/>
                    <a:pt x="17" y="0"/>
                    <a:pt x="17" y="0"/>
                  </a:cubicBezTo>
                  <a:cubicBezTo>
                    <a:pt x="17" y="0"/>
                    <a:pt x="9" y="21"/>
                    <a:pt x="5" y="28"/>
                  </a:cubicBezTo>
                  <a:cubicBezTo>
                    <a:pt x="0" y="35"/>
                    <a:pt x="5" y="45"/>
                    <a:pt x="5" y="45"/>
                  </a:cubicBezTo>
                  <a:cubicBezTo>
                    <a:pt x="18" y="45"/>
                    <a:pt x="18" y="45"/>
                    <a:pt x="18" y="45"/>
                  </a:cubicBezTo>
                  <a:cubicBezTo>
                    <a:pt x="30" y="45"/>
                    <a:pt x="30" y="45"/>
                    <a:pt x="30" y="45"/>
                  </a:cubicBezTo>
                  <a:cubicBezTo>
                    <a:pt x="30" y="45"/>
                    <a:pt x="35" y="35"/>
                    <a:pt x="31" y="2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54"/>
            <p:cNvSpPr/>
            <p:nvPr/>
          </p:nvSpPr>
          <p:spPr>
            <a:xfrm>
              <a:off x="1018145" y="1288047"/>
              <a:ext cx="25800" cy="25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54"/>
            <p:cNvSpPr/>
            <p:nvPr/>
          </p:nvSpPr>
          <p:spPr>
            <a:xfrm>
              <a:off x="1035320" y="1288047"/>
              <a:ext cx="18900" cy="25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54"/>
            <p:cNvSpPr/>
            <p:nvPr/>
          </p:nvSpPr>
          <p:spPr>
            <a:xfrm>
              <a:off x="923683" y="1648706"/>
              <a:ext cx="225300" cy="94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54"/>
            <p:cNvSpPr/>
            <p:nvPr/>
          </p:nvSpPr>
          <p:spPr>
            <a:xfrm>
              <a:off x="915099" y="2069473"/>
              <a:ext cx="248700" cy="94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54"/>
            <p:cNvSpPr/>
            <p:nvPr/>
          </p:nvSpPr>
          <p:spPr>
            <a:xfrm>
              <a:off x="829227" y="3306019"/>
              <a:ext cx="420775" cy="77287"/>
            </a:xfrm>
            <a:custGeom>
              <a:avLst/>
              <a:gdLst/>
              <a:ahLst/>
              <a:cxnLst/>
              <a:rect l="l" t="t" r="r" b="b"/>
              <a:pathLst>
                <a:path w="54" h="10" extrusionOk="0">
                  <a:moveTo>
                    <a:pt x="54" y="5"/>
                  </a:moveTo>
                  <a:cubicBezTo>
                    <a:pt x="54" y="8"/>
                    <a:pt x="52" y="10"/>
                    <a:pt x="49" y="10"/>
                  </a:cubicBezTo>
                  <a:cubicBezTo>
                    <a:pt x="5" y="10"/>
                    <a:pt x="5" y="10"/>
                    <a:pt x="5" y="10"/>
                  </a:cubicBezTo>
                  <a:cubicBezTo>
                    <a:pt x="2" y="10"/>
                    <a:pt x="0" y="8"/>
                    <a:pt x="0" y="5"/>
                  </a:cubicBezTo>
                  <a:cubicBezTo>
                    <a:pt x="0" y="2"/>
                    <a:pt x="2" y="0"/>
                    <a:pt x="5" y="0"/>
                  </a:cubicBezTo>
                  <a:cubicBezTo>
                    <a:pt x="49" y="0"/>
                    <a:pt x="49" y="0"/>
                    <a:pt x="49" y="0"/>
                  </a:cubicBezTo>
                  <a:cubicBezTo>
                    <a:pt x="52" y="0"/>
                    <a:pt x="54" y="2"/>
                    <a:pt x="54" y="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54"/>
            <p:cNvSpPr/>
            <p:nvPr/>
          </p:nvSpPr>
          <p:spPr>
            <a:xfrm>
              <a:off x="889335" y="4233429"/>
              <a:ext cx="300900" cy="111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54"/>
            <p:cNvSpPr/>
            <p:nvPr/>
          </p:nvSpPr>
          <p:spPr>
            <a:xfrm>
              <a:off x="889335" y="3383306"/>
              <a:ext cx="300900" cy="1041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54"/>
            <p:cNvSpPr/>
            <p:nvPr/>
          </p:nvSpPr>
          <p:spPr>
            <a:xfrm>
              <a:off x="983796" y="3675268"/>
              <a:ext cx="104100" cy="824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23"/>
        <p:cNvGrpSpPr/>
        <p:nvPr/>
      </p:nvGrpSpPr>
      <p:grpSpPr>
        <a:xfrm>
          <a:off x="0" y="0"/>
          <a:ext cx="0" cy="0"/>
          <a:chOff x="0" y="0"/>
          <a:chExt cx="0" cy="0"/>
        </a:xfrm>
      </p:grpSpPr>
      <p:sp>
        <p:nvSpPr>
          <p:cNvPr id="1624" name="Google Shape;1624;p55"/>
          <p:cNvSpPr txBox="1">
            <a:spLocks noGrp="1"/>
          </p:cNvSpPr>
          <p:nvPr>
            <p:ph type="title"/>
          </p:nvPr>
        </p:nvSpPr>
        <p:spPr>
          <a:xfrm>
            <a:off x="3982650" y="506178"/>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625" name="Google Shape;1625;p55"/>
          <p:cNvSpPr txBox="1">
            <a:spLocks noGrp="1"/>
          </p:cNvSpPr>
          <p:nvPr>
            <p:ph type="subTitle" idx="1"/>
          </p:nvPr>
        </p:nvSpPr>
        <p:spPr>
          <a:xfrm>
            <a:off x="3982675" y="1585181"/>
            <a:ext cx="4448100"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Do you have any questions?</a:t>
            </a:r>
            <a:endParaRPr sz="1800" b="1" dirty="0"/>
          </a:p>
          <a:p>
            <a:pPr marL="0" lvl="0" indent="0" algn="l" rtl="0">
              <a:spcBef>
                <a:spcPts val="0"/>
              </a:spcBef>
              <a:spcAft>
                <a:spcPts val="0"/>
              </a:spcAft>
              <a:buNone/>
            </a:pPr>
            <a:r>
              <a:rPr lang="en-US" dirty="0"/>
              <a:t>existence.bloomify@gmail.com</a:t>
            </a:r>
            <a:endParaRPr dirty="0"/>
          </a:p>
          <a:p>
            <a:pPr marL="0" lvl="0" indent="0" algn="l" rtl="0">
              <a:spcBef>
                <a:spcPts val="0"/>
              </a:spcBef>
              <a:spcAft>
                <a:spcPts val="0"/>
              </a:spcAft>
              <a:buNone/>
            </a:pPr>
            <a:r>
              <a:rPr lang="en" dirty="0"/>
              <a:t>+918484008376</a:t>
            </a:r>
          </a:p>
          <a:p>
            <a:pPr marL="0" lvl="0" indent="0" algn="l" rtl="0">
              <a:spcBef>
                <a:spcPts val="0"/>
              </a:spcBef>
              <a:spcAft>
                <a:spcPts val="0"/>
              </a:spcAft>
              <a:buNone/>
            </a:pPr>
            <a:r>
              <a:rPr lang="en-US" dirty="0"/>
              <a:t>https://existence-bloomify.vercel.app/</a:t>
            </a:r>
            <a:endParaRPr dirty="0"/>
          </a:p>
        </p:txBody>
      </p:sp>
      <p:sp>
        <p:nvSpPr>
          <p:cNvPr id="1626" name="Google Shape;1626;p55"/>
          <p:cNvSpPr txBox="1"/>
          <p:nvPr/>
        </p:nvSpPr>
        <p:spPr>
          <a:xfrm>
            <a:off x="3982650" y="4211186"/>
            <a:ext cx="4448100" cy="26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Barlow"/>
                <a:ea typeface="Barlow"/>
                <a:cs typeface="Barlow"/>
                <a:sym typeface="Barlow"/>
              </a:rPr>
              <a:t>Please keep this slide for attribution</a:t>
            </a:r>
            <a:endParaRPr sz="1000">
              <a:solidFill>
                <a:schemeClr val="dk1"/>
              </a:solidFill>
              <a:latin typeface="Barlow"/>
              <a:ea typeface="Barlow"/>
              <a:cs typeface="Barlow"/>
              <a:sym typeface="Barlow"/>
            </a:endParaRPr>
          </a:p>
        </p:txBody>
      </p:sp>
      <p:sp>
        <p:nvSpPr>
          <p:cNvPr id="1629" name="Google Shape;1629;p55"/>
          <p:cNvSpPr/>
          <p:nvPr/>
        </p:nvSpPr>
        <p:spPr>
          <a:xfrm>
            <a:off x="4091400" y="2887943"/>
            <a:ext cx="480600" cy="480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1633" name="Google Shape;1633;p55"/>
          <p:cNvGrpSpPr/>
          <p:nvPr/>
        </p:nvGrpSpPr>
        <p:grpSpPr>
          <a:xfrm>
            <a:off x="4159634" y="2956290"/>
            <a:ext cx="344132" cy="344132"/>
            <a:chOff x="1379798" y="1723250"/>
            <a:chExt cx="397887" cy="397887"/>
          </a:xfrm>
        </p:grpSpPr>
        <p:sp>
          <p:nvSpPr>
            <p:cNvPr id="1634" name="Google Shape;1634;p5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55"/>
          <p:cNvCxnSpPr/>
          <p:nvPr/>
        </p:nvCxnSpPr>
        <p:spPr>
          <a:xfrm>
            <a:off x="3711988" y="661825"/>
            <a:ext cx="0" cy="3843600"/>
          </a:xfrm>
          <a:prstGeom prst="straightConnector1">
            <a:avLst/>
          </a:prstGeom>
          <a:noFill/>
          <a:ln w="9525" cap="flat" cmpd="sng">
            <a:solidFill>
              <a:schemeClr val="accent2"/>
            </a:solidFill>
            <a:prstDash val="solid"/>
            <a:round/>
            <a:headEnd type="oval" w="med" len="med"/>
            <a:tailEnd type="oval" w="med" len="med"/>
          </a:ln>
        </p:spPr>
      </p:cxnSp>
      <p:grpSp>
        <p:nvGrpSpPr>
          <p:cNvPr id="1643" name="Google Shape;1643;p55"/>
          <p:cNvGrpSpPr/>
          <p:nvPr/>
        </p:nvGrpSpPr>
        <p:grpSpPr>
          <a:xfrm>
            <a:off x="1237070" y="1314219"/>
            <a:ext cx="1649878" cy="2613709"/>
            <a:chOff x="1237070" y="1314219"/>
            <a:chExt cx="1649878" cy="2613709"/>
          </a:xfrm>
        </p:grpSpPr>
        <p:grpSp>
          <p:nvGrpSpPr>
            <p:cNvPr id="1644" name="Google Shape;1644;p55"/>
            <p:cNvGrpSpPr/>
            <p:nvPr/>
          </p:nvGrpSpPr>
          <p:grpSpPr>
            <a:xfrm rot="1800090">
              <a:off x="1860382" y="1428656"/>
              <a:ext cx="688030" cy="859459"/>
              <a:chOff x="4905977" y="422475"/>
              <a:chExt cx="1052725" cy="1315022"/>
            </a:xfrm>
          </p:grpSpPr>
          <p:sp>
            <p:nvSpPr>
              <p:cNvPr id="1645" name="Google Shape;1645;p55"/>
              <p:cNvSpPr/>
              <p:nvPr/>
            </p:nvSpPr>
            <p:spPr>
              <a:xfrm>
                <a:off x="4930082" y="1110692"/>
                <a:ext cx="1004509" cy="578585"/>
              </a:xfrm>
              <a:custGeom>
                <a:avLst/>
                <a:gdLst/>
                <a:ahLst/>
                <a:cxnLst/>
                <a:rect l="l" t="t" r="r" b="b"/>
                <a:pathLst>
                  <a:path w="125" h="72" extrusionOk="0">
                    <a:moveTo>
                      <a:pt x="125" y="71"/>
                    </a:moveTo>
                    <a:lnTo>
                      <a:pt x="0" y="72"/>
                    </a:lnTo>
                    <a:lnTo>
                      <a:pt x="0" y="1"/>
                    </a:lnTo>
                    <a:lnTo>
                      <a:pt x="125" y="0"/>
                    </a:lnTo>
                    <a:lnTo>
                      <a:pt x="125" y="7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55"/>
              <p:cNvSpPr/>
              <p:nvPr/>
            </p:nvSpPr>
            <p:spPr>
              <a:xfrm>
                <a:off x="5155100" y="422475"/>
                <a:ext cx="538400" cy="1266800"/>
              </a:xfrm>
              <a:custGeom>
                <a:avLst/>
                <a:gdLst/>
                <a:ahLst/>
                <a:cxnLst/>
                <a:rect l="l" t="t" r="r" b="b"/>
                <a:pathLst>
                  <a:path w="75" h="206" extrusionOk="0">
                    <a:moveTo>
                      <a:pt x="67" y="206"/>
                    </a:moveTo>
                    <a:cubicBezTo>
                      <a:pt x="65" y="191"/>
                      <a:pt x="42" y="62"/>
                      <a:pt x="48" y="48"/>
                    </a:cubicBezTo>
                    <a:cubicBezTo>
                      <a:pt x="49" y="45"/>
                      <a:pt x="52" y="42"/>
                      <a:pt x="55" y="37"/>
                    </a:cubicBezTo>
                    <a:cubicBezTo>
                      <a:pt x="62" y="29"/>
                      <a:pt x="70" y="18"/>
                      <a:pt x="66" y="12"/>
                    </a:cubicBezTo>
                    <a:cubicBezTo>
                      <a:pt x="65" y="9"/>
                      <a:pt x="58" y="4"/>
                      <a:pt x="38" y="4"/>
                    </a:cubicBezTo>
                    <a:cubicBezTo>
                      <a:pt x="17" y="4"/>
                      <a:pt x="11" y="9"/>
                      <a:pt x="9" y="12"/>
                    </a:cubicBezTo>
                    <a:cubicBezTo>
                      <a:pt x="6" y="19"/>
                      <a:pt x="14" y="29"/>
                      <a:pt x="20" y="37"/>
                    </a:cubicBezTo>
                    <a:cubicBezTo>
                      <a:pt x="23" y="42"/>
                      <a:pt x="26" y="45"/>
                      <a:pt x="27" y="48"/>
                    </a:cubicBezTo>
                    <a:cubicBezTo>
                      <a:pt x="33" y="62"/>
                      <a:pt x="12" y="191"/>
                      <a:pt x="9" y="206"/>
                    </a:cubicBezTo>
                    <a:cubicBezTo>
                      <a:pt x="5" y="205"/>
                      <a:pt x="5" y="205"/>
                      <a:pt x="5" y="205"/>
                    </a:cubicBezTo>
                    <a:cubicBezTo>
                      <a:pt x="14" y="148"/>
                      <a:pt x="27" y="59"/>
                      <a:pt x="23" y="50"/>
                    </a:cubicBezTo>
                    <a:cubicBezTo>
                      <a:pt x="22" y="48"/>
                      <a:pt x="19" y="44"/>
                      <a:pt x="16" y="40"/>
                    </a:cubicBezTo>
                    <a:cubicBezTo>
                      <a:pt x="9" y="31"/>
                      <a:pt x="0" y="19"/>
                      <a:pt x="5" y="10"/>
                    </a:cubicBezTo>
                    <a:cubicBezTo>
                      <a:pt x="8" y="3"/>
                      <a:pt x="19" y="0"/>
                      <a:pt x="38" y="0"/>
                    </a:cubicBezTo>
                    <a:cubicBezTo>
                      <a:pt x="56" y="0"/>
                      <a:pt x="67" y="3"/>
                      <a:pt x="70" y="10"/>
                    </a:cubicBezTo>
                    <a:cubicBezTo>
                      <a:pt x="75" y="19"/>
                      <a:pt x="66" y="31"/>
                      <a:pt x="59" y="40"/>
                    </a:cubicBezTo>
                    <a:cubicBezTo>
                      <a:pt x="56" y="44"/>
                      <a:pt x="53" y="48"/>
                      <a:pt x="52" y="50"/>
                    </a:cubicBezTo>
                    <a:cubicBezTo>
                      <a:pt x="48" y="59"/>
                      <a:pt x="62" y="148"/>
                      <a:pt x="72" y="205"/>
                    </a:cubicBezTo>
                    <a:lnTo>
                      <a:pt x="67" y="20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55"/>
              <p:cNvSpPr/>
              <p:nvPr/>
            </p:nvSpPr>
            <p:spPr>
              <a:xfrm>
                <a:off x="4905977" y="1649100"/>
                <a:ext cx="1052725" cy="88397"/>
              </a:xfrm>
              <a:custGeom>
                <a:avLst/>
                <a:gdLst/>
                <a:ahLst/>
                <a:cxnLst/>
                <a:rect l="l" t="t" r="r" b="b"/>
                <a:pathLst>
                  <a:path w="146" h="13" extrusionOk="0">
                    <a:moveTo>
                      <a:pt x="146" y="6"/>
                    </a:moveTo>
                    <a:cubicBezTo>
                      <a:pt x="146" y="10"/>
                      <a:pt x="143" y="13"/>
                      <a:pt x="140" y="13"/>
                    </a:cubicBezTo>
                    <a:cubicBezTo>
                      <a:pt x="7" y="13"/>
                      <a:pt x="7" y="13"/>
                      <a:pt x="7" y="13"/>
                    </a:cubicBezTo>
                    <a:cubicBezTo>
                      <a:pt x="3" y="13"/>
                      <a:pt x="0" y="10"/>
                      <a:pt x="0" y="7"/>
                    </a:cubicBezTo>
                    <a:cubicBezTo>
                      <a:pt x="0" y="3"/>
                      <a:pt x="3" y="1"/>
                      <a:pt x="6" y="1"/>
                    </a:cubicBezTo>
                    <a:cubicBezTo>
                      <a:pt x="140" y="0"/>
                      <a:pt x="140" y="0"/>
                      <a:pt x="140" y="0"/>
                    </a:cubicBezTo>
                    <a:cubicBezTo>
                      <a:pt x="143" y="0"/>
                      <a:pt x="146" y="3"/>
                      <a:pt x="146" y="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8" name="Google Shape;1648;p55"/>
            <p:cNvGrpSpPr/>
            <p:nvPr/>
          </p:nvGrpSpPr>
          <p:grpSpPr>
            <a:xfrm rot="-2954623">
              <a:off x="1443170" y="2309643"/>
              <a:ext cx="688064" cy="859502"/>
              <a:chOff x="4905977" y="422475"/>
              <a:chExt cx="1052725" cy="1315022"/>
            </a:xfrm>
          </p:grpSpPr>
          <p:sp>
            <p:nvSpPr>
              <p:cNvPr id="1649" name="Google Shape;1649;p55"/>
              <p:cNvSpPr/>
              <p:nvPr/>
            </p:nvSpPr>
            <p:spPr>
              <a:xfrm>
                <a:off x="4930082" y="1110692"/>
                <a:ext cx="1004509" cy="578585"/>
              </a:xfrm>
              <a:custGeom>
                <a:avLst/>
                <a:gdLst/>
                <a:ahLst/>
                <a:cxnLst/>
                <a:rect l="l" t="t" r="r" b="b"/>
                <a:pathLst>
                  <a:path w="125" h="72" extrusionOk="0">
                    <a:moveTo>
                      <a:pt x="125" y="71"/>
                    </a:moveTo>
                    <a:lnTo>
                      <a:pt x="0" y="72"/>
                    </a:lnTo>
                    <a:lnTo>
                      <a:pt x="0" y="1"/>
                    </a:lnTo>
                    <a:lnTo>
                      <a:pt x="125" y="0"/>
                    </a:lnTo>
                    <a:lnTo>
                      <a:pt x="125"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0" name="Google Shape;1650;p55"/>
              <p:cNvSpPr/>
              <p:nvPr/>
            </p:nvSpPr>
            <p:spPr>
              <a:xfrm>
                <a:off x="5155100" y="422475"/>
                <a:ext cx="538400" cy="1266800"/>
              </a:xfrm>
              <a:custGeom>
                <a:avLst/>
                <a:gdLst/>
                <a:ahLst/>
                <a:cxnLst/>
                <a:rect l="l" t="t" r="r" b="b"/>
                <a:pathLst>
                  <a:path w="75" h="206" extrusionOk="0">
                    <a:moveTo>
                      <a:pt x="67" y="206"/>
                    </a:moveTo>
                    <a:cubicBezTo>
                      <a:pt x="65" y="191"/>
                      <a:pt x="42" y="62"/>
                      <a:pt x="48" y="48"/>
                    </a:cubicBezTo>
                    <a:cubicBezTo>
                      <a:pt x="49" y="45"/>
                      <a:pt x="52" y="42"/>
                      <a:pt x="55" y="37"/>
                    </a:cubicBezTo>
                    <a:cubicBezTo>
                      <a:pt x="62" y="29"/>
                      <a:pt x="70" y="18"/>
                      <a:pt x="66" y="12"/>
                    </a:cubicBezTo>
                    <a:cubicBezTo>
                      <a:pt x="65" y="9"/>
                      <a:pt x="58" y="4"/>
                      <a:pt x="38" y="4"/>
                    </a:cubicBezTo>
                    <a:cubicBezTo>
                      <a:pt x="17" y="4"/>
                      <a:pt x="11" y="9"/>
                      <a:pt x="9" y="12"/>
                    </a:cubicBezTo>
                    <a:cubicBezTo>
                      <a:pt x="6" y="19"/>
                      <a:pt x="14" y="29"/>
                      <a:pt x="20" y="37"/>
                    </a:cubicBezTo>
                    <a:cubicBezTo>
                      <a:pt x="23" y="42"/>
                      <a:pt x="26" y="45"/>
                      <a:pt x="27" y="48"/>
                    </a:cubicBezTo>
                    <a:cubicBezTo>
                      <a:pt x="33" y="62"/>
                      <a:pt x="12" y="191"/>
                      <a:pt x="9" y="206"/>
                    </a:cubicBezTo>
                    <a:cubicBezTo>
                      <a:pt x="5" y="205"/>
                      <a:pt x="5" y="205"/>
                      <a:pt x="5" y="205"/>
                    </a:cubicBezTo>
                    <a:cubicBezTo>
                      <a:pt x="14" y="148"/>
                      <a:pt x="27" y="59"/>
                      <a:pt x="23" y="50"/>
                    </a:cubicBezTo>
                    <a:cubicBezTo>
                      <a:pt x="22" y="48"/>
                      <a:pt x="19" y="44"/>
                      <a:pt x="16" y="40"/>
                    </a:cubicBezTo>
                    <a:cubicBezTo>
                      <a:pt x="9" y="31"/>
                      <a:pt x="0" y="19"/>
                      <a:pt x="5" y="10"/>
                    </a:cubicBezTo>
                    <a:cubicBezTo>
                      <a:pt x="8" y="3"/>
                      <a:pt x="19" y="0"/>
                      <a:pt x="38" y="0"/>
                    </a:cubicBezTo>
                    <a:cubicBezTo>
                      <a:pt x="56" y="0"/>
                      <a:pt x="67" y="3"/>
                      <a:pt x="70" y="10"/>
                    </a:cubicBezTo>
                    <a:cubicBezTo>
                      <a:pt x="75" y="19"/>
                      <a:pt x="66" y="31"/>
                      <a:pt x="59" y="40"/>
                    </a:cubicBezTo>
                    <a:cubicBezTo>
                      <a:pt x="56" y="44"/>
                      <a:pt x="53" y="48"/>
                      <a:pt x="52" y="50"/>
                    </a:cubicBezTo>
                    <a:cubicBezTo>
                      <a:pt x="48" y="59"/>
                      <a:pt x="62" y="148"/>
                      <a:pt x="72" y="205"/>
                    </a:cubicBezTo>
                    <a:lnTo>
                      <a:pt x="67" y="20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55"/>
              <p:cNvSpPr/>
              <p:nvPr/>
            </p:nvSpPr>
            <p:spPr>
              <a:xfrm>
                <a:off x="4905977" y="1649100"/>
                <a:ext cx="1052725" cy="88397"/>
              </a:xfrm>
              <a:custGeom>
                <a:avLst/>
                <a:gdLst/>
                <a:ahLst/>
                <a:cxnLst/>
                <a:rect l="l" t="t" r="r" b="b"/>
                <a:pathLst>
                  <a:path w="146" h="13" extrusionOk="0">
                    <a:moveTo>
                      <a:pt x="146" y="6"/>
                    </a:moveTo>
                    <a:cubicBezTo>
                      <a:pt x="146" y="10"/>
                      <a:pt x="143" y="13"/>
                      <a:pt x="140" y="13"/>
                    </a:cubicBezTo>
                    <a:cubicBezTo>
                      <a:pt x="7" y="13"/>
                      <a:pt x="7" y="13"/>
                      <a:pt x="7" y="13"/>
                    </a:cubicBezTo>
                    <a:cubicBezTo>
                      <a:pt x="3" y="13"/>
                      <a:pt x="0" y="10"/>
                      <a:pt x="0" y="7"/>
                    </a:cubicBezTo>
                    <a:cubicBezTo>
                      <a:pt x="0" y="3"/>
                      <a:pt x="3" y="1"/>
                      <a:pt x="6" y="1"/>
                    </a:cubicBezTo>
                    <a:cubicBezTo>
                      <a:pt x="140" y="0"/>
                      <a:pt x="140" y="0"/>
                      <a:pt x="140" y="0"/>
                    </a:cubicBezTo>
                    <a:cubicBezTo>
                      <a:pt x="143" y="0"/>
                      <a:pt x="146" y="3"/>
                      <a:pt x="14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52" name="Google Shape;1652;p55"/>
            <p:cNvGrpSpPr/>
            <p:nvPr/>
          </p:nvGrpSpPr>
          <p:grpSpPr>
            <a:xfrm rot="835668">
              <a:off x="2105665" y="2998380"/>
              <a:ext cx="687970" cy="859384"/>
              <a:chOff x="4905977" y="422475"/>
              <a:chExt cx="1052725" cy="1315022"/>
            </a:xfrm>
          </p:grpSpPr>
          <p:sp>
            <p:nvSpPr>
              <p:cNvPr id="1653" name="Google Shape;1653;p55"/>
              <p:cNvSpPr/>
              <p:nvPr/>
            </p:nvSpPr>
            <p:spPr>
              <a:xfrm>
                <a:off x="4930082" y="1110692"/>
                <a:ext cx="1004509" cy="578585"/>
              </a:xfrm>
              <a:custGeom>
                <a:avLst/>
                <a:gdLst/>
                <a:ahLst/>
                <a:cxnLst/>
                <a:rect l="l" t="t" r="r" b="b"/>
                <a:pathLst>
                  <a:path w="125" h="72" extrusionOk="0">
                    <a:moveTo>
                      <a:pt x="125" y="71"/>
                    </a:moveTo>
                    <a:lnTo>
                      <a:pt x="0" y="72"/>
                    </a:lnTo>
                    <a:lnTo>
                      <a:pt x="0" y="1"/>
                    </a:lnTo>
                    <a:lnTo>
                      <a:pt x="125" y="0"/>
                    </a:lnTo>
                    <a:lnTo>
                      <a:pt x="125" y="7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4" name="Google Shape;1654;p55"/>
              <p:cNvSpPr/>
              <p:nvPr/>
            </p:nvSpPr>
            <p:spPr>
              <a:xfrm>
                <a:off x="5155100" y="422475"/>
                <a:ext cx="538400" cy="1266800"/>
              </a:xfrm>
              <a:custGeom>
                <a:avLst/>
                <a:gdLst/>
                <a:ahLst/>
                <a:cxnLst/>
                <a:rect l="l" t="t" r="r" b="b"/>
                <a:pathLst>
                  <a:path w="75" h="206" extrusionOk="0">
                    <a:moveTo>
                      <a:pt x="67" y="206"/>
                    </a:moveTo>
                    <a:cubicBezTo>
                      <a:pt x="65" y="191"/>
                      <a:pt x="42" y="62"/>
                      <a:pt x="48" y="48"/>
                    </a:cubicBezTo>
                    <a:cubicBezTo>
                      <a:pt x="49" y="45"/>
                      <a:pt x="52" y="42"/>
                      <a:pt x="55" y="37"/>
                    </a:cubicBezTo>
                    <a:cubicBezTo>
                      <a:pt x="62" y="29"/>
                      <a:pt x="70" y="18"/>
                      <a:pt x="66" y="12"/>
                    </a:cubicBezTo>
                    <a:cubicBezTo>
                      <a:pt x="65" y="9"/>
                      <a:pt x="58" y="4"/>
                      <a:pt x="38" y="4"/>
                    </a:cubicBezTo>
                    <a:cubicBezTo>
                      <a:pt x="17" y="4"/>
                      <a:pt x="11" y="9"/>
                      <a:pt x="9" y="12"/>
                    </a:cubicBezTo>
                    <a:cubicBezTo>
                      <a:pt x="6" y="19"/>
                      <a:pt x="14" y="29"/>
                      <a:pt x="20" y="37"/>
                    </a:cubicBezTo>
                    <a:cubicBezTo>
                      <a:pt x="23" y="42"/>
                      <a:pt x="26" y="45"/>
                      <a:pt x="27" y="48"/>
                    </a:cubicBezTo>
                    <a:cubicBezTo>
                      <a:pt x="33" y="62"/>
                      <a:pt x="12" y="191"/>
                      <a:pt x="9" y="206"/>
                    </a:cubicBezTo>
                    <a:cubicBezTo>
                      <a:pt x="5" y="205"/>
                      <a:pt x="5" y="205"/>
                      <a:pt x="5" y="205"/>
                    </a:cubicBezTo>
                    <a:cubicBezTo>
                      <a:pt x="14" y="148"/>
                      <a:pt x="27" y="59"/>
                      <a:pt x="23" y="50"/>
                    </a:cubicBezTo>
                    <a:cubicBezTo>
                      <a:pt x="22" y="48"/>
                      <a:pt x="19" y="44"/>
                      <a:pt x="16" y="40"/>
                    </a:cubicBezTo>
                    <a:cubicBezTo>
                      <a:pt x="9" y="31"/>
                      <a:pt x="0" y="19"/>
                      <a:pt x="5" y="10"/>
                    </a:cubicBezTo>
                    <a:cubicBezTo>
                      <a:pt x="8" y="3"/>
                      <a:pt x="19" y="0"/>
                      <a:pt x="38" y="0"/>
                    </a:cubicBezTo>
                    <a:cubicBezTo>
                      <a:pt x="56" y="0"/>
                      <a:pt x="67" y="3"/>
                      <a:pt x="70" y="10"/>
                    </a:cubicBezTo>
                    <a:cubicBezTo>
                      <a:pt x="75" y="19"/>
                      <a:pt x="66" y="31"/>
                      <a:pt x="59" y="40"/>
                    </a:cubicBezTo>
                    <a:cubicBezTo>
                      <a:pt x="56" y="44"/>
                      <a:pt x="53" y="48"/>
                      <a:pt x="52" y="50"/>
                    </a:cubicBezTo>
                    <a:cubicBezTo>
                      <a:pt x="48" y="59"/>
                      <a:pt x="62" y="148"/>
                      <a:pt x="72" y="205"/>
                    </a:cubicBezTo>
                    <a:lnTo>
                      <a:pt x="67" y="206"/>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5" name="Google Shape;1655;p55"/>
              <p:cNvSpPr/>
              <p:nvPr/>
            </p:nvSpPr>
            <p:spPr>
              <a:xfrm>
                <a:off x="4905977" y="1649100"/>
                <a:ext cx="1052725" cy="88397"/>
              </a:xfrm>
              <a:custGeom>
                <a:avLst/>
                <a:gdLst/>
                <a:ahLst/>
                <a:cxnLst/>
                <a:rect l="l" t="t" r="r" b="b"/>
                <a:pathLst>
                  <a:path w="146" h="13" extrusionOk="0">
                    <a:moveTo>
                      <a:pt x="146" y="6"/>
                    </a:moveTo>
                    <a:cubicBezTo>
                      <a:pt x="146" y="10"/>
                      <a:pt x="143" y="13"/>
                      <a:pt x="140" y="13"/>
                    </a:cubicBezTo>
                    <a:cubicBezTo>
                      <a:pt x="7" y="13"/>
                      <a:pt x="7" y="13"/>
                      <a:pt x="7" y="13"/>
                    </a:cubicBezTo>
                    <a:cubicBezTo>
                      <a:pt x="3" y="13"/>
                      <a:pt x="0" y="10"/>
                      <a:pt x="0" y="7"/>
                    </a:cubicBezTo>
                    <a:cubicBezTo>
                      <a:pt x="0" y="3"/>
                      <a:pt x="3" y="1"/>
                      <a:pt x="6" y="1"/>
                    </a:cubicBezTo>
                    <a:cubicBezTo>
                      <a:pt x="140" y="0"/>
                      <a:pt x="140" y="0"/>
                      <a:pt x="140" y="0"/>
                    </a:cubicBezTo>
                    <a:cubicBezTo>
                      <a:pt x="143" y="0"/>
                      <a:pt x="146" y="3"/>
                      <a:pt x="14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41"/>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Challenges</a:t>
            </a:r>
            <a:endParaRPr dirty="0"/>
          </a:p>
        </p:txBody>
      </p:sp>
      <p:grpSp>
        <p:nvGrpSpPr>
          <p:cNvPr id="1291" name="Google Shape;1291;p41"/>
          <p:cNvGrpSpPr/>
          <p:nvPr/>
        </p:nvGrpSpPr>
        <p:grpSpPr>
          <a:xfrm>
            <a:off x="794462" y="3849425"/>
            <a:ext cx="551122" cy="705723"/>
            <a:chOff x="720012" y="4133700"/>
            <a:chExt cx="551122" cy="705723"/>
          </a:xfrm>
        </p:grpSpPr>
        <p:grpSp>
          <p:nvGrpSpPr>
            <p:cNvPr id="1292" name="Google Shape;1292;p41"/>
            <p:cNvGrpSpPr/>
            <p:nvPr/>
          </p:nvGrpSpPr>
          <p:grpSpPr>
            <a:xfrm rot="-2271821">
              <a:off x="827862" y="4397152"/>
              <a:ext cx="208273" cy="422865"/>
              <a:chOff x="5342925" y="3302554"/>
              <a:chExt cx="260250" cy="528396"/>
            </a:xfrm>
          </p:grpSpPr>
          <p:sp>
            <p:nvSpPr>
              <p:cNvPr id="1293" name="Google Shape;1293;p41"/>
              <p:cNvSpPr/>
              <p:nvPr/>
            </p:nvSpPr>
            <p:spPr>
              <a:xfrm rot="10800000">
                <a:off x="5437598" y="3389350"/>
                <a:ext cx="70900" cy="441600"/>
              </a:xfrm>
              <a:custGeom>
                <a:avLst/>
                <a:gdLst/>
                <a:ahLst/>
                <a:cxnLst/>
                <a:rect l="l" t="t" r="r" b="b"/>
                <a:pathLst>
                  <a:path w="30" h="56" extrusionOk="0">
                    <a:moveTo>
                      <a:pt x="0" y="37"/>
                    </a:moveTo>
                    <a:lnTo>
                      <a:pt x="0" y="56"/>
                    </a:lnTo>
                    <a:lnTo>
                      <a:pt x="30" y="56"/>
                    </a:lnTo>
                    <a:lnTo>
                      <a:pt x="30" y="37"/>
                    </a:lnTo>
                    <a:lnTo>
                      <a:pt x="30" y="37"/>
                    </a:lnTo>
                    <a:lnTo>
                      <a:pt x="15" y="0"/>
                    </a:lnTo>
                    <a:lnTo>
                      <a:pt x="0" y="37"/>
                    </a:lnTo>
                    <a:lnTo>
                      <a:pt x="0"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41"/>
              <p:cNvSpPr/>
              <p:nvPr/>
            </p:nvSpPr>
            <p:spPr>
              <a:xfrm>
                <a:off x="5372500" y="3320525"/>
                <a:ext cx="201125" cy="288625"/>
              </a:xfrm>
              <a:custGeom>
                <a:avLst/>
                <a:gdLst/>
                <a:ahLst/>
                <a:cxnLst/>
                <a:rect l="l" t="t" r="r" b="b"/>
                <a:pathLst>
                  <a:path w="93" h="120" extrusionOk="0">
                    <a:moveTo>
                      <a:pt x="93" y="92"/>
                    </a:moveTo>
                    <a:cubicBezTo>
                      <a:pt x="93" y="0"/>
                      <a:pt x="93" y="0"/>
                      <a:pt x="93" y="0"/>
                    </a:cubicBezTo>
                    <a:cubicBezTo>
                      <a:pt x="0" y="0"/>
                      <a:pt x="0" y="0"/>
                      <a:pt x="0" y="0"/>
                    </a:cubicBezTo>
                    <a:cubicBezTo>
                      <a:pt x="0" y="92"/>
                      <a:pt x="0" y="92"/>
                      <a:pt x="0" y="92"/>
                    </a:cubicBezTo>
                    <a:cubicBezTo>
                      <a:pt x="0" y="108"/>
                      <a:pt x="12" y="120"/>
                      <a:pt x="28" y="120"/>
                    </a:cubicBezTo>
                    <a:cubicBezTo>
                      <a:pt x="65" y="120"/>
                      <a:pt x="65" y="120"/>
                      <a:pt x="65" y="120"/>
                    </a:cubicBezTo>
                    <a:cubicBezTo>
                      <a:pt x="81" y="120"/>
                      <a:pt x="93" y="108"/>
                      <a:pt x="93" y="9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41"/>
              <p:cNvSpPr/>
              <p:nvPr/>
            </p:nvSpPr>
            <p:spPr>
              <a:xfrm>
                <a:off x="5342925" y="3302554"/>
                <a:ext cx="260250" cy="56050"/>
              </a:xfrm>
              <a:custGeom>
                <a:avLst/>
                <a:gdLst/>
                <a:ahLst/>
                <a:cxnLst/>
                <a:rect l="l" t="t" r="r" b="b"/>
                <a:pathLst>
                  <a:path w="37" h="5" extrusionOk="0">
                    <a:moveTo>
                      <a:pt x="0" y="3"/>
                    </a:moveTo>
                    <a:cubicBezTo>
                      <a:pt x="0" y="1"/>
                      <a:pt x="1" y="0"/>
                      <a:pt x="2" y="0"/>
                    </a:cubicBezTo>
                    <a:cubicBezTo>
                      <a:pt x="35" y="0"/>
                      <a:pt x="35" y="0"/>
                      <a:pt x="35" y="0"/>
                    </a:cubicBezTo>
                    <a:cubicBezTo>
                      <a:pt x="36" y="0"/>
                      <a:pt x="37" y="1"/>
                      <a:pt x="37" y="3"/>
                    </a:cubicBezTo>
                    <a:cubicBezTo>
                      <a:pt x="37" y="4"/>
                      <a:pt x="36" y="5"/>
                      <a:pt x="35" y="5"/>
                    </a:cubicBezTo>
                    <a:cubicBezTo>
                      <a:pt x="2" y="5"/>
                      <a:pt x="2" y="5"/>
                      <a:pt x="2" y="5"/>
                    </a:cubicBezTo>
                    <a:cubicBezTo>
                      <a:pt x="1" y="5"/>
                      <a:pt x="0" y="4"/>
                      <a:pt x="0" y="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6" name="Google Shape;1296;p41"/>
            <p:cNvGrpSpPr/>
            <p:nvPr/>
          </p:nvGrpSpPr>
          <p:grpSpPr>
            <a:xfrm rot="553968">
              <a:off x="1030290" y="4147669"/>
              <a:ext cx="208270" cy="422859"/>
              <a:chOff x="5342925" y="3302554"/>
              <a:chExt cx="260250" cy="528396"/>
            </a:xfrm>
          </p:grpSpPr>
          <p:sp>
            <p:nvSpPr>
              <p:cNvPr id="1297" name="Google Shape;1297;p41"/>
              <p:cNvSpPr/>
              <p:nvPr/>
            </p:nvSpPr>
            <p:spPr>
              <a:xfrm rot="10800000">
                <a:off x="5437598" y="3389350"/>
                <a:ext cx="70900" cy="441600"/>
              </a:xfrm>
              <a:custGeom>
                <a:avLst/>
                <a:gdLst/>
                <a:ahLst/>
                <a:cxnLst/>
                <a:rect l="l" t="t" r="r" b="b"/>
                <a:pathLst>
                  <a:path w="30" h="56" extrusionOk="0">
                    <a:moveTo>
                      <a:pt x="0" y="37"/>
                    </a:moveTo>
                    <a:lnTo>
                      <a:pt x="0" y="56"/>
                    </a:lnTo>
                    <a:lnTo>
                      <a:pt x="30" y="56"/>
                    </a:lnTo>
                    <a:lnTo>
                      <a:pt x="30" y="37"/>
                    </a:lnTo>
                    <a:lnTo>
                      <a:pt x="30" y="37"/>
                    </a:lnTo>
                    <a:lnTo>
                      <a:pt x="15" y="0"/>
                    </a:lnTo>
                    <a:lnTo>
                      <a:pt x="0" y="37"/>
                    </a:lnTo>
                    <a:lnTo>
                      <a:pt x="0" y="3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41"/>
              <p:cNvSpPr/>
              <p:nvPr/>
            </p:nvSpPr>
            <p:spPr>
              <a:xfrm>
                <a:off x="5372500" y="3320525"/>
                <a:ext cx="201125" cy="288625"/>
              </a:xfrm>
              <a:custGeom>
                <a:avLst/>
                <a:gdLst/>
                <a:ahLst/>
                <a:cxnLst/>
                <a:rect l="l" t="t" r="r" b="b"/>
                <a:pathLst>
                  <a:path w="93" h="120" extrusionOk="0">
                    <a:moveTo>
                      <a:pt x="93" y="92"/>
                    </a:moveTo>
                    <a:cubicBezTo>
                      <a:pt x="93" y="0"/>
                      <a:pt x="93" y="0"/>
                      <a:pt x="93" y="0"/>
                    </a:cubicBezTo>
                    <a:cubicBezTo>
                      <a:pt x="0" y="0"/>
                      <a:pt x="0" y="0"/>
                      <a:pt x="0" y="0"/>
                    </a:cubicBezTo>
                    <a:cubicBezTo>
                      <a:pt x="0" y="92"/>
                      <a:pt x="0" y="92"/>
                      <a:pt x="0" y="92"/>
                    </a:cubicBezTo>
                    <a:cubicBezTo>
                      <a:pt x="0" y="108"/>
                      <a:pt x="12" y="120"/>
                      <a:pt x="28" y="120"/>
                    </a:cubicBezTo>
                    <a:cubicBezTo>
                      <a:pt x="65" y="120"/>
                      <a:pt x="65" y="120"/>
                      <a:pt x="65" y="120"/>
                    </a:cubicBezTo>
                    <a:cubicBezTo>
                      <a:pt x="81" y="120"/>
                      <a:pt x="93" y="108"/>
                      <a:pt x="93" y="9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9" name="Google Shape;1299;p41"/>
              <p:cNvSpPr/>
              <p:nvPr/>
            </p:nvSpPr>
            <p:spPr>
              <a:xfrm>
                <a:off x="5342925" y="3302554"/>
                <a:ext cx="260250" cy="56050"/>
              </a:xfrm>
              <a:custGeom>
                <a:avLst/>
                <a:gdLst/>
                <a:ahLst/>
                <a:cxnLst/>
                <a:rect l="l" t="t" r="r" b="b"/>
                <a:pathLst>
                  <a:path w="37" h="5" extrusionOk="0">
                    <a:moveTo>
                      <a:pt x="0" y="3"/>
                    </a:moveTo>
                    <a:cubicBezTo>
                      <a:pt x="0" y="1"/>
                      <a:pt x="1" y="0"/>
                      <a:pt x="2" y="0"/>
                    </a:cubicBezTo>
                    <a:cubicBezTo>
                      <a:pt x="35" y="0"/>
                      <a:pt x="35" y="0"/>
                      <a:pt x="35" y="0"/>
                    </a:cubicBezTo>
                    <a:cubicBezTo>
                      <a:pt x="36" y="0"/>
                      <a:pt x="37" y="1"/>
                      <a:pt x="37" y="3"/>
                    </a:cubicBezTo>
                    <a:cubicBezTo>
                      <a:pt x="37" y="4"/>
                      <a:pt x="36" y="5"/>
                      <a:pt x="35" y="5"/>
                    </a:cubicBezTo>
                    <a:cubicBezTo>
                      <a:pt x="2" y="5"/>
                      <a:pt x="2" y="5"/>
                      <a:pt x="2" y="5"/>
                    </a:cubicBezTo>
                    <a:cubicBezTo>
                      <a:pt x="1" y="5"/>
                      <a:pt x="0" y="4"/>
                      <a:pt x="0" y="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00" name="Google Shape;1300;p41"/>
          <p:cNvGrpSpPr/>
          <p:nvPr/>
        </p:nvGrpSpPr>
        <p:grpSpPr>
          <a:xfrm rot="-985293">
            <a:off x="7833768" y="1328422"/>
            <a:ext cx="489496" cy="831294"/>
            <a:chOff x="5545940" y="2330381"/>
            <a:chExt cx="489500" cy="831301"/>
          </a:xfrm>
        </p:grpSpPr>
        <p:sp>
          <p:nvSpPr>
            <p:cNvPr id="1301" name="Google Shape;1301;p41"/>
            <p:cNvSpPr/>
            <p:nvPr/>
          </p:nvSpPr>
          <p:spPr>
            <a:xfrm>
              <a:off x="5545940" y="2330381"/>
              <a:ext cx="489500" cy="831301"/>
            </a:xfrm>
            <a:custGeom>
              <a:avLst/>
              <a:gdLst/>
              <a:ahLst/>
              <a:cxnLst/>
              <a:rect l="l" t="t" r="r" b="b"/>
              <a:pathLst>
                <a:path w="200" h="340" extrusionOk="0">
                  <a:moveTo>
                    <a:pt x="200" y="240"/>
                  </a:moveTo>
                  <a:cubicBezTo>
                    <a:pt x="200" y="295"/>
                    <a:pt x="155" y="340"/>
                    <a:pt x="100" y="340"/>
                  </a:cubicBezTo>
                  <a:cubicBezTo>
                    <a:pt x="45" y="340"/>
                    <a:pt x="0" y="295"/>
                    <a:pt x="0" y="240"/>
                  </a:cubicBezTo>
                  <a:cubicBezTo>
                    <a:pt x="0" y="101"/>
                    <a:pt x="0" y="101"/>
                    <a:pt x="0" y="101"/>
                  </a:cubicBezTo>
                  <a:cubicBezTo>
                    <a:pt x="0" y="45"/>
                    <a:pt x="45" y="0"/>
                    <a:pt x="100" y="0"/>
                  </a:cubicBezTo>
                  <a:cubicBezTo>
                    <a:pt x="155" y="0"/>
                    <a:pt x="200" y="45"/>
                    <a:pt x="200" y="101"/>
                  </a:cubicBezTo>
                  <a:lnTo>
                    <a:pt x="200" y="24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41"/>
            <p:cNvSpPr/>
            <p:nvPr/>
          </p:nvSpPr>
          <p:spPr>
            <a:xfrm>
              <a:off x="5756506" y="2456170"/>
              <a:ext cx="67800" cy="67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 name="Subtitle 12">
            <a:extLst>
              <a:ext uri="{FF2B5EF4-FFF2-40B4-BE49-F238E27FC236}">
                <a16:creationId xmlns:a16="http://schemas.microsoft.com/office/drawing/2014/main" id="{8253277E-9E3B-DDDF-5B6C-29397CF318F5}"/>
              </a:ext>
            </a:extLst>
          </p:cNvPr>
          <p:cNvSpPr>
            <a:spLocks noGrp="1"/>
          </p:cNvSpPr>
          <p:nvPr>
            <p:ph type="subTitle" idx="6"/>
          </p:nvPr>
        </p:nvSpPr>
        <p:spPr>
          <a:xfrm>
            <a:off x="1403192" y="3566972"/>
            <a:ext cx="6337615" cy="526500"/>
          </a:xfrm>
        </p:spPr>
        <p:txBody>
          <a:bodyPr/>
          <a:lstStyle/>
          <a:p>
            <a:pPr marL="482600" indent="-342900" algn="just">
              <a:buFont typeface="Arial" panose="020B0604020202020204" pitchFamily="34" charset="0"/>
              <a:buChar char="•"/>
            </a:pPr>
            <a:r>
              <a:rPr lang="en-US" sz="1800" b="0" dirty="0">
                <a:latin typeface="Barlow" panose="00000500000000000000" pitchFamily="2" charset="0"/>
              </a:rPr>
              <a:t>The model needs to have a nuanced understanding of the questions and subject material.</a:t>
            </a:r>
          </a:p>
          <a:p>
            <a:pPr marL="482600" indent="-342900" algn="just">
              <a:buFont typeface="Arial" panose="020B0604020202020204" pitchFamily="34" charset="0"/>
              <a:buChar char="•"/>
            </a:pPr>
            <a:r>
              <a:rPr lang="en-US" sz="1800" b="0" dirty="0">
                <a:latin typeface="Barlow" panose="00000500000000000000" pitchFamily="2" charset="0"/>
              </a:rPr>
              <a:t>There needs to be better ways of adding the input subject matter that </a:t>
            </a:r>
            <a:r>
              <a:rPr lang="en-US" sz="1800" b="0" dirty="0" err="1">
                <a:latin typeface="Barlow" panose="00000500000000000000" pitchFamily="2" charset="0"/>
              </a:rPr>
              <a:t>Bloomify</a:t>
            </a:r>
            <a:r>
              <a:rPr lang="en-US" sz="1800" b="0" dirty="0">
                <a:latin typeface="Barlow" panose="00000500000000000000" pitchFamily="2" charset="0"/>
              </a:rPr>
              <a:t> will use to create the assessments.</a:t>
            </a:r>
          </a:p>
          <a:p>
            <a:pPr marL="482600" indent="-342900" algn="just">
              <a:buFont typeface="Arial" panose="020B0604020202020204" pitchFamily="34" charset="0"/>
              <a:buChar char="•"/>
            </a:pPr>
            <a:r>
              <a:rPr lang="en-US" sz="1800" b="0" dirty="0">
                <a:latin typeface="Barlow" panose="00000500000000000000" pitchFamily="2" charset="0"/>
              </a:rPr>
              <a:t>Evaluation of assessments is still manual work and also requires deep understanding of Bloom’s levels to check whether or not the answer meets the cognitive level that the question was trying to assess.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0">
          <a:extLst>
            <a:ext uri="{FF2B5EF4-FFF2-40B4-BE49-F238E27FC236}">
              <a16:creationId xmlns:a16="http://schemas.microsoft.com/office/drawing/2014/main" id="{A1904DC7-6DE8-C511-29F2-84D5FEE98B4A}"/>
            </a:ext>
          </a:extLst>
        </p:cNvPr>
        <p:cNvGrpSpPr/>
        <p:nvPr/>
      </p:nvGrpSpPr>
      <p:grpSpPr>
        <a:xfrm>
          <a:off x="0" y="0"/>
          <a:ext cx="0" cy="0"/>
          <a:chOff x="0" y="0"/>
          <a:chExt cx="0" cy="0"/>
        </a:xfrm>
      </p:grpSpPr>
      <p:sp>
        <p:nvSpPr>
          <p:cNvPr id="1111" name="Google Shape;1111;p36">
            <a:extLst>
              <a:ext uri="{FF2B5EF4-FFF2-40B4-BE49-F238E27FC236}">
                <a16:creationId xmlns:a16="http://schemas.microsoft.com/office/drawing/2014/main" id="{6113FDAA-173B-040B-4454-2F3B0B4CE57B}"/>
              </a:ext>
            </a:extLst>
          </p:cNvPr>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Future Scope</a:t>
            </a:r>
            <a:endParaRPr dirty="0"/>
          </a:p>
        </p:txBody>
      </p:sp>
      <p:sp>
        <p:nvSpPr>
          <p:cNvPr id="1112" name="Google Shape;1112;p36">
            <a:extLst>
              <a:ext uri="{FF2B5EF4-FFF2-40B4-BE49-F238E27FC236}">
                <a16:creationId xmlns:a16="http://schemas.microsoft.com/office/drawing/2014/main" id="{4C02A55D-5B21-12BE-C5D7-2B6F5A3A1197}"/>
              </a:ext>
            </a:extLst>
          </p:cNvPr>
          <p:cNvSpPr txBox="1"/>
          <p:nvPr/>
        </p:nvSpPr>
        <p:spPr>
          <a:xfrm>
            <a:off x="1204554" y="3322643"/>
            <a:ext cx="17496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Syllabi context can be added using RAG</a:t>
            </a:r>
            <a:endParaRPr dirty="0">
              <a:solidFill>
                <a:schemeClr val="dk1"/>
              </a:solidFill>
              <a:latin typeface="Barlow"/>
              <a:ea typeface="Barlow"/>
              <a:cs typeface="Barlow"/>
              <a:sym typeface="Barlow"/>
            </a:endParaRPr>
          </a:p>
        </p:txBody>
      </p:sp>
      <p:sp>
        <p:nvSpPr>
          <p:cNvPr id="1114" name="Google Shape;1114;p36">
            <a:extLst>
              <a:ext uri="{FF2B5EF4-FFF2-40B4-BE49-F238E27FC236}">
                <a16:creationId xmlns:a16="http://schemas.microsoft.com/office/drawing/2014/main" id="{FBDAA893-A5CE-E777-0ADC-D749331A0A75}"/>
              </a:ext>
            </a:extLst>
          </p:cNvPr>
          <p:cNvSpPr txBox="1"/>
          <p:nvPr/>
        </p:nvSpPr>
        <p:spPr>
          <a:xfrm>
            <a:off x="3692412" y="3367515"/>
            <a:ext cx="1749600" cy="665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dirty="0">
              <a:solidFill>
                <a:schemeClr val="dk1"/>
              </a:solidFill>
              <a:latin typeface="Barlow"/>
              <a:ea typeface="Barlow"/>
              <a:cs typeface="Barlow"/>
              <a:sym typeface="Barlow"/>
            </a:endParaRPr>
          </a:p>
        </p:txBody>
      </p:sp>
      <p:sp>
        <p:nvSpPr>
          <p:cNvPr id="1115" name="Google Shape;1115;p36">
            <a:extLst>
              <a:ext uri="{FF2B5EF4-FFF2-40B4-BE49-F238E27FC236}">
                <a16:creationId xmlns:a16="http://schemas.microsoft.com/office/drawing/2014/main" id="{ADD1B0B6-EA3F-4126-0B88-960F8B8FD93C}"/>
              </a:ext>
            </a:extLst>
          </p:cNvPr>
          <p:cNvSpPr txBox="1"/>
          <p:nvPr/>
        </p:nvSpPr>
        <p:spPr>
          <a:xfrm>
            <a:off x="6143547" y="3346366"/>
            <a:ext cx="1749600" cy="95826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AI based assessment evaluation</a:t>
            </a:r>
            <a:endParaRPr dirty="0">
              <a:solidFill>
                <a:schemeClr val="dk1"/>
              </a:solidFill>
              <a:latin typeface="Barlow"/>
              <a:ea typeface="Barlow"/>
              <a:cs typeface="Barlow"/>
              <a:sym typeface="Barlow"/>
            </a:endParaRPr>
          </a:p>
        </p:txBody>
      </p:sp>
      <p:sp>
        <p:nvSpPr>
          <p:cNvPr id="1120" name="Google Shape;1120;p36">
            <a:extLst>
              <a:ext uri="{FF2B5EF4-FFF2-40B4-BE49-F238E27FC236}">
                <a16:creationId xmlns:a16="http://schemas.microsoft.com/office/drawing/2014/main" id="{85C06CF2-0C94-77D6-10D1-ADB0553AC2C7}"/>
              </a:ext>
            </a:extLst>
          </p:cNvPr>
          <p:cNvSpPr txBox="1">
            <a:spLocks noGrp="1"/>
          </p:cNvSpPr>
          <p:nvPr>
            <p:ph type="subTitle" idx="4294967295"/>
          </p:nvPr>
        </p:nvSpPr>
        <p:spPr>
          <a:xfrm>
            <a:off x="3455931" y="1389620"/>
            <a:ext cx="2232138" cy="4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200" b="1" dirty="0">
                <a:latin typeface="Be Vietnam Pro"/>
                <a:ea typeface="Be Vietnam Pro"/>
                <a:cs typeface="Be Vietnam Pro"/>
                <a:sym typeface="Be Vietnam Pro"/>
              </a:rPr>
              <a:t>Improvements</a:t>
            </a:r>
            <a:endParaRPr sz="2200" b="1" dirty="0">
              <a:latin typeface="Be Vietnam Pro"/>
              <a:ea typeface="Be Vietnam Pro"/>
              <a:cs typeface="Be Vietnam Pro"/>
              <a:sym typeface="Be Vietnam Pro"/>
            </a:endParaRPr>
          </a:p>
        </p:txBody>
      </p:sp>
      <p:cxnSp>
        <p:nvCxnSpPr>
          <p:cNvPr id="1121" name="Google Shape;1121;p36">
            <a:extLst>
              <a:ext uri="{FF2B5EF4-FFF2-40B4-BE49-F238E27FC236}">
                <a16:creationId xmlns:a16="http://schemas.microsoft.com/office/drawing/2014/main" id="{BCAB7FA9-CD37-4C66-90F1-737440E984AF}"/>
              </a:ext>
            </a:extLst>
          </p:cNvPr>
          <p:cNvCxnSpPr>
            <a:cxnSpLocks/>
            <a:stCxn id="1120" idx="2"/>
            <a:endCxn id="1122" idx="0"/>
          </p:cNvCxnSpPr>
          <p:nvPr/>
        </p:nvCxnSpPr>
        <p:spPr>
          <a:xfrm rot="5400000">
            <a:off x="2945801" y="1005637"/>
            <a:ext cx="763116" cy="2489283"/>
          </a:xfrm>
          <a:prstGeom prst="bentConnector3">
            <a:avLst>
              <a:gd name="adj1" fmla="val 50000"/>
            </a:avLst>
          </a:prstGeom>
          <a:noFill/>
          <a:ln w="9525" cap="flat" cmpd="sng">
            <a:solidFill>
              <a:schemeClr val="accent3"/>
            </a:solidFill>
            <a:prstDash val="solid"/>
            <a:round/>
            <a:headEnd type="none" w="med" len="med"/>
            <a:tailEnd type="oval" w="med" len="med"/>
          </a:ln>
        </p:spPr>
      </p:cxnSp>
      <p:cxnSp>
        <p:nvCxnSpPr>
          <p:cNvPr id="1125" name="Google Shape;1125;p36">
            <a:extLst>
              <a:ext uri="{FF2B5EF4-FFF2-40B4-BE49-F238E27FC236}">
                <a16:creationId xmlns:a16="http://schemas.microsoft.com/office/drawing/2014/main" id="{1100EED4-024A-015E-39F7-2B9B1781708B}"/>
              </a:ext>
            </a:extLst>
          </p:cNvPr>
          <p:cNvCxnSpPr>
            <a:cxnSpLocks/>
            <a:stCxn id="1120" idx="2"/>
            <a:endCxn id="1126" idx="0"/>
          </p:cNvCxnSpPr>
          <p:nvPr/>
        </p:nvCxnSpPr>
        <p:spPr>
          <a:xfrm rot="5400000">
            <a:off x="4164792" y="2275928"/>
            <a:ext cx="814417" cy="12700"/>
          </a:xfrm>
          <a:prstGeom prst="bentConnector3">
            <a:avLst>
              <a:gd name="adj1" fmla="val 50000"/>
            </a:avLst>
          </a:prstGeom>
          <a:noFill/>
          <a:ln w="9525" cap="flat" cmpd="sng">
            <a:solidFill>
              <a:schemeClr val="accent3"/>
            </a:solidFill>
            <a:prstDash val="solid"/>
            <a:round/>
            <a:headEnd type="none" w="med" len="med"/>
            <a:tailEnd type="oval" w="med" len="med"/>
          </a:ln>
        </p:spPr>
      </p:cxnSp>
      <p:cxnSp>
        <p:nvCxnSpPr>
          <p:cNvPr id="1127" name="Google Shape;1127;p36">
            <a:extLst>
              <a:ext uri="{FF2B5EF4-FFF2-40B4-BE49-F238E27FC236}">
                <a16:creationId xmlns:a16="http://schemas.microsoft.com/office/drawing/2014/main" id="{C9485A08-5771-6071-8262-B98403F4CC2C}"/>
              </a:ext>
            </a:extLst>
          </p:cNvPr>
          <p:cNvCxnSpPr>
            <a:cxnSpLocks/>
            <a:stCxn id="1120" idx="2"/>
            <a:endCxn id="1128" idx="0"/>
          </p:cNvCxnSpPr>
          <p:nvPr/>
        </p:nvCxnSpPr>
        <p:spPr>
          <a:xfrm rot="16200000" flipH="1">
            <a:off x="5419165" y="1021555"/>
            <a:ext cx="755680" cy="2450010"/>
          </a:xfrm>
          <a:prstGeom prst="bentConnector3">
            <a:avLst>
              <a:gd name="adj1" fmla="val 50000"/>
            </a:avLst>
          </a:prstGeom>
          <a:noFill/>
          <a:ln w="9525" cap="flat" cmpd="sng">
            <a:solidFill>
              <a:schemeClr val="accent3"/>
            </a:solidFill>
            <a:prstDash val="solid"/>
            <a:round/>
            <a:headEnd type="none" w="med" len="med"/>
            <a:tailEnd type="oval" w="med" len="med"/>
          </a:ln>
        </p:spPr>
      </p:cxnSp>
      <p:sp>
        <p:nvSpPr>
          <p:cNvPr id="1122" name="Google Shape;1122;p36">
            <a:extLst>
              <a:ext uri="{FF2B5EF4-FFF2-40B4-BE49-F238E27FC236}">
                <a16:creationId xmlns:a16="http://schemas.microsoft.com/office/drawing/2014/main" id="{83EE5529-11C6-0443-5898-DD7F6CA51466}"/>
              </a:ext>
            </a:extLst>
          </p:cNvPr>
          <p:cNvSpPr/>
          <p:nvPr/>
        </p:nvSpPr>
        <p:spPr>
          <a:xfrm>
            <a:off x="1834467" y="2631836"/>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126" name="Google Shape;1126;p36">
            <a:extLst>
              <a:ext uri="{FF2B5EF4-FFF2-40B4-BE49-F238E27FC236}">
                <a16:creationId xmlns:a16="http://schemas.microsoft.com/office/drawing/2014/main" id="{23D22C9B-8153-C21B-2CC5-93FC0E42DE8B}"/>
              </a:ext>
            </a:extLst>
          </p:cNvPr>
          <p:cNvSpPr/>
          <p:nvPr/>
        </p:nvSpPr>
        <p:spPr>
          <a:xfrm>
            <a:off x="4323750" y="2683137"/>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128" name="Google Shape;1128;p36">
            <a:extLst>
              <a:ext uri="{FF2B5EF4-FFF2-40B4-BE49-F238E27FC236}">
                <a16:creationId xmlns:a16="http://schemas.microsoft.com/office/drawing/2014/main" id="{DF2A5990-2E4F-F853-E776-58C52D3F3F1F}"/>
              </a:ext>
            </a:extLst>
          </p:cNvPr>
          <p:cNvSpPr/>
          <p:nvPr/>
        </p:nvSpPr>
        <p:spPr>
          <a:xfrm>
            <a:off x="6773760" y="2624400"/>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1129" name="Google Shape;1129;p36">
            <a:extLst>
              <a:ext uri="{FF2B5EF4-FFF2-40B4-BE49-F238E27FC236}">
                <a16:creationId xmlns:a16="http://schemas.microsoft.com/office/drawing/2014/main" id="{72738A86-7C3A-C7BC-B790-F60C5A2FF1B4}"/>
              </a:ext>
            </a:extLst>
          </p:cNvPr>
          <p:cNvGrpSpPr/>
          <p:nvPr/>
        </p:nvGrpSpPr>
        <p:grpSpPr>
          <a:xfrm>
            <a:off x="4383813" y="2762622"/>
            <a:ext cx="378270" cy="337551"/>
            <a:chOff x="-42996150" y="3612600"/>
            <a:chExt cx="323750" cy="288900"/>
          </a:xfrm>
        </p:grpSpPr>
        <p:sp>
          <p:nvSpPr>
            <p:cNvPr id="1130" name="Google Shape;1130;p36">
              <a:extLst>
                <a:ext uri="{FF2B5EF4-FFF2-40B4-BE49-F238E27FC236}">
                  <a16:creationId xmlns:a16="http://schemas.microsoft.com/office/drawing/2014/main" id="{BED69C1B-5127-B8B4-E60C-A1D099F3B673}"/>
                </a:ext>
              </a:extLst>
            </p:cNvPr>
            <p:cNvSpPr/>
            <p:nvPr/>
          </p:nvSpPr>
          <p:spPr>
            <a:xfrm>
              <a:off x="-42914225" y="3612600"/>
              <a:ext cx="241825" cy="239275"/>
            </a:xfrm>
            <a:custGeom>
              <a:avLst/>
              <a:gdLst/>
              <a:ahLst/>
              <a:cxnLst/>
              <a:rect l="l" t="t" r="r" b="b"/>
              <a:pathLst>
                <a:path w="9673" h="9571" extrusionOk="0">
                  <a:moveTo>
                    <a:pt x="5963" y="1"/>
                  </a:moveTo>
                  <a:cubicBezTo>
                    <a:pt x="5661" y="1"/>
                    <a:pt x="5365" y="127"/>
                    <a:pt x="5136" y="371"/>
                  </a:cubicBezTo>
                  <a:lnTo>
                    <a:pt x="0" y="5507"/>
                  </a:lnTo>
                  <a:lnTo>
                    <a:pt x="4064" y="9571"/>
                  </a:lnTo>
                  <a:lnTo>
                    <a:pt x="9200" y="4436"/>
                  </a:lnTo>
                  <a:cubicBezTo>
                    <a:pt x="9672" y="3963"/>
                    <a:pt x="9672" y="3207"/>
                    <a:pt x="9200" y="2734"/>
                  </a:cubicBezTo>
                  <a:lnTo>
                    <a:pt x="6868" y="434"/>
                  </a:lnTo>
                  <a:cubicBezTo>
                    <a:pt x="6609" y="143"/>
                    <a:pt x="628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6">
              <a:extLst>
                <a:ext uri="{FF2B5EF4-FFF2-40B4-BE49-F238E27FC236}">
                  <a16:creationId xmlns:a16="http://schemas.microsoft.com/office/drawing/2014/main" id="{CC2F4414-EF9B-AF05-FEEE-0FEE165196E5}"/>
                </a:ext>
              </a:extLst>
            </p:cNvPr>
            <p:cNvSpPr/>
            <p:nvPr/>
          </p:nvSpPr>
          <p:spPr>
            <a:xfrm>
              <a:off x="-42946525" y="3762850"/>
              <a:ext cx="118950" cy="118950"/>
            </a:xfrm>
            <a:custGeom>
              <a:avLst/>
              <a:gdLst/>
              <a:ahLst/>
              <a:cxnLst/>
              <a:rect l="l" t="t" r="r" b="b"/>
              <a:pathLst>
                <a:path w="4758" h="4758" extrusionOk="0">
                  <a:moveTo>
                    <a:pt x="725" y="1"/>
                  </a:moveTo>
                  <a:lnTo>
                    <a:pt x="473" y="284"/>
                  </a:lnTo>
                  <a:cubicBezTo>
                    <a:pt x="253" y="505"/>
                    <a:pt x="95" y="820"/>
                    <a:pt x="95" y="1198"/>
                  </a:cubicBezTo>
                  <a:cubicBezTo>
                    <a:pt x="95" y="1450"/>
                    <a:pt x="190" y="1765"/>
                    <a:pt x="442" y="1986"/>
                  </a:cubicBezTo>
                  <a:cubicBezTo>
                    <a:pt x="631" y="2112"/>
                    <a:pt x="599" y="2458"/>
                    <a:pt x="442" y="2616"/>
                  </a:cubicBezTo>
                  <a:lnTo>
                    <a:pt x="1" y="3025"/>
                  </a:lnTo>
                  <a:lnTo>
                    <a:pt x="1733" y="4758"/>
                  </a:lnTo>
                  <a:lnTo>
                    <a:pt x="2174" y="4348"/>
                  </a:lnTo>
                  <a:cubicBezTo>
                    <a:pt x="2253" y="4270"/>
                    <a:pt x="2363" y="4230"/>
                    <a:pt x="2478" y="4230"/>
                  </a:cubicBezTo>
                  <a:cubicBezTo>
                    <a:pt x="2592" y="4230"/>
                    <a:pt x="2710" y="4270"/>
                    <a:pt x="2804" y="4348"/>
                  </a:cubicBezTo>
                  <a:cubicBezTo>
                    <a:pt x="3025" y="4569"/>
                    <a:pt x="3340" y="4695"/>
                    <a:pt x="3655" y="4695"/>
                  </a:cubicBezTo>
                  <a:cubicBezTo>
                    <a:pt x="3970" y="4695"/>
                    <a:pt x="4254" y="4569"/>
                    <a:pt x="4506" y="4348"/>
                  </a:cubicBezTo>
                  <a:lnTo>
                    <a:pt x="4758" y="4065"/>
                  </a:lnTo>
                  <a:lnTo>
                    <a:pt x="7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6">
              <a:extLst>
                <a:ext uri="{FF2B5EF4-FFF2-40B4-BE49-F238E27FC236}">
                  <a16:creationId xmlns:a16="http://schemas.microsoft.com/office/drawing/2014/main" id="{208A589B-1BBB-2639-376E-ACB1008FFF5D}"/>
                </a:ext>
              </a:extLst>
            </p:cNvPr>
            <p:cNvSpPr/>
            <p:nvPr/>
          </p:nvSpPr>
          <p:spPr>
            <a:xfrm>
              <a:off x="-42996150" y="3855800"/>
              <a:ext cx="78000" cy="45700"/>
            </a:xfrm>
            <a:custGeom>
              <a:avLst/>
              <a:gdLst/>
              <a:ahLst/>
              <a:cxnLst/>
              <a:rect l="l" t="t" r="r" b="b"/>
              <a:pathLst>
                <a:path w="3120" h="1828" extrusionOk="0">
                  <a:moveTo>
                    <a:pt x="1450" y="0"/>
                  </a:moveTo>
                  <a:lnTo>
                    <a:pt x="253" y="1166"/>
                  </a:lnTo>
                  <a:cubicBezTo>
                    <a:pt x="1" y="1355"/>
                    <a:pt x="190" y="1828"/>
                    <a:pt x="536" y="1828"/>
                  </a:cubicBezTo>
                  <a:lnTo>
                    <a:pt x="2773" y="1828"/>
                  </a:lnTo>
                  <a:cubicBezTo>
                    <a:pt x="2931" y="1828"/>
                    <a:pt x="3025" y="1765"/>
                    <a:pt x="3120" y="1670"/>
                  </a:cubicBezTo>
                  <a:lnTo>
                    <a:pt x="1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36">
            <a:extLst>
              <a:ext uri="{FF2B5EF4-FFF2-40B4-BE49-F238E27FC236}">
                <a16:creationId xmlns:a16="http://schemas.microsoft.com/office/drawing/2014/main" id="{BD3D8D09-A2E2-70EC-E79D-721CED3CB95B}"/>
              </a:ext>
            </a:extLst>
          </p:cNvPr>
          <p:cNvGrpSpPr/>
          <p:nvPr/>
        </p:nvGrpSpPr>
        <p:grpSpPr>
          <a:xfrm>
            <a:off x="6834266" y="2728151"/>
            <a:ext cx="369068" cy="289004"/>
            <a:chOff x="-41526450" y="3653375"/>
            <a:chExt cx="315875" cy="247350"/>
          </a:xfrm>
        </p:grpSpPr>
        <p:sp>
          <p:nvSpPr>
            <p:cNvPr id="1134" name="Google Shape;1134;p36">
              <a:extLst>
                <a:ext uri="{FF2B5EF4-FFF2-40B4-BE49-F238E27FC236}">
                  <a16:creationId xmlns:a16="http://schemas.microsoft.com/office/drawing/2014/main" id="{537705FE-6194-0971-7CE8-B36DA3E53AF2}"/>
                </a:ext>
              </a:extLst>
            </p:cNvPr>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6">
              <a:extLst>
                <a:ext uri="{FF2B5EF4-FFF2-40B4-BE49-F238E27FC236}">
                  <a16:creationId xmlns:a16="http://schemas.microsoft.com/office/drawing/2014/main" id="{6F4958D8-1A14-C4B0-98B7-B4A7BC9AE104}"/>
                </a:ext>
              </a:extLst>
            </p:cNvPr>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36">
            <a:extLst>
              <a:ext uri="{FF2B5EF4-FFF2-40B4-BE49-F238E27FC236}">
                <a16:creationId xmlns:a16="http://schemas.microsoft.com/office/drawing/2014/main" id="{9BB831EA-F71A-408A-6D59-06EB61B8CB86}"/>
              </a:ext>
            </a:extLst>
          </p:cNvPr>
          <p:cNvGrpSpPr/>
          <p:nvPr/>
        </p:nvGrpSpPr>
        <p:grpSpPr>
          <a:xfrm>
            <a:off x="1897798" y="2690573"/>
            <a:ext cx="371785" cy="370879"/>
            <a:chOff x="-41111350" y="3239100"/>
            <a:chExt cx="318200" cy="317425"/>
          </a:xfrm>
        </p:grpSpPr>
        <p:sp>
          <p:nvSpPr>
            <p:cNvPr id="1138" name="Google Shape;1138;p36">
              <a:extLst>
                <a:ext uri="{FF2B5EF4-FFF2-40B4-BE49-F238E27FC236}">
                  <a16:creationId xmlns:a16="http://schemas.microsoft.com/office/drawing/2014/main" id="{242423AF-7E67-B4DB-17D2-297A4CF5BDCC}"/>
                </a:ext>
              </a:extLst>
            </p:cNvPr>
            <p:cNvSpPr/>
            <p:nvPr/>
          </p:nvSpPr>
          <p:spPr>
            <a:xfrm>
              <a:off x="-41111350" y="3239100"/>
              <a:ext cx="145725" cy="144925"/>
            </a:xfrm>
            <a:custGeom>
              <a:avLst/>
              <a:gdLst/>
              <a:ahLst/>
              <a:cxnLst/>
              <a:rect l="l" t="t" r="r" b="b"/>
              <a:pathLst>
                <a:path w="5829" h="5797" extrusionOk="0">
                  <a:moveTo>
                    <a:pt x="2930" y="1670"/>
                  </a:moveTo>
                  <a:cubicBezTo>
                    <a:pt x="3119" y="1670"/>
                    <a:pt x="3308" y="1859"/>
                    <a:pt x="3308" y="2048"/>
                  </a:cubicBezTo>
                  <a:lnTo>
                    <a:pt x="3308" y="2489"/>
                  </a:lnTo>
                  <a:lnTo>
                    <a:pt x="3749" y="2489"/>
                  </a:lnTo>
                  <a:cubicBezTo>
                    <a:pt x="4001" y="2489"/>
                    <a:pt x="4159" y="2678"/>
                    <a:pt x="4159" y="2930"/>
                  </a:cubicBezTo>
                  <a:cubicBezTo>
                    <a:pt x="4159" y="3151"/>
                    <a:pt x="3938" y="3340"/>
                    <a:pt x="3749" y="3340"/>
                  </a:cubicBezTo>
                  <a:lnTo>
                    <a:pt x="3308" y="3340"/>
                  </a:lnTo>
                  <a:lnTo>
                    <a:pt x="3308" y="3781"/>
                  </a:lnTo>
                  <a:cubicBezTo>
                    <a:pt x="3308" y="4001"/>
                    <a:pt x="3119" y="4159"/>
                    <a:pt x="2930" y="4159"/>
                  </a:cubicBezTo>
                  <a:cubicBezTo>
                    <a:pt x="2710" y="4159"/>
                    <a:pt x="2520" y="3970"/>
                    <a:pt x="2520" y="3781"/>
                  </a:cubicBezTo>
                  <a:lnTo>
                    <a:pt x="2520" y="3340"/>
                  </a:lnTo>
                  <a:lnTo>
                    <a:pt x="2079" y="3340"/>
                  </a:lnTo>
                  <a:cubicBezTo>
                    <a:pt x="1859" y="3340"/>
                    <a:pt x="1701" y="3151"/>
                    <a:pt x="1701" y="2930"/>
                  </a:cubicBezTo>
                  <a:cubicBezTo>
                    <a:pt x="1701" y="2678"/>
                    <a:pt x="1859" y="2489"/>
                    <a:pt x="2079" y="2489"/>
                  </a:cubicBezTo>
                  <a:lnTo>
                    <a:pt x="2520" y="2489"/>
                  </a:lnTo>
                  <a:lnTo>
                    <a:pt x="2520" y="2048"/>
                  </a:lnTo>
                  <a:cubicBezTo>
                    <a:pt x="2520" y="1827"/>
                    <a:pt x="2710" y="1670"/>
                    <a:pt x="2930" y="1670"/>
                  </a:cubicBezTo>
                  <a:close/>
                  <a:moveTo>
                    <a:pt x="441" y="0"/>
                  </a:moveTo>
                  <a:cubicBezTo>
                    <a:pt x="189" y="0"/>
                    <a:pt x="0" y="189"/>
                    <a:pt x="0" y="441"/>
                  </a:cubicBezTo>
                  <a:lnTo>
                    <a:pt x="0" y="5387"/>
                  </a:lnTo>
                  <a:cubicBezTo>
                    <a:pt x="32" y="5639"/>
                    <a:pt x="221" y="5797"/>
                    <a:pt x="441" y="5797"/>
                  </a:cubicBezTo>
                  <a:lnTo>
                    <a:pt x="5387" y="5797"/>
                  </a:lnTo>
                  <a:cubicBezTo>
                    <a:pt x="5639" y="5797"/>
                    <a:pt x="5829" y="5608"/>
                    <a:pt x="5829" y="5387"/>
                  </a:cubicBezTo>
                  <a:lnTo>
                    <a:pt x="5829" y="441"/>
                  </a:lnTo>
                  <a:cubicBezTo>
                    <a:pt x="5829" y="189"/>
                    <a:pt x="5639" y="0"/>
                    <a:pt x="53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6">
              <a:extLst>
                <a:ext uri="{FF2B5EF4-FFF2-40B4-BE49-F238E27FC236}">
                  <a16:creationId xmlns:a16="http://schemas.microsoft.com/office/drawing/2014/main" id="{3D7691CD-72DB-B194-98D3-07754174CDC6}"/>
                </a:ext>
              </a:extLst>
            </p:cNvPr>
            <p:cNvSpPr/>
            <p:nvPr/>
          </p:nvSpPr>
          <p:spPr>
            <a:xfrm>
              <a:off x="-41110575" y="3412375"/>
              <a:ext cx="146525" cy="144150"/>
            </a:xfrm>
            <a:custGeom>
              <a:avLst/>
              <a:gdLst/>
              <a:ahLst/>
              <a:cxnLst/>
              <a:rect l="l" t="t" r="r" b="b"/>
              <a:pathLst>
                <a:path w="5861" h="5766" extrusionOk="0">
                  <a:moveTo>
                    <a:pt x="3450" y="1859"/>
                  </a:moveTo>
                  <a:cubicBezTo>
                    <a:pt x="3561" y="1859"/>
                    <a:pt x="3671" y="1890"/>
                    <a:pt x="3750" y="1953"/>
                  </a:cubicBezTo>
                  <a:cubicBezTo>
                    <a:pt x="3907" y="2111"/>
                    <a:pt x="3907" y="2395"/>
                    <a:pt x="3750" y="2552"/>
                  </a:cubicBezTo>
                  <a:lnTo>
                    <a:pt x="3466" y="2836"/>
                  </a:lnTo>
                  <a:lnTo>
                    <a:pt x="3750" y="3119"/>
                  </a:lnTo>
                  <a:cubicBezTo>
                    <a:pt x="3907" y="3277"/>
                    <a:pt x="3907" y="3529"/>
                    <a:pt x="3750" y="3686"/>
                  </a:cubicBezTo>
                  <a:cubicBezTo>
                    <a:pt x="3671" y="3765"/>
                    <a:pt x="3561" y="3804"/>
                    <a:pt x="3450" y="3804"/>
                  </a:cubicBezTo>
                  <a:cubicBezTo>
                    <a:pt x="3340" y="3804"/>
                    <a:pt x="3230" y="3765"/>
                    <a:pt x="3151" y="3686"/>
                  </a:cubicBezTo>
                  <a:lnTo>
                    <a:pt x="2899" y="3434"/>
                  </a:lnTo>
                  <a:lnTo>
                    <a:pt x="2616" y="3686"/>
                  </a:lnTo>
                  <a:cubicBezTo>
                    <a:pt x="2537" y="3765"/>
                    <a:pt x="2426" y="3804"/>
                    <a:pt x="2316" y="3804"/>
                  </a:cubicBezTo>
                  <a:cubicBezTo>
                    <a:pt x="2206" y="3804"/>
                    <a:pt x="2096" y="3765"/>
                    <a:pt x="2017" y="3686"/>
                  </a:cubicBezTo>
                  <a:cubicBezTo>
                    <a:pt x="1859" y="3529"/>
                    <a:pt x="1859" y="3277"/>
                    <a:pt x="2017" y="3119"/>
                  </a:cubicBezTo>
                  <a:lnTo>
                    <a:pt x="2300" y="2836"/>
                  </a:lnTo>
                  <a:lnTo>
                    <a:pt x="2017" y="2552"/>
                  </a:lnTo>
                  <a:cubicBezTo>
                    <a:pt x="1859" y="2395"/>
                    <a:pt x="1859" y="2111"/>
                    <a:pt x="2017" y="1953"/>
                  </a:cubicBezTo>
                  <a:cubicBezTo>
                    <a:pt x="2096" y="1890"/>
                    <a:pt x="2206" y="1859"/>
                    <a:pt x="2316" y="1859"/>
                  </a:cubicBezTo>
                  <a:cubicBezTo>
                    <a:pt x="2426" y="1859"/>
                    <a:pt x="2537" y="1890"/>
                    <a:pt x="2616" y="1953"/>
                  </a:cubicBezTo>
                  <a:lnTo>
                    <a:pt x="2899" y="2237"/>
                  </a:lnTo>
                  <a:lnTo>
                    <a:pt x="3151" y="1953"/>
                  </a:lnTo>
                  <a:cubicBezTo>
                    <a:pt x="3230" y="1890"/>
                    <a:pt x="3340" y="1859"/>
                    <a:pt x="3450" y="1859"/>
                  </a:cubicBezTo>
                  <a:close/>
                  <a:moveTo>
                    <a:pt x="442" y="0"/>
                  </a:moveTo>
                  <a:cubicBezTo>
                    <a:pt x="221" y="0"/>
                    <a:pt x="1" y="189"/>
                    <a:pt x="1" y="378"/>
                  </a:cubicBezTo>
                  <a:lnTo>
                    <a:pt x="1" y="5356"/>
                  </a:lnTo>
                  <a:cubicBezTo>
                    <a:pt x="1" y="5608"/>
                    <a:pt x="221" y="5766"/>
                    <a:pt x="442" y="5766"/>
                  </a:cubicBezTo>
                  <a:lnTo>
                    <a:pt x="5419" y="5766"/>
                  </a:lnTo>
                  <a:cubicBezTo>
                    <a:pt x="5640" y="5766"/>
                    <a:pt x="5861" y="5545"/>
                    <a:pt x="5861" y="5356"/>
                  </a:cubicBezTo>
                  <a:lnTo>
                    <a:pt x="5861" y="378"/>
                  </a:lnTo>
                  <a:cubicBezTo>
                    <a:pt x="5861" y="158"/>
                    <a:pt x="5640" y="0"/>
                    <a:pt x="5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6">
              <a:extLst>
                <a:ext uri="{FF2B5EF4-FFF2-40B4-BE49-F238E27FC236}">
                  <a16:creationId xmlns:a16="http://schemas.microsoft.com/office/drawing/2014/main" id="{07461142-A482-6306-0ED9-9E05B87B50F5}"/>
                </a:ext>
              </a:extLst>
            </p:cNvPr>
            <p:cNvSpPr/>
            <p:nvPr/>
          </p:nvSpPr>
          <p:spPr>
            <a:xfrm>
              <a:off x="-40938875" y="3239100"/>
              <a:ext cx="145725" cy="144925"/>
            </a:xfrm>
            <a:custGeom>
              <a:avLst/>
              <a:gdLst/>
              <a:ahLst/>
              <a:cxnLst/>
              <a:rect l="l" t="t" r="r" b="b"/>
              <a:pathLst>
                <a:path w="5829" h="5797" extrusionOk="0">
                  <a:moveTo>
                    <a:pt x="3750" y="2457"/>
                  </a:moveTo>
                  <a:cubicBezTo>
                    <a:pt x="3970" y="2457"/>
                    <a:pt x="4128" y="2646"/>
                    <a:pt x="4128" y="2867"/>
                  </a:cubicBezTo>
                  <a:cubicBezTo>
                    <a:pt x="4159" y="3151"/>
                    <a:pt x="3970" y="3308"/>
                    <a:pt x="3750" y="3308"/>
                  </a:cubicBezTo>
                  <a:lnTo>
                    <a:pt x="2080" y="3308"/>
                  </a:lnTo>
                  <a:cubicBezTo>
                    <a:pt x="1859" y="3308"/>
                    <a:pt x="1702" y="3119"/>
                    <a:pt x="1702" y="2867"/>
                  </a:cubicBezTo>
                  <a:cubicBezTo>
                    <a:pt x="1702" y="2646"/>
                    <a:pt x="1891" y="2457"/>
                    <a:pt x="2080" y="2457"/>
                  </a:cubicBezTo>
                  <a:close/>
                  <a:moveTo>
                    <a:pt x="442" y="0"/>
                  </a:moveTo>
                  <a:cubicBezTo>
                    <a:pt x="190" y="0"/>
                    <a:pt x="1" y="189"/>
                    <a:pt x="1" y="441"/>
                  </a:cubicBezTo>
                  <a:lnTo>
                    <a:pt x="1" y="5387"/>
                  </a:lnTo>
                  <a:cubicBezTo>
                    <a:pt x="1" y="5639"/>
                    <a:pt x="190" y="5797"/>
                    <a:pt x="442" y="5797"/>
                  </a:cubicBezTo>
                  <a:lnTo>
                    <a:pt x="5388" y="5797"/>
                  </a:lnTo>
                  <a:cubicBezTo>
                    <a:pt x="5640" y="5797"/>
                    <a:pt x="5829" y="5608"/>
                    <a:pt x="5829" y="5387"/>
                  </a:cubicBezTo>
                  <a:lnTo>
                    <a:pt x="5829" y="441"/>
                  </a:lnTo>
                  <a:cubicBezTo>
                    <a:pt x="5829" y="189"/>
                    <a:pt x="5640" y="0"/>
                    <a:pt x="53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6">
              <a:extLst>
                <a:ext uri="{FF2B5EF4-FFF2-40B4-BE49-F238E27FC236}">
                  <a16:creationId xmlns:a16="http://schemas.microsoft.com/office/drawing/2014/main" id="{5EAAABD8-59FF-E7C8-E38E-DFAA338E0CE7}"/>
                </a:ext>
              </a:extLst>
            </p:cNvPr>
            <p:cNvSpPr/>
            <p:nvPr/>
          </p:nvSpPr>
          <p:spPr>
            <a:xfrm>
              <a:off x="-40938875" y="3411575"/>
              <a:ext cx="145725" cy="144950"/>
            </a:xfrm>
            <a:custGeom>
              <a:avLst/>
              <a:gdLst/>
              <a:ahLst/>
              <a:cxnLst/>
              <a:rect l="l" t="t" r="r" b="b"/>
              <a:pathLst>
                <a:path w="5829" h="5798" extrusionOk="0">
                  <a:moveTo>
                    <a:pt x="3750" y="1639"/>
                  </a:moveTo>
                  <a:cubicBezTo>
                    <a:pt x="3970" y="1639"/>
                    <a:pt x="4128" y="1859"/>
                    <a:pt x="4128" y="2080"/>
                  </a:cubicBezTo>
                  <a:cubicBezTo>
                    <a:pt x="4159" y="2332"/>
                    <a:pt x="3970" y="2490"/>
                    <a:pt x="3750" y="2490"/>
                  </a:cubicBezTo>
                  <a:lnTo>
                    <a:pt x="2080" y="2490"/>
                  </a:lnTo>
                  <a:cubicBezTo>
                    <a:pt x="1859" y="2490"/>
                    <a:pt x="1702" y="2269"/>
                    <a:pt x="1702" y="2080"/>
                  </a:cubicBezTo>
                  <a:cubicBezTo>
                    <a:pt x="1702" y="1859"/>
                    <a:pt x="1891" y="1639"/>
                    <a:pt x="2080" y="1639"/>
                  </a:cubicBezTo>
                  <a:close/>
                  <a:moveTo>
                    <a:pt x="3750" y="3309"/>
                  </a:moveTo>
                  <a:cubicBezTo>
                    <a:pt x="3970" y="3309"/>
                    <a:pt x="4128" y="3498"/>
                    <a:pt x="4128" y="3687"/>
                  </a:cubicBezTo>
                  <a:cubicBezTo>
                    <a:pt x="4159" y="3970"/>
                    <a:pt x="3970" y="4128"/>
                    <a:pt x="3750" y="4128"/>
                  </a:cubicBezTo>
                  <a:lnTo>
                    <a:pt x="2080" y="4128"/>
                  </a:lnTo>
                  <a:cubicBezTo>
                    <a:pt x="1859" y="4128"/>
                    <a:pt x="1702" y="3939"/>
                    <a:pt x="1702" y="3687"/>
                  </a:cubicBezTo>
                  <a:cubicBezTo>
                    <a:pt x="1702" y="3466"/>
                    <a:pt x="1891" y="3309"/>
                    <a:pt x="2080" y="3309"/>
                  </a:cubicBezTo>
                  <a:close/>
                  <a:moveTo>
                    <a:pt x="442" y="1"/>
                  </a:moveTo>
                  <a:cubicBezTo>
                    <a:pt x="190" y="1"/>
                    <a:pt x="1" y="190"/>
                    <a:pt x="1" y="379"/>
                  </a:cubicBezTo>
                  <a:lnTo>
                    <a:pt x="1" y="5388"/>
                  </a:lnTo>
                  <a:cubicBezTo>
                    <a:pt x="1" y="5640"/>
                    <a:pt x="190" y="5798"/>
                    <a:pt x="442" y="5798"/>
                  </a:cubicBezTo>
                  <a:lnTo>
                    <a:pt x="5388" y="5798"/>
                  </a:lnTo>
                  <a:cubicBezTo>
                    <a:pt x="5640" y="5798"/>
                    <a:pt x="5829" y="5577"/>
                    <a:pt x="5829" y="5388"/>
                  </a:cubicBezTo>
                  <a:lnTo>
                    <a:pt x="5829" y="410"/>
                  </a:lnTo>
                  <a:cubicBezTo>
                    <a:pt x="5829" y="190"/>
                    <a:pt x="5640" y="1"/>
                    <a:pt x="53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2" name="Google Shape;1142;p36">
            <a:extLst>
              <a:ext uri="{FF2B5EF4-FFF2-40B4-BE49-F238E27FC236}">
                <a16:creationId xmlns:a16="http://schemas.microsoft.com/office/drawing/2014/main" id="{AEDB3FFF-2ABB-B4CD-D557-6744C66B8AC8}"/>
              </a:ext>
            </a:extLst>
          </p:cNvPr>
          <p:cNvGrpSpPr/>
          <p:nvPr/>
        </p:nvGrpSpPr>
        <p:grpSpPr>
          <a:xfrm>
            <a:off x="7670575" y="541295"/>
            <a:ext cx="1036088" cy="1488923"/>
            <a:chOff x="7670575" y="541295"/>
            <a:chExt cx="1036088" cy="1488923"/>
          </a:xfrm>
        </p:grpSpPr>
        <p:grpSp>
          <p:nvGrpSpPr>
            <p:cNvPr id="1143" name="Google Shape;1143;p36">
              <a:extLst>
                <a:ext uri="{FF2B5EF4-FFF2-40B4-BE49-F238E27FC236}">
                  <a16:creationId xmlns:a16="http://schemas.microsoft.com/office/drawing/2014/main" id="{F2A364F9-8A1D-84A9-4BC7-C202D8FBE1AF}"/>
                </a:ext>
              </a:extLst>
            </p:cNvPr>
            <p:cNvGrpSpPr/>
            <p:nvPr/>
          </p:nvGrpSpPr>
          <p:grpSpPr>
            <a:xfrm rot="-2024969">
              <a:off x="7811116" y="633582"/>
              <a:ext cx="534925" cy="668206"/>
              <a:chOff x="4905977" y="422475"/>
              <a:chExt cx="1052725" cy="1315022"/>
            </a:xfrm>
          </p:grpSpPr>
          <p:sp>
            <p:nvSpPr>
              <p:cNvPr id="1144" name="Google Shape;1144;p36">
                <a:extLst>
                  <a:ext uri="{FF2B5EF4-FFF2-40B4-BE49-F238E27FC236}">
                    <a16:creationId xmlns:a16="http://schemas.microsoft.com/office/drawing/2014/main" id="{43B24571-966B-FB95-2F6F-06A4A0FC6205}"/>
                  </a:ext>
                </a:extLst>
              </p:cNvPr>
              <p:cNvSpPr/>
              <p:nvPr/>
            </p:nvSpPr>
            <p:spPr>
              <a:xfrm>
                <a:off x="4930082" y="1110692"/>
                <a:ext cx="1004509" cy="578585"/>
              </a:xfrm>
              <a:custGeom>
                <a:avLst/>
                <a:gdLst/>
                <a:ahLst/>
                <a:cxnLst/>
                <a:rect l="l" t="t" r="r" b="b"/>
                <a:pathLst>
                  <a:path w="125" h="72" extrusionOk="0">
                    <a:moveTo>
                      <a:pt x="125" y="71"/>
                    </a:moveTo>
                    <a:lnTo>
                      <a:pt x="0" y="72"/>
                    </a:lnTo>
                    <a:lnTo>
                      <a:pt x="0" y="1"/>
                    </a:lnTo>
                    <a:lnTo>
                      <a:pt x="125" y="0"/>
                    </a:lnTo>
                    <a:lnTo>
                      <a:pt x="125"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36">
                <a:extLst>
                  <a:ext uri="{FF2B5EF4-FFF2-40B4-BE49-F238E27FC236}">
                    <a16:creationId xmlns:a16="http://schemas.microsoft.com/office/drawing/2014/main" id="{4C8E99B4-8E24-104E-1663-EC34B22FF600}"/>
                  </a:ext>
                </a:extLst>
              </p:cNvPr>
              <p:cNvSpPr/>
              <p:nvPr/>
            </p:nvSpPr>
            <p:spPr>
              <a:xfrm>
                <a:off x="5155100" y="422475"/>
                <a:ext cx="538400" cy="1266800"/>
              </a:xfrm>
              <a:custGeom>
                <a:avLst/>
                <a:gdLst/>
                <a:ahLst/>
                <a:cxnLst/>
                <a:rect l="l" t="t" r="r" b="b"/>
                <a:pathLst>
                  <a:path w="75" h="206" extrusionOk="0">
                    <a:moveTo>
                      <a:pt x="67" y="206"/>
                    </a:moveTo>
                    <a:cubicBezTo>
                      <a:pt x="65" y="191"/>
                      <a:pt x="42" y="62"/>
                      <a:pt x="48" y="48"/>
                    </a:cubicBezTo>
                    <a:cubicBezTo>
                      <a:pt x="49" y="45"/>
                      <a:pt x="52" y="42"/>
                      <a:pt x="55" y="37"/>
                    </a:cubicBezTo>
                    <a:cubicBezTo>
                      <a:pt x="62" y="29"/>
                      <a:pt x="70" y="18"/>
                      <a:pt x="66" y="12"/>
                    </a:cubicBezTo>
                    <a:cubicBezTo>
                      <a:pt x="65" y="9"/>
                      <a:pt x="58" y="4"/>
                      <a:pt x="38" y="4"/>
                    </a:cubicBezTo>
                    <a:cubicBezTo>
                      <a:pt x="17" y="4"/>
                      <a:pt x="11" y="9"/>
                      <a:pt x="9" y="12"/>
                    </a:cubicBezTo>
                    <a:cubicBezTo>
                      <a:pt x="6" y="19"/>
                      <a:pt x="14" y="29"/>
                      <a:pt x="20" y="37"/>
                    </a:cubicBezTo>
                    <a:cubicBezTo>
                      <a:pt x="23" y="42"/>
                      <a:pt x="26" y="45"/>
                      <a:pt x="27" y="48"/>
                    </a:cubicBezTo>
                    <a:cubicBezTo>
                      <a:pt x="33" y="62"/>
                      <a:pt x="12" y="191"/>
                      <a:pt x="9" y="206"/>
                    </a:cubicBezTo>
                    <a:cubicBezTo>
                      <a:pt x="5" y="205"/>
                      <a:pt x="5" y="205"/>
                      <a:pt x="5" y="205"/>
                    </a:cubicBezTo>
                    <a:cubicBezTo>
                      <a:pt x="14" y="148"/>
                      <a:pt x="27" y="59"/>
                      <a:pt x="23" y="50"/>
                    </a:cubicBezTo>
                    <a:cubicBezTo>
                      <a:pt x="22" y="48"/>
                      <a:pt x="19" y="44"/>
                      <a:pt x="16" y="40"/>
                    </a:cubicBezTo>
                    <a:cubicBezTo>
                      <a:pt x="9" y="31"/>
                      <a:pt x="0" y="19"/>
                      <a:pt x="5" y="10"/>
                    </a:cubicBezTo>
                    <a:cubicBezTo>
                      <a:pt x="8" y="3"/>
                      <a:pt x="19" y="0"/>
                      <a:pt x="38" y="0"/>
                    </a:cubicBezTo>
                    <a:cubicBezTo>
                      <a:pt x="56" y="0"/>
                      <a:pt x="67" y="3"/>
                      <a:pt x="70" y="10"/>
                    </a:cubicBezTo>
                    <a:cubicBezTo>
                      <a:pt x="75" y="19"/>
                      <a:pt x="66" y="31"/>
                      <a:pt x="59" y="40"/>
                    </a:cubicBezTo>
                    <a:cubicBezTo>
                      <a:pt x="56" y="44"/>
                      <a:pt x="53" y="48"/>
                      <a:pt x="52" y="50"/>
                    </a:cubicBezTo>
                    <a:cubicBezTo>
                      <a:pt x="48" y="59"/>
                      <a:pt x="62" y="148"/>
                      <a:pt x="72" y="205"/>
                    </a:cubicBezTo>
                    <a:lnTo>
                      <a:pt x="67" y="20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6" name="Google Shape;1146;p36">
                <a:extLst>
                  <a:ext uri="{FF2B5EF4-FFF2-40B4-BE49-F238E27FC236}">
                    <a16:creationId xmlns:a16="http://schemas.microsoft.com/office/drawing/2014/main" id="{A09DCE97-4C54-A629-3E85-1E4364871B95}"/>
                  </a:ext>
                </a:extLst>
              </p:cNvPr>
              <p:cNvSpPr/>
              <p:nvPr/>
            </p:nvSpPr>
            <p:spPr>
              <a:xfrm>
                <a:off x="4905977" y="1649100"/>
                <a:ext cx="1052725" cy="88397"/>
              </a:xfrm>
              <a:custGeom>
                <a:avLst/>
                <a:gdLst/>
                <a:ahLst/>
                <a:cxnLst/>
                <a:rect l="l" t="t" r="r" b="b"/>
                <a:pathLst>
                  <a:path w="146" h="13" extrusionOk="0">
                    <a:moveTo>
                      <a:pt x="146" y="6"/>
                    </a:moveTo>
                    <a:cubicBezTo>
                      <a:pt x="146" y="10"/>
                      <a:pt x="143" y="13"/>
                      <a:pt x="140" y="13"/>
                    </a:cubicBezTo>
                    <a:cubicBezTo>
                      <a:pt x="7" y="13"/>
                      <a:pt x="7" y="13"/>
                      <a:pt x="7" y="13"/>
                    </a:cubicBezTo>
                    <a:cubicBezTo>
                      <a:pt x="3" y="13"/>
                      <a:pt x="0" y="10"/>
                      <a:pt x="0" y="7"/>
                    </a:cubicBezTo>
                    <a:cubicBezTo>
                      <a:pt x="0" y="3"/>
                      <a:pt x="3" y="1"/>
                      <a:pt x="6" y="1"/>
                    </a:cubicBezTo>
                    <a:cubicBezTo>
                      <a:pt x="140" y="0"/>
                      <a:pt x="140" y="0"/>
                      <a:pt x="140" y="0"/>
                    </a:cubicBezTo>
                    <a:cubicBezTo>
                      <a:pt x="143" y="0"/>
                      <a:pt x="146" y="3"/>
                      <a:pt x="14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7" name="Google Shape;1147;p36">
              <a:extLst>
                <a:ext uri="{FF2B5EF4-FFF2-40B4-BE49-F238E27FC236}">
                  <a16:creationId xmlns:a16="http://schemas.microsoft.com/office/drawing/2014/main" id="{08BDDDC7-115F-4701-1369-39C3B67637EF}"/>
                </a:ext>
              </a:extLst>
            </p:cNvPr>
            <p:cNvGrpSpPr/>
            <p:nvPr/>
          </p:nvGrpSpPr>
          <p:grpSpPr>
            <a:xfrm rot="2473574">
              <a:off x="8017806" y="1268512"/>
              <a:ext cx="534961" cy="668252"/>
              <a:chOff x="4905977" y="422475"/>
              <a:chExt cx="1052725" cy="1315022"/>
            </a:xfrm>
          </p:grpSpPr>
          <p:sp>
            <p:nvSpPr>
              <p:cNvPr id="1148" name="Google Shape;1148;p36">
                <a:extLst>
                  <a:ext uri="{FF2B5EF4-FFF2-40B4-BE49-F238E27FC236}">
                    <a16:creationId xmlns:a16="http://schemas.microsoft.com/office/drawing/2014/main" id="{E4DE4D49-860F-2EA5-1B9A-12DA39BC5C26}"/>
                  </a:ext>
                </a:extLst>
              </p:cNvPr>
              <p:cNvSpPr/>
              <p:nvPr/>
            </p:nvSpPr>
            <p:spPr>
              <a:xfrm>
                <a:off x="4930082" y="1110692"/>
                <a:ext cx="1004509" cy="578585"/>
              </a:xfrm>
              <a:custGeom>
                <a:avLst/>
                <a:gdLst/>
                <a:ahLst/>
                <a:cxnLst/>
                <a:rect l="l" t="t" r="r" b="b"/>
                <a:pathLst>
                  <a:path w="125" h="72" extrusionOk="0">
                    <a:moveTo>
                      <a:pt x="125" y="71"/>
                    </a:moveTo>
                    <a:lnTo>
                      <a:pt x="0" y="72"/>
                    </a:lnTo>
                    <a:lnTo>
                      <a:pt x="0" y="1"/>
                    </a:lnTo>
                    <a:lnTo>
                      <a:pt x="125" y="0"/>
                    </a:lnTo>
                    <a:lnTo>
                      <a:pt x="125"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36">
                <a:extLst>
                  <a:ext uri="{FF2B5EF4-FFF2-40B4-BE49-F238E27FC236}">
                    <a16:creationId xmlns:a16="http://schemas.microsoft.com/office/drawing/2014/main" id="{43979835-CC8B-9564-5947-B4CA4E7D9EF9}"/>
                  </a:ext>
                </a:extLst>
              </p:cNvPr>
              <p:cNvSpPr/>
              <p:nvPr/>
            </p:nvSpPr>
            <p:spPr>
              <a:xfrm>
                <a:off x="5155100" y="422475"/>
                <a:ext cx="538400" cy="1266800"/>
              </a:xfrm>
              <a:custGeom>
                <a:avLst/>
                <a:gdLst/>
                <a:ahLst/>
                <a:cxnLst/>
                <a:rect l="l" t="t" r="r" b="b"/>
                <a:pathLst>
                  <a:path w="75" h="206" extrusionOk="0">
                    <a:moveTo>
                      <a:pt x="67" y="206"/>
                    </a:moveTo>
                    <a:cubicBezTo>
                      <a:pt x="65" y="191"/>
                      <a:pt x="42" y="62"/>
                      <a:pt x="48" y="48"/>
                    </a:cubicBezTo>
                    <a:cubicBezTo>
                      <a:pt x="49" y="45"/>
                      <a:pt x="52" y="42"/>
                      <a:pt x="55" y="37"/>
                    </a:cubicBezTo>
                    <a:cubicBezTo>
                      <a:pt x="62" y="29"/>
                      <a:pt x="70" y="18"/>
                      <a:pt x="66" y="12"/>
                    </a:cubicBezTo>
                    <a:cubicBezTo>
                      <a:pt x="65" y="9"/>
                      <a:pt x="58" y="4"/>
                      <a:pt x="38" y="4"/>
                    </a:cubicBezTo>
                    <a:cubicBezTo>
                      <a:pt x="17" y="4"/>
                      <a:pt x="11" y="9"/>
                      <a:pt x="9" y="12"/>
                    </a:cubicBezTo>
                    <a:cubicBezTo>
                      <a:pt x="6" y="19"/>
                      <a:pt x="14" y="29"/>
                      <a:pt x="20" y="37"/>
                    </a:cubicBezTo>
                    <a:cubicBezTo>
                      <a:pt x="23" y="42"/>
                      <a:pt x="26" y="45"/>
                      <a:pt x="27" y="48"/>
                    </a:cubicBezTo>
                    <a:cubicBezTo>
                      <a:pt x="33" y="62"/>
                      <a:pt x="12" y="191"/>
                      <a:pt x="9" y="206"/>
                    </a:cubicBezTo>
                    <a:cubicBezTo>
                      <a:pt x="5" y="205"/>
                      <a:pt x="5" y="205"/>
                      <a:pt x="5" y="205"/>
                    </a:cubicBezTo>
                    <a:cubicBezTo>
                      <a:pt x="14" y="148"/>
                      <a:pt x="27" y="59"/>
                      <a:pt x="23" y="50"/>
                    </a:cubicBezTo>
                    <a:cubicBezTo>
                      <a:pt x="22" y="48"/>
                      <a:pt x="19" y="44"/>
                      <a:pt x="16" y="40"/>
                    </a:cubicBezTo>
                    <a:cubicBezTo>
                      <a:pt x="9" y="31"/>
                      <a:pt x="0" y="19"/>
                      <a:pt x="5" y="10"/>
                    </a:cubicBezTo>
                    <a:cubicBezTo>
                      <a:pt x="8" y="3"/>
                      <a:pt x="19" y="0"/>
                      <a:pt x="38" y="0"/>
                    </a:cubicBezTo>
                    <a:cubicBezTo>
                      <a:pt x="56" y="0"/>
                      <a:pt x="67" y="3"/>
                      <a:pt x="70" y="10"/>
                    </a:cubicBezTo>
                    <a:cubicBezTo>
                      <a:pt x="75" y="19"/>
                      <a:pt x="66" y="31"/>
                      <a:pt x="59" y="40"/>
                    </a:cubicBezTo>
                    <a:cubicBezTo>
                      <a:pt x="56" y="44"/>
                      <a:pt x="53" y="48"/>
                      <a:pt x="52" y="50"/>
                    </a:cubicBezTo>
                    <a:cubicBezTo>
                      <a:pt x="48" y="59"/>
                      <a:pt x="62" y="148"/>
                      <a:pt x="72" y="205"/>
                    </a:cubicBezTo>
                    <a:lnTo>
                      <a:pt x="67" y="20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36">
                <a:extLst>
                  <a:ext uri="{FF2B5EF4-FFF2-40B4-BE49-F238E27FC236}">
                    <a16:creationId xmlns:a16="http://schemas.microsoft.com/office/drawing/2014/main" id="{5A70652F-8994-34E8-36FC-17EB9CC7C90F}"/>
                  </a:ext>
                </a:extLst>
              </p:cNvPr>
              <p:cNvSpPr/>
              <p:nvPr/>
            </p:nvSpPr>
            <p:spPr>
              <a:xfrm>
                <a:off x="4905977" y="1649100"/>
                <a:ext cx="1052725" cy="88397"/>
              </a:xfrm>
              <a:custGeom>
                <a:avLst/>
                <a:gdLst/>
                <a:ahLst/>
                <a:cxnLst/>
                <a:rect l="l" t="t" r="r" b="b"/>
                <a:pathLst>
                  <a:path w="146" h="13" extrusionOk="0">
                    <a:moveTo>
                      <a:pt x="146" y="6"/>
                    </a:moveTo>
                    <a:cubicBezTo>
                      <a:pt x="146" y="10"/>
                      <a:pt x="143" y="13"/>
                      <a:pt x="140" y="13"/>
                    </a:cubicBezTo>
                    <a:cubicBezTo>
                      <a:pt x="7" y="13"/>
                      <a:pt x="7" y="13"/>
                      <a:pt x="7" y="13"/>
                    </a:cubicBezTo>
                    <a:cubicBezTo>
                      <a:pt x="3" y="13"/>
                      <a:pt x="0" y="10"/>
                      <a:pt x="0" y="7"/>
                    </a:cubicBezTo>
                    <a:cubicBezTo>
                      <a:pt x="0" y="3"/>
                      <a:pt x="3" y="1"/>
                      <a:pt x="6" y="1"/>
                    </a:cubicBezTo>
                    <a:cubicBezTo>
                      <a:pt x="140" y="0"/>
                      <a:pt x="140" y="0"/>
                      <a:pt x="140" y="0"/>
                    </a:cubicBezTo>
                    <a:cubicBezTo>
                      <a:pt x="143" y="0"/>
                      <a:pt x="146" y="3"/>
                      <a:pt x="146" y="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Google Shape;1112;p36">
            <a:extLst>
              <a:ext uri="{FF2B5EF4-FFF2-40B4-BE49-F238E27FC236}">
                <a16:creationId xmlns:a16="http://schemas.microsoft.com/office/drawing/2014/main" id="{C1D27BF6-EEA5-C4BE-C31B-6B7A44F77D84}"/>
              </a:ext>
            </a:extLst>
          </p:cNvPr>
          <p:cNvSpPr txBox="1"/>
          <p:nvPr/>
        </p:nvSpPr>
        <p:spPr>
          <a:xfrm>
            <a:off x="3671185" y="3364157"/>
            <a:ext cx="1749600" cy="95826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dirty="0">
                <a:solidFill>
                  <a:schemeClr val="dk1"/>
                </a:solidFill>
                <a:latin typeface="Barlow"/>
                <a:ea typeface="Barlow"/>
                <a:cs typeface="Barlow"/>
                <a:sym typeface="Barlow"/>
              </a:rPr>
              <a:t>Tie-ups with universities to preload their syllabi</a:t>
            </a:r>
            <a:endParaRPr dirty="0">
              <a:solidFill>
                <a:schemeClr val="dk1"/>
              </a:solidFill>
              <a:latin typeface="Barlow"/>
              <a:ea typeface="Barlow"/>
              <a:cs typeface="Barlow"/>
              <a:sym typeface="Barlow"/>
            </a:endParaRPr>
          </a:p>
        </p:txBody>
      </p:sp>
    </p:spTree>
    <p:extLst>
      <p:ext uri="{BB962C8B-B14F-4D97-AF65-F5344CB8AC3E}">
        <p14:creationId xmlns:p14="http://schemas.microsoft.com/office/powerpoint/2010/main" val="633411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2"/>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027" name="Google Shape;1027;p32"/>
          <p:cNvSpPr txBox="1">
            <a:spLocks noGrp="1"/>
          </p:cNvSpPr>
          <p:nvPr>
            <p:ph type="title" idx="5"/>
          </p:nvPr>
        </p:nvSpPr>
        <p:spPr>
          <a:xfrm>
            <a:off x="1017444" y="1513350"/>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028" name="Google Shape;1028;p32"/>
          <p:cNvSpPr txBox="1">
            <a:spLocks noGrp="1"/>
          </p:cNvSpPr>
          <p:nvPr>
            <p:ph type="title" idx="6"/>
          </p:nvPr>
        </p:nvSpPr>
        <p:spPr>
          <a:xfrm>
            <a:off x="4974219" y="3377149"/>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29" name="Google Shape;1029;p32"/>
          <p:cNvSpPr txBox="1">
            <a:spLocks noGrp="1"/>
          </p:cNvSpPr>
          <p:nvPr>
            <p:ph type="title" idx="7"/>
          </p:nvPr>
        </p:nvSpPr>
        <p:spPr>
          <a:xfrm>
            <a:off x="1017444" y="3377149"/>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30" name="Google Shape;1030;p32"/>
          <p:cNvSpPr txBox="1">
            <a:spLocks noGrp="1"/>
          </p:cNvSpPr>
          <p:nvPr>
            <p:ph type="title" idx="8"/>
          </p:nvPr>
        </p:nvSpPr>
        <p:spPr>
          <a:xfrm>
            <a:off x="4974219" y="1513350"/>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031" name="Google Shape;1031;p32"/>
          <p:cNvSpPr txBox="1">
            <a:spLocks noGrp="1"/>
          </p:cNvSpPr>
          <p:nvPr>
            <p:ph type="subTitle" idx="9"/>
          </p:nvPr>
        </p:nvSpPr>
        <p:spPr>
          <a:xfrm>
            <a:off x="2054018" y="1634849"/>
            <a:ext cx="759744" cy="5727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Aim</a:t>
            </a:r>
            <a:endParaRPr dirty="0"/>
          </a:p>
        </p:txBody>
      </p:sp>
      <p:sp>
        <p:nvSpPr>
          <p:cNvPr id="1032" name="Google Shape;1032;p32"/>
          <p:cNvSpPr txBox="1">
            <a:spLocks noGrp="1"/>
          </p:cNvSpPr>
          <p:nvPr>
            <p:ph type="subTitle" idx="13"/>
          </p:nvPr>
        </p:nvSpPr>
        <p:spPr>
          <a:xfrm>
            <a:off x="2054018" y="3450301"/>
            <a:ext cx="2309700" cy="5727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1033" name="Google Shape;1033;p32"/>
          <p:cNvSpPr txBox="1">
            <a:spLocks noGrp="1"/>
          </p:cNvSpPr>
          <p:nvPr>
            <p:ph type="subTitle" idx="14"/>
          </p:nvPr>
        </p:nvSpPr>
        <p:spPr>
          <a:xfrm>
            <a:off x="6010792" y="3498649"/>
            <a:ext cx="2309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a:t>
            </a:r>
            <a:endParaRPr dirty="0"/>
          </a:p>
        </p:txBody>
      </p:sp>
      <p:sp>
        <p:nvSpPr>
          <p:cNvPr id="1034" name="Google Shape;1034;p32"/>
          <p:cNvSpPr txBox="1">
            <a:spLocks noGrp="1"/>
          </p:cNvSpPr>
          <p:nvPr>
            <p:ph type="subTitle" idx="15"/>
          </p:nvPr>
        </p:nvSpPr>
        <p:spPr>
          <a:xfrm>
            <a:off x="6010792" y="1634850"/>
            <a:ext cx="23097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1">
          <a:extLst>
            <a:ext uri="{FF2B5EF4-FFF2-40B4-BE49-F238E27FC236}">
              <a16:creationId xmlns:a16="http://schemas.microsoft.com/office/drawing/2014/main" id="{779BB8C6-A282-BC8C-CBB9-5D638950B0A0}"/>
            </a:ext>
          </a:extLst>
        </p:cNvPr>
        <p:cNvGrpSpPr/>
        <p:nvPr/>
      </p:nvGrpSpPr>
      <p:grpSpPr>
        <a:xfrm>
          <a:off x="0" y="0"/>
          <a:ext cx="0" cy="0"/>
          <a:chOff x="0" y="0"/>
          <a:chExt cx="0" cy="0"/>
        </a:xfrm>
      </p:grpSpPr>
      <p:sp>
        <p:nvSpPr>
          <p:cNvPr id="1022" name="Google Shape;1022;p32">
            <a:extLst>
              <a:ext uri="{FF2B5EF4-FFF2-40B4-BE49-F238E27FC236}">
                <a16:creationId xmlns:a16="http://schemas.microsoft.com/office/drawing/2014/main" id="{E7F700C3-7991-37B9-8B47-B45213EF6D49}"/>
              </a:ext>
            </a:extLst>
          </p:cNvPr>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027" name="Google Shape;1027;p32">
            <a:extLst>
              <a:ext uri="{FF2B5EF4-FFF2-40B4-BE49-F238E27FC236}">
                <a16:creationId xmlns:a16="http://schemas.microsoft.com/office/drawing/2014/main" id="{E9D3F516-CB7F-0DBF-C753-96B93D23C4DA}"/>
              </a:ext>
            </a:extLst>
          </p:cNvPr>
          <p:cNvSpPr txBox="1">
            <a:spLocks noGrp="1"/>
          </p:cNvSpPr>
          <p:nvPr>
            <p:ph type="title" idx="5"/>
          </p:nvPr>
        </p:nvSpPr>
        <p:spPr>
          <a:xfrm>
            <a:off x="1017444" y="1513350"/>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028" name="Google Shape;1028;p32">
            <a:extLst>
              <a:ext uri="{FF2B5EF4-FFF2-40B4-BE49-F238E27FC236}">
                <a16:creationId xmlns:a16="http://schemas.microsoft.com/office/drawing/2014/main" id="{A9B92E9B-7E01-CE44-4E43-1EC9E524B96D}"/>
              </a:ext>
            </a:extLst>
          </p:cNvPr>
          <p:cNvSpPr txBox="1">
            <a:spLocks noGrp="1"/>
          </p:cNvSpPr>
          <p:nvPr>
            <p:ph type="title" idx="6"/>
          </p:nvPr>
        </p:nvSpPr>
        <p:spPr>
          <a:xfrm>
            <a:off x="4974219" y="3377149"/>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08</a:t>
            </a:r>
            <a:endParaRPr dirty="0"/>
          </a:p>
        </p:txBody>
      </p:sp>
      <p:sp>
        <p:nvSpPr>
          <p:cNvPr id="1029" name="Google Shape;1029;p32">
            <a:extLst>
              <a:ext uri="{FF2B5EF4-FFF2-40B4-BE49-F238E27FC236}">
                <a16:creationId xmlns:a16="http://schemas.microsoft.com/office/drawing/2014/main" id="{3DD500C5-9C04-7ACA-7F6C-B6EE29099266}"/>
              </a:ext>
            </a:extLst>
          </p:cNvPr>
          <p:cNvSpPr txBox="1">
            <a:spLocks noGrp="1"/>
          </p:cNvSpPr>
          <p:nvPr>
            <p:ph type="title" idx="7"/>
          </p:nvPr>
        </p:nvSpPr>
        <p:spPr>
          <a:xfrm>
            <a:off x="1017444" y="3377149"/>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030" name="Google Shape;1030;p32">
            <a:extLst>
              <a:ext uri="{FF2B5EF4-FFF2-40B4-BE49-F238E27FC236}">
                <a16:creationId xmlns:a16="http://schemas.microsoft.com/office/drawing/2014/main" id="{1A597012-0557-3FE8-4AD8-93A6CFDC099C}"/>
              </a:ext>
            </a:extLst>
          </p:cNvPr>
          <p:cNvSpPr txBox="1">
            <a:spLocks noGrp="1"/>
          </p:cNvSpPr>
          <p:nvPr>
            <p:ph type="title" idx="8"/>
          </p:nvPr>
        </p:nvSpPr>
        <p:spPr>
          <a:xfrm>
            <a:off x="4974219" y="1513350"/>
            <a:ext cx="942000" cy="81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1031" name="Google Shape;1031;p32">
            <a:extLst>
              <a:ext uri="{FF2B5EF4-FFF2-40B4-BE49-F238E27FC236}">
                <a16:creationId xmlns:a16="http://schemas.microsoft.com/office/drawing/2014/main" id="{151E3D88-7140-BB9C-CEEE-E76D0DC883BE}"/>
              </a:ext>
            </a:extLst>
          </p:cNvPr>
          <p:cNvSpPr txBox="1">
            <a:spLocks noGrp="1"/>
          </p:cNvSpPr>
          <p:nvPr>
            <p:ph type="subTitle" idx="9"/>
          </p:nvPr>
        </p:nvSpPr>
        <p:spPr>
          <a:xfrm>
            <a:off x="2054017" y="1634849"/>
            <a:ext cx="2046496" cy="5727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Solution</a:t>
            </a:r>
            <a:endParaRPr dirty="0"/>
          </a:p>
        </p:txBody>
      </p:sp>
      <p:sp>
        <p:nvSpPr>
          <p:cNvPr id="1032" name="Google Shape;1032;p32">
            <a:extLst>
              <a:ext uri="{FF2B5EF4-FFF2-40B4-BE49-F238E27FC236}">
                <a16:creationId xmlns:a16="http://schemas.microsoft.com/office/drawing/2014/main" id="{A7116198-2B64-E26B-5821-17392F9F2749}"/>
              </a:ext>
            </a:extLst>
          </p:cNvPr>
          <p:cNvSpPr txBox="1">
            <a:spLocks noGrp="1"/>
          </p:cNvSpPr>
          <p:nvPr>
            <p:ph type="subTitle" idx="13"/>
          </p:nvPr>
        </p:nvSpPr>
        <p:spPr>
          <a:xfrm>
            <a:off x="2054018" y="3450301"/>
            <a:ext cx="2309700" cy="57270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1033" name="Google Shape;1033;p32">
            <a:extLst>
              <a:ext uri="{FF2B5EF4-FFF2-40B4-BE49-F238E27FC236}">
                <a16:creationId xmlns:a16="http://schemas.microsoft.com/office/drawing/2014/main" id="{92B85D38-9568-DF39-118E-AE1692E6EB42}"/>
              </a:ext>
            </a:extLst>
          </p:cNvPr>
          <p:cNvSpPr txBox="1">
            <a:spLocks noGrp="1"/>
          </p:cNvSpPr>
          <p:nvPr>
            <p:ph type="subTitle" idx="14"/>
          </p:nvPr>
        </p:nvSpPr>
        <p:spPr>
          <a:xfrm>
            <a:off x="6010792" y="3513211"/>
            <a:ext cx="2554564" cy="543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 Analysis</a:t>
            </a:r>
            <a:endParaRPr dirty="0"/>
          </a:p>
        </p:txBody>
      </p:sp>
      <p:sp>
        <p:nvSpPr>
          <p:cNvPr id="1034" name="Google Shape;1034;p32">
            <a:extLst>
              <a:ext uri="{FF2B5EF4-FFF2-40B4-BE49-F238E27FC236}">
                <a16:creationId xmlns:a16="http://schemas.microsoft.com/office/drawing/2014/main" id="{087BFC2E-FADE-7E07-56EE-505DC6A9A88E}"/>
              </a:ext>
            </a:extLst>
          </p:cNvPr>
          <p:cNvSpPr txBox="1">
            <a:spLocks noGrp="1"/>
          </p:cNvSpPr>
          <p:nvPr>
            <p:ph type="subTitle" idx="15"/>
          </p:nvPr>
        </p:nvSpPr>
        <p:spPr>
          <a:xfrm>
            <a:off x="6010792" y="1649411"/>
            <a:ext cx="2309700" cy="5435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Demonstration</a:t>
            </a:r>
            <a:endParaRPr dirty="0"/>
          </a:p>
        </p:txBody>
      </p:sp>
    </p:spTree>
    <p:extLst>
      <p:ext uri="{BB962C8B-B14F-4D97-AF65-F5344CB8AC3E}">
        <p14:creationId xmlns:p14="http://schemas.microsoft.com/office/powerpoint/2010/main" val="2776563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pic>
        <p:nvPicPr>
          <p:cNvPr id="1520" name="Google Shape;1520;p50"/>
          <p:cNvPicPr preferRelativeResize="0"/>
          <p:nvPr/>
        </p:nvPicPr>
        <p:blipFill>
          <a:blip r:embed="rId3"/>
          <a:srcRect t="1430" b="1430"/>
          <a:stretch/>
        </p:blipFill>
        <p:spPr>
          <a:xfrm>
            <a:off x="1287252" y="1416227"/>
            <a:ext cx="1013036" cy="984073"/>
          </a:xfrm>
          <a:prstGeom prst="rect">
            <a:avLst/>
          </a:prstGeom>
          <a:noFill/>
          <a:ln>
            <a:noFill/>
          </a:ln>
        </p:spPr>
      </p:pic>
      <p:sp>
        <p:nvSpPr>
          <p:cNvPr id="1521" name="Google Shape;1521;p50"/>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a:t>
            </a:r>
            <a:endParaRPr dirty="0"/>
          </a:p>
        </p:txBody>
      </p:sp>
      <p:sp>
        <p:nvSpPr>
          <p:cNvPr id="1525" name="Google Shape;1525;p50"/>
          <p:cNvSpPr txBox="1">
            <a:spLocks noGrp="1"/>
          </p:cNvSpPr>
          <p:nvPr>
            <p:ph type="subTitle" idx="4"/>
          </p:nvPr>
        </p:nvSpPr>
        <p:spPr>
          <a:xfrm>
            <a:off x="628113" y="2496577"/>
            <a:ext cx="2331313"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600" dirty="0"/>
              <a:t>Dr. Minakshi Atre</a:t>
            </a:r>
            <a:endParaRPr sz="1600" dirty="0"/>
          </a:p>
        </p:txBody>
      </p:sp>
      <p:pic>
        <p:nvPicPr>
          <p:cNvPr id="4" name="Google Shape;1520;p50">
            <a:extLst>
              <a:ext uri="{FF2B5EF4-FFF2-40B4-BE49-F238E27FC236}">
                <a16:creationId xmlns:a16="http://schemas.microsoft.com/office/drawing/2014/main" id="{A5494887-FB54-1514-2121-0EBBBCBCB843}"/>
              </a:ext>
            </a:extLst>
          </p:cNvPr>
          <p:cNvPicPr preferRelativeResize="0"/>
          <p:nvPr/>
        </p:nvPicPr>
        <p:blipFill>
          <a:blip r:embed="rId4"/>
          <a:srcRect l="11442" t="37666" r="11442" b="20196"/>
          <a:stretch/>
        </p:blipFill>
        <p:spPr>
          <a:xfrm>
            <a:off x="4141792" y="1408651"/>
            <a:ext cx="1013036" cy="984073"/>
          </a:xfrm>
          <a:prstGeom prst="rect">
            <a:avLst/>
          </a:prstGeom>
          <a:noFill/>
          <a:ln>
            <a:noFill/>
          </a:ln>
        </p:spPr>
      </p:pic>
      <p:sp>
        <p:nvSpPr>
          <p:cNvPr id="5" name="Google Shape;1525;p50">
            <a:extLst>
              <a:ext uri="{FF2B5EF4-FFF2-40B4-BE49-F238E27FC236}">
                <a16:creationId xmlns:a16="http://schemas.microsoft.com/office/drawing/2014/main" id="{A725903F-C7B1-6EB4-0EF9-3395C3EA7850}"/>
              </a:ext>
            </a:extLst>
          </p:cNvPr>
          <p:cNvSpPr txBox="1">
            <a:spLocks/>
          </p:cNvSpPr>
          <p:nvPr/>
        </p:nvSpPr>
        <p:spPr>
          <a:xfrm>
            <a:off x="3482653" y="2496577"/>
            <a:ext cx="2331313"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1pPr>
            <a:lvl2pPr marL="914400" marR="0" lvl="1"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2pPr>
            <a:lvl3pPr marL="1371600" marR="0" lvl="2"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3pPr>
            <a:lvl4pPr marL="1828800" marR="0" lvl="3"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4pPr>
            <a:lvl5pPr marL="2286000" marR="0" lvl="4"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5pPr>
            <a:lvl6pPr marL="2743200" marR="0" lvl="5"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6pPr>
            <a:lvl7pPr marL="3200400" marR="0" lvl="6"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7pPr>
            <a:lvl8pPr marL="3657600" marR="0" lvl="7"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8pPr>
            <a:lvl9pPr marL="4114800" marR="0" lvl="8"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9pPr>
          </a:lstStyle>
          <a:p>
            <a:pPr marL="0" indent="0"/>
            <a:r>
              <a:rPr lang="en-US" sz="1600" dirty="0"/>
              <a:t>Sarthak Karandikar</a:t>
            </a:r>
          </a:p>
        </p:txBody>
      </p:sp>
      <p:pic>
        <p:nvPicPr>
          <p:cNvPr id="6" name="Google Shape;1520;p50">
            <a:extLst>
              <a:ext uri="{FF2B5EF4-FFF2-40B4-BE49-F238E27FC236}">
                <a16:creationId xmlns:a16="http://schemas.microsoft.com/office/drawing/2014/main" id="{695F7A00-CC22-6F90-63FF-A3A666CFCCEE}"/>
              </a:ext>
            </a:extLst>
          </p:cNvPr>
          <p:cNvPicPr preferRelativeResize="0"/>
          <p:nvPr/>
        </p:nvPicPr>
        <p:blipFill>
          <a:blip r:embed="rId5"/>
          <a:srcRect l="18393" t="16085" r="6432" b="29146"/>
          <a:stretch/>
        </p:blipFill>
        <p:spPr>
          <a:xfrm>
            <a:off x="6996332" y="1385921"/>
            <a:ext cx="1013036" cy="984073"/>
          </a:xfrm>
          <a:prstGeom prst="rect">
            <a:avLst/>
          </a:prstGeom>
          <a:noFill/>
          <a:ln>
            <a:noFill/>
          </a:ln>
        </p:spPr>
      </p:pic>
      <p:sp>
        <p:nvSpPr>
          <p:cNvPr id="7" name="Google Shape;1525;p50">
            <a:extLst>
              <a:ext uri="{FF2B5EF4-FFF2-40B4-BE49-F238E27FC236}">
                <a16:creationId xmlns:a16="http://schemas.microsoft.com/office/drawing/2014/main" id="{ADF7CFBD-6A96-E6FE-BC62-D1F34A80EDEC}"/>
              </a:ext>
            </a:extLst>
          </p:cNvPr>
          <p:cNvSpPr txBox="1">
            <a:spLocks/>
          </p:cNvSpPr>
          <p:nvPr/>
        </p:nvSpPr>
        <p:spPr>
          <a:xfrm>
            <a:off x="6337193" y="2587769"/>
            <a:ext cx="2331313" cy="6912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1pPr>
            <a:lvl2pPr marL="914400" marR="0" lvl="1"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2pPr>
            <a:lvl3pPr marL="1371600" marR="0" lvl="2"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3pPr>
            <a:lvl4pPr marL="1828800" marR="0" lvl="3"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4pPr>
            <a:lvl5pPr marL="2286000" marR="0" lvl="4"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5pPr>
            <a:lvl6pPr marL="2743200" marR="0" lvl="5"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6pPr>
            <a:lvl7pPr marL="3200400" marR="0" lvl="6"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7pPr>
            <a:lvl8pPr marL="3657600" marR="0" lvl="7"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8pPr>
            <a:lvl9pPr marL="4114800" marR="0" lvl="8"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9pPr>
          </a:lstStyle>
          <a:p>
            <a:pPr marL="0" indent="0"/>
            <a:r>
              <a:rPr lang="en-US" sz="1600" dirty="0"/>
              <a:t>Kabeer Ahmed Merchant</a:t>
            </a:r>
          </a:p>
        </p:txBody>
      </p:sp>
      <p:pic>
        <p:nvPicPr>
          <p:cNvPr id="12" name="Google Shape;1520;p50">
            <a:extLst>
              <a:ext uri="{FF2B5EF4-FFF2-40B4-BE49-F238E27FC236}">
                <a16:creationId xmlns:a16="http://schemas.microsoft.com/office/drawing/2014/main" id="{FD4B0EA1-C0B1-C9FB-07EC-74C3F84C4C63}"/>
              </a:ext>
            </a:extLst>
          </p:cNvPr>
          <p:cNvPicPr preferRelativeResize="0"/>
          <p:nvPr/>
        </p:nvPicPr>
        <p:blipFill>
          <a:blip r:embed="rId6"/>
          <a:srcRect l="17567" t="28756" r="2077" b="12701"/>
          <a:stretch/>
        </p:blipFill>
        <p:spPr>
          <a:xfrm>
            <a:off x="2675521" y="3135707"/>
            <a:ext cx="1013036" cy="984073"/>
          </a:xfrm>
          <a:prstGeom prst="rect">
            <a:avLst/>
          </a:prstGeom>
          <a:noFill/>
          <a:ln>
            <a:noFill/>
          </a:ln>
        </p:spPr>
      </p:pic>
      <p:sp>
        <p:nvSpPr>
          <p:cNvPr id="13" name="Google Shape;1525;p50">
            <a:extLst>
              <a:ext uri="{FF2B5EF4-FFF2-40B4-BE49-F238E27FC236}">
                <a16:creationId xmlns:a16="http://schemas.microsoft.com/office/drawing/2014/main" id="{AC17B584-84B4-B83E-2285-47B43D9370F3}"/>
              </a:ext>
            </a:extLst>
          </p:cNvPr>
          <p:cNvSpPr txBox="1">
            <a:spLocks/>
          </p:cNvSpPr>
          <p:nvPr/>
        </p:nvSpPr>
        <p:spPr>
          <a:xfrm>
            <a:off x="2016382" y="4216057"/>
            <a:ext cx="2491324"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1pPr>
            <a:lvl2pPr marL="914400" marR="0" lvl="1"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2pPr>
            <a:lvl3pPr marL="1371600" marR="0" lvl="2"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3pPr>
            <a:lvl4pPr marL="1828800" marR="0" lvl="3"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4pPr>
            <a:lvl5pPr marL="2286000" marR="0" lvl="4"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5pPr>
            <a:lvl6pPr marL="2743200" marR="0" lvl="5"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6pPr>
            <a:lvl7pPr marL="3200400" marR="0" lvl="6"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7pPr>
            <a:lvl8pPr marL="3657600" marR="0" lvl="7"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8pPr>
            <a:lvl9pPr marL="4114800" marR="0" lvl="8"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9pPr>
          </a:lstStyle>
          <a:p>
            <a:pPr marL="0" indent="0"/>
            <a:r>
              <a:rPr lang="en-US" sz="1600" dirty="0"/>
              <a:t>Abhijeet </a:t>
            </a:r>
            <a:r>
              <a:rPr lang="en-US" sz="1600" dirty="0" err="1"/>
              <a:t>Suryawanshi</a:t>
            </a:r>
            <a:endParaRPr lang="en-US" sz="1600" dirty="0"/>
          </a:p>
        </p:txBody>
      </p:sp>
      <p:pic>
        <p:nvPicPr>
          <p:cNvPr id="14" name="Google Shape;1520;p50">
            <a:extLst>
              <a:ext uri="{FF2B5EF4-FFF2-40B4-BE49-F238E27FC236}">
                <a16:creationId xmlns:a16="http://schemas.microsoft.com/office/drawing/2014/main" id="{E1135DE0-F9A6-3FC1-05A5-51261FA8CF3B}"/>
              </a:ext>
            </a:extLst>
          </p:cNvPr>
          <p:cNvPicPr preferRelativeResize="0"/>
          <p:nvPr/>
        </p:nvPicPr>
        <p:blipFill>
          <a:blip r:embed="rId7"/>
          <a:srcRect l="32180" t="27202" r="32180" b="46833"/>
          <a:stretch/>
        </p:blipFill>
        <p:spPr>
          <a:xfrm>
            <a:off x="5735427" y="3135707"/>
            <a:ext cx="1013036" cy="984073"/>
          </a:xfrm>
          <a:prstGeom prst="rect">
            <a:avLst/>
          </a:prstGeom>
          <a:noFill/>
          <a:ln>
            <a:noFill/>
          </a:ln>
        </p:spPr>
      </p:pic>
      <p:sp>
        <p:nvSpPr>
          <p:cNvPr id="15" name="Google Shape;1525;p50">
            <a:extLst>
              <a:ext uri="{FF2B5EF4-FFF2-40B4-BE49-F238E27FC236}">
                <a16:creationId xmlns:a16="http://schemas.microsoft.com/office/drawing/2014/main" id="{4DA19FA3-3095-D429-F97C-96FB349006CD}"/>
              </a:ext>
            </a:extLst>
          </p:cNvPr>
          <p:cNvSpPr txBox="1">
            <a:spLocks/>
          </p:cNvSpPr>
          <p:nvPr/>
        </p:nvSpPr>
        <p:spPr>
          <a:xfrm>
            <a:off x="5076288" y="4216057"/>
            <a:ext cx="2331313"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1pPr>
            <a:lvl2pPr marL="914400" marR="0" lvl="1"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2pPr>
            <a:lvl3pPr marL="1371600" marR="0" lvl="2"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3pPr>
            <a:lvl4pPr marL="1828800" marR="0" lvl="3"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4pPr>
            <a:lvl5pPr marL="2286000" marR="0" lvl="4"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5pPr>
            <a:lvl6pPr marL="2743200" marR="0" lvl="5"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6pPr>
            <a:lvl7pPr marL="3200400" marR="0" lvl="6"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7pPr>
            <a:lvl8pPr marL="3657600" marR="0" lvl="7"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8pPr>
            <a:lvl9pPr marL="4114800" marR="0" lvl="8" indent="-317500" algn="ctr" rtl="0">
              <a:lnSpc>
                <a:spcPct val="115000"/>
              </a:lnSpc>
              <a:spcBef>
                <a:spcPts val="0"/>
              </a:spcBef>
              <a:spcAft>
                <a:spcPts val="0"/>
              </a:spcAft>
              <a:buClr>
                <a:schemeClr val="dk1"/>
              </a:buClr>
              <a:buSzPts val="2200"/>
              <a:buFont typeface="Be Vietnam Pro"/>
              <a:buNone/>
              <a:defRPr sz="2200" b="1" i="0" u="none" strike="noStrike" cap="none">
                <a:solidFill>
                  <a:schemeClr val="dk1"/>
                </a:solidFill>
                <a:latin typeface="Be Vietnam Pro"/>
                <a:ea typeface="Be Vietnam Pro"/>
                <a:cs typeface="Be Vietnam Pro"/>
                <a:sym typeface="Be Vietnam Pro"/>
              </a:defRPr>
            </a:lvl9pPr>
          </a:lstStyle>
          <a:p>
            <a:pPr marL="0" indent="0"/>
            <a:r>
              <a:rPr lang="en-US" sz="1600" dirty="0"/>
              <a:t>Heramb Patil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0"/>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Aim</a:t>
            </a:r>
            <a:endParaRPr dirty="0"/>
          </a:p>
        </p:txBody>
      </p:sp>
      <p:grpSp>
        <p:nvGrpSpPr>
          <p:cNvPr id="1263" name="Google Shape;1263;p40"/>
          <p:cNvGrpSpPr/>
          <p:nvPr/>
        </p:nvGrpSpPr>
        <p:grpSpPr>
          <a:xfrm rot="-2033104">
            <a:off x="1091944" y="3844497"/>
            <a:ext cx="353842" cy="912319"/>
            <a:chOff x="2407228" y="235137"/>
            <a:chExt cx="556650" cy="1435225"/>
          </a:xfrm>
        </p:grpSpPr>
        <p:sp>
          <p:nvSpPr>
            <p:cNvPr id="1264" name="Google Shape;1264;p40"/>
            <p:cNvSpPr/>
            <p:nvPr/>
          </p:nvSpPr>
          <p:spPr>
            <a:xfrm>
              <a:off x="2407228" y="235137"/>
              <a:ext cx="556650" cy="1435224"/>
            </a:xfrm>
            <a:custGeom>
              <a:avLst/>
              <a:gdLst/>
              <a:ahLst/>
              <a:cxnLst/>
              <a:rect l="l" t="t" r="r" b="b"/>
              <a:pathLst>
                <a:path w="93" h="239" extrusionOk="0">
                  <a:moveTo>
                    <a:pt x="28" y="239"/>
                  </a:moveTo>
                  <a:cubicBezTo>
                    <a:pt x="12" y="239"/>
                    <a:pt x="0" y="227"/>
                    <a:pt x="0" y="211"/>
                  </a:cubicBezTo>
                  <a:cubicBezTo>
                    <a:pt x="0" y="28"/>
                    <a:pt x="0" y="28"/>
                    <a:pt x="0" y="28"/>
                  </a:cubicBezTo>
                  <a:cubicBezTo>
                    <a:pt x="0" y="12"/>
                    <a:pt x="12" y="0"/>
                    <a:pt x="28" y="0"/>
                  </a:cubicBezTo>
                  <a:cubicBezTo>
                    <a:pt x="65" y="0"/>
                    <a:pt x="65" y="0"/>
                    <a:pt x="65" y="0"/>
                  </a:cubicBezTo>
                  <a:cubicBezTo>
                    <a:pt x="81" y="0"/>
                    <a:pt x="93" y="12"/>
                    <a:pt x="93" y="28"/>
                  </a:cubicBezTo>
                  <a:cubicBezTo>
                    <a:pt x="93" y="211"/>
                    <a:pt x="93" y="211"/>
                    <a:pt x="93" y="211"/>
                  </a:cubicBezTo>
                  <a:cubicBezTo>
                    <a:pt x="93" y="227"/>
                    <a:pt x="81" y="239"/>
                    <a:pt x="65" y="239"/>
                  </a:cubicBezTo>
                  <a:lnTo>
                    <a:pt x="28" y="23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40"/>
            <p:cNvSpPr/>
            <p:nvPr/>
          </p:nvSpPr>
          <p:spPr>
            <a:xfrm>
              <a:off x="2407228" y="952747"/>
              <a:ext cx="556650" cy="717615"/>
            </a:xfrm>
            <a:custGeom>
              <a:avLst/>
              <a:gdLst/>
              <a:ahLst/>
              <a:cxnLst/>
              <a:rect l="l" t="t" r="r" b="b"/>
              <a:pathLst>
                <a:path w="93" h="120" extrusionOk="0">
                  <a:moveTo>
                    <a:pt x="93" y="92"/>
                  </a:moveTo>
                  <a:cubicBezTo>
                    <a:pt x="93" y="0"/>
                    <a:pt x="93" y="0"/>
                    <a:pt x="93" y="0"/>
                  </a:cubicBezTo>
                  <a:cubicBezTo>
                    <a:pt x="0" y="0"/>
                    <a:pt x="0" y="0"/>
                    <a:pt x="0" y="0"/>
                  </a:cubicBezTo>
                  <a:cubicBezTo>
                    <a:pt x="0" y="92"/>
                    <a:pt x="0" y="92"/>
                    <a:pt x="0" y="92"/>
                  </a:cubicBezTo>
                  <a:cubicBezTo>
                    <a:pt x="0" y="108"/>
                    <a:pt x="12" y="120"/>
                    <a:pt x="28" y="120"/>
                  </a:cubicBezTo>
                  <a:cubicBezTo>
                    <a:pt x="65" y="120"/>
                    <a:pt x="65" y="120"/>
                    <a:pt x="65" y="120"/>
                  </a:cubicBezTo>
                  <a:cubicBezTo>
                    <a:pt x="81" y="120"/>
                    <a:pt x="93" y="108"/>
                    <a:pt x="93" y="9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66" name="Google Shape;1266;p40"/>
          <p:cNvGrpSpPr/>
          <p:nvPr/>
        </p:nvGrpSpPr>
        <p:grpSpPr>
          <a:xfrm rot="2179500">
            <a:off x="7471362" y="1094685"/>
            <a:ext cx="952477" cy="585617"/>
            <a:chOff x="3607255" y="3390888"/>
            <a:chExt cx="304783" cy="187413"/>
          </a:xfrm>
        </p:grpSpPr>
        <p:sp>
          <p:nvSpPr>
            <p:cNvPr id="1267" name="Google Shape;1267;p40"/>
            <p:cNvSpPr/>
            <p:nvPr/>
          </p:nvSpPr>
          <p:spPr>
            <a:xfrm>
              <a:off x="3607255" y="3511097"/>
              <a:ext cx="143873" cy="67204"/>
            </a:xfrm>
            <a:custGeom>
              <a:avLst/>
              <a:gdLst/>
              <a:ahLst/>
              <a:cxnLst/>
              <a:rect l="l" t="t" r="r" b="b"/>
              <a:pathLst>
                <a:path w="64" h="30" extrusionOk="0">
                  <a:moveTo>
                    <a:pt x="43" y="0"/>
                  </a:moveTo>
                  <a:cubicBezTo>
                    <a:pt x="15" y="0"/>
                    <a:pt x="15" y="0"/>
                    <a:pt x="15" y="0"/>
                  </a:cubicBezTo>
                  <a:cubicBezTo>
                    <a:pt x="7" y="0"/>
                    <a:pt x="0" y="7"/>
                    <a:pt x="0" y="15"/>
                  </a:cubicBezTo>
                  <a:cubicBezTo>
                    <a:pt x="0" y="24"/>
                    <a:pt x="7" y="30"/>
                    <a:pt x="15" y="30"/>
                  </a:cubicBezTo>
                  <a:cubicBezTo>
                    <a:pt x="53" y="30"/>
                    <a:pt x="53" y="30"/>
                    <a:pt x="53" y="30"/>
                  </a:cubicBezTo>
                  <a:cubicBezTo>
                    <a:pt x="59" y="30"/>
                    <a:pt x="64" y="25"/>
                    <a:pt x="64" y="19"/>
                  </a:cubicBezTo>
                  <a:cubicBezTo>
                    <a:pt x="64" y="13"/>
                    <a:pt x="59" y="8"/>
                    <a:pt x="53" y="8"/>
                  </a:cubicBezTo>
                  <a:cubicBezTo>
                    <a:pt x="25" y="8"/>
                    <a:pt x="25" y="8"/>
                    <a:pt x="25" y="8"/>
                  </a:cubicBezTo>
                  <a:cubicBezTo>
                    <a:pt x="21" y="8"/>
                    <a:pt x="18" y="11"/>
                    <a:pt x="18" y="15"/>
                  </a:cubicBezTo>
                  <a:cubicBezTo>
                    <a:pt x="18" y="19"/>
                    <a:pt x="21" y="22"/>
                    <a:pt x="25" y="22"/>
                  </a:cubicBezTo>
                  <a:cubicBezTo>
                    <a:pt x="42" y="22"/>
                    <a:pt x="42" y="22"/>
                    <a:pt x="42" y="22"/>
                  </a:cubicBezTo>
                  <a:cubicBezTo>
                    <a:pt x="43" y="22"/>
                    <a:pt x="44" y="22"/>
                    <a:pt x="44" y="21"/>
                  </a:cubicBezTo>
                  <a:cubicBezTo>
                    <a:pt x="44" y="20"/>
                    <a:pt x="43" y="20"/>
                    <a:pt x="42" y="20"/>
                  </a:cubicBezTo>
                  <a:cubicBezTo>
                    <a:pt x="25" y="20"/>
                    <a:pt x="25" y="20"/>
                    <a:pt x="25" y="20"/>
                  </a:cubicBezTo>
                  <a:cubicBezTo>
                    <a:pt x="23" y="20"/>
                    <a:pt x="21" y="18"/>
                    <a:pt x="21" y="15"/>
                  </a:cubicBezTo>
                  <a:cubicBezTo>
                    <a:pt x="21" y="13"/>
                    <a:pt x="23" y="11"/>
                    <a:pt x="25" y="11"/>
                  </a:cubicBezTo>
                  <a:cubicBezTo>
                    <a:pt x="53" y="11"/>
                    <a:pt x="53" y="11"/>
                    <a:pt x="53" y="11"/>
                  </a:cubicBezTo>
                  <a:cubicBezTo>
                    <a:pt x="58" y="11"/>
                    <a:pt x="62" y="15"/>
                    <a:pt x="62" y="19"/>
                  </a:cubicBezTo>
                  <a:cubicBezTo>
                    <a:pt x="62" y="24"/>
                    <a:pt x="58" y="28"/>
                    <a:pt x="53" y="28"/>
                  </a:cubicBezTo>
                  <a:cubicBezTo>
                    <a:pt x="15" y="28"/>
                    <a:pt x="15" y="28"/>
                    <a:pt x="15" y="28"/>
                  </a:cubicBezTo>
                  <a:cubicBezTo>
                    <a:pt x="8" y="28"/>
                    <a:pt x="2" y="22"/>
                    <a:pt x="2" y="15"/>
                  </a:cubicBezTo>
                  <a:cubicBezTo>
                    <a:pt x="2" y="9"/>
                    <a:pt x="8" y="3"/>
                    <a:pt x="15" y="3"/>
                  </a:cubicBezTo>
                  <a:cubicBezTo>
                    <a:pt x="43" y="3"/>
                    <a:pt x="43" y="3"/>
                    <a:pt x="43" y="3"/>
                  </a:cubicBezTo>
                  <a:cubicBezTo>
                    <a:pt x="44" y="3"/>
                    <a:pt x="44" y="2"/>
                    <a:pt x="44" y="2"/>
                  </a:cubicBezTo>
                  <a:cubicBezTo>
                    <a:pt x="44" y="1"/>
                    <a:pt x="44" y="0"/>
                    <a:pt x="4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40"/>
            <p:cNvSpPr/>
            <p:nvPr/>
          </p:nvSpPr>
          <p:spPr>
            <a:xfrm>
              <a:off x="3661207" y="3390888"/>
              <a:ext cx="134407" cy="100332"/>
            </a:xfrm>
            <a:custGeom>
              <a:avLst/>
              <a:gdLst/>
              <a:ahLst/>
              <a:cxnLst/>
              <a:rect l="l" t="t" r="r" b="b"/>
              <a:pathLst>
                <a:path w="60" h="45" extrusionOk="0">
                  <a:moveTo>
                    <a:pt x="47" y="12"/>
                  </a:moveTo>
                  <a:cubicBezTo>
                    <a:pt x="21" y="1"/>
                    <a:pt x="21" y="1"/>
                    <a:pt x="21" y="1"/>
                  </a:cubicBezTo>
                  <a:cubicBezTo>
                    <a:pt x="19" y="0"/>
                    <a:pt x="17" y="0"/>
                    <a:pt x="15" y="0"/>
                  </a:cubicBezTo>
                  <a:cubicBezTo>
                    <a:pt x="9" y="0"/>
                    <a:pt x="4" y="3"/>
                    <a:pt x="1" y="9"/>
                  </a:cubicBezTo>
                  <a:cubicBezTo>
                    <a:pt x="0" y="11"/>
                    <a:pt x="0" y="13"/>
                    <a:pt x="0" y="15"/>
                  </a:cubicBezTo>
                  <a:cubicBezTo>
                    <a:pt x="0" y="20"/>
                    <a:pt x="3" y="26"/>
                    <a:pt x="9" y="28"/>
                  </a:cubicBezTo>
                  <a:cubicBezTo>
                    <a:pt x="44" y="44"/>
                    <a:pt x="44" y="44"/>
                    <a:pt x="44" y="44"/>
                  </a:cubicBezTo>
                  <a:cubicBezTo>
                    <a:pt x="46" y="44"/>
                    <a:pt x="47" y="45"/>
                    <a:pt x="49" y="45"/>
                  </a:cubicBezTo>
                  <a:cubicBezTo>
                    <a:pt x="53" y="45"/>
                    <a:pt x="57" y="42"/>
                    <a:pt x="59" y="38"/>
                  </a:cubicBezTo>
                  <a:cubicBezTo>
                    <a:pt x="60" y="36"/>
                    <a:pt x="60" y="35"/>
                    <a:pt x="60" y="34"/>
                  </a:cubicBezTo>
                  <a:cubicBezTo>
                    <a:pt x="60" y="29"/>
                    <a:pt x="57" y="25"/>
                    <a:pt x="53" y="23"/>
                  </a:cubicBezTo>
                  <a:cubicBezTo>
                    <a:pt x="27" y="12"/>
                    <a:pt x="27" y="12"/>
                    <a:pt x="27" y="12"/>
                  </a:cubicBezTo>
                  <a:cubicBezTo>
                    <a:pt x="26" y="12"/>
                    <a:pt x="26" y="12"/>
                    <a:pt x="25" y="12"/>
                  </a:cubicBezTo>
                  <a:cubicBezTo>
                    <a:pt x="22" y="12"/>
                    <a:pt x="19" y="13"/>
                    <a:pt x="18" y="16"/>
                  </a:cubicBezTo>
                  <a:cubicBezTo>
                    <a:pt x="18" y="17"/>
                    <a:pt x="17" y="18"/>
                    <a:pt x="17" y="19"/>
                  </a:cubicBezTo>
                  <a:cubicBezTo>
                    <a:pt x="17" y="22"/>
                    <a:pt x="19" y="24"/>
                    <a:pt x="22" y="25"/>
                  </a:cubicBezTo>
                  <a:cubicBezTo>
                    <a:pt x="37" y="32"/>
                    <a:pt x="37" y="32"/>
                    <a:pt x="37" y="32"/>
                  </a:cubicBezTo>
                  <a:cubicBezTo>
                    <a:pt x="38" y="32"/>
                    <a:pt x="39" y="32"/>
                    <a:pt x="39" y="31"/>
                  </a:cubicBezTo>
                  <a:cubicBezTo>
                    <a:pt x="39" y="31"/>
                    <a:pt x="39" y="30"/>
                    <a:pt x="38" y="30"/>
                  </a:cubicBezTo>
                  <a:cubicBezTo>
                    <a:pt x="23" y="23"/>
                    <a:pt x="23" y="23"/>
                    <a:pt x="23" y="23"/>
                  </a:cubicBezTo>
                  <a:cubicBezTo>
                    <a:pt x="21" y="22"/>
                    <a:pt x="20" y="21"/>
                    <a:pt x="20" y="19"/>
                  </a:cubicBezTo>
                  <a:cubicBezTo>
                    <a:pt x="20" y="18"/>
                    <a:pt x="20" y="18"/>
                    <a:pt x="20" y="17"/>
                  </a:cubicBezTo>
                  <a:cubicBezTo>
                    <a:pt x="21" y="15"/>
                    <a:pt x="23" y="14"/>
                    <a:pt x="25" y="14"/>
                  </a:cubicBezTo>
                  <a:cubicBezTo>
                    <a:pt x="25" y="14"/>
                    <a:pt x="26" y="14"/>
                    <a:pt x="26" y="15"/>
                  </a:cubicBezTo>
                  <a:cubicBezTo>
                    <a:pt x="52" y="26"/>
                    <a:pt x="52" y="26"/>
                    <a:pt x="52" y="26"/>
                  </a:cubicBezTo>
                  <a:cubicBezTo>
                    <a:pt x="55" y="27"/>
                    <a:pt x="57" y="30"/>
                    <a:pt x="57" y="34"/>
                  </a:cubicBezTo>
                  <a:cubicBezTo>
                    <a:pt x="57" y="35"/>
                    <a:pt x="57" y="36"/>
                    <a:pt x="57" y="37"/>
                  </a:cubicBezTo>
                  <a:cubicBezTo>
                    <a:pt x="55" y="40"/>
                    <a:pt x="52" y="42"/>
                    <a:pt x="49" y="42"/>
                  </a:cubicBezTo>
                  <a:cubicBezTo>
                    <a:pt x="48" y="42"/>
                    <a:pt x="47" y="42"/>
                    <a:pt x="45" y="41"/>
                  </a:cubicBezTo>
                  <a:cubicBezTo>
                    <a:pt x="10" y="26"/>
                    <a:pt x="10" y="26"/>
                    <a:pt x="10" y="26"/>
                  </a:cubicBezTo>
                  <a:cubicBezTo>
                    <a:pt x="5" y="24"/>
                    <a:pt x="3" y="19"/>
                    <a:pt x="3" y="15"/>
                  </a:cubicBezTo>
                  <a:cubicBezTo>
                    <a:pt x="3" y="13"/>
                    <a:pt x="3" y="11"/>
                    <a:pt x="4" y="10"/>
                  </a:cubicBezTo>
                  <a:cubicBezTo>
                    <a:pt x="6" y="5"/>
                    <a:pt x="10" y="2"/>
                    <a:pt x="15" y="2"/>
                  </a:cubicBezTo>
                  <a:cubicBezTo>
                    <a:pt x="17" y="2"/>
                    <a:pt x="18" y="3"/>
                    <a:pt x="20" y="3"/>
                  </a:cubicBezTo>
                  <a:cubicBezTo>
                    <a:pt x="46" y="15"/>
                    <a:pt x="46" y="15"/>
                    <a:pt x="46" y="15"/>
                  </a:cubicBezTo>
                  <a:cubicBezTo>
                    <a:pt x="46" y="15"/>
                    <a:pt x="47" y="15"/>
                    <a:pt x="47" y="14"/>
                  </a:cubicBezTo>
                  <a:cubicBezTo>
                    <a:pt x="48" y="13"/>
                    <a:pt x="47" y="12"/>
                    <a:pt x="47" y="1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40"/>
            <p:cNvSpPr/>
            <p:nvPr/>
          </p:nvSpPr>
          <p:spPr>
            <a:xfrm>
              <a:off x="3810759" y="3442000"/>
              <a:ext cx="101279" cy="134407"/>
            </a:xfrm>
            <a:custGeom>
              <a:avLst/>
              <a:gdLst/>
              <a:ahLst/>
              <a:cxnLst/>
              <a:rect l="l" t="t" r="r" b="b"/>
              <a:pathLst>
                <a:path w="45" h="60" extrusionOk="0">
                  <a:moveTo>
                    <a:pt x="12" y="14"/>
                  </a:moveTo>
                  <a:cubicBezTo>
                    <a:pt x="1" y="40"/>
                    <a:pt x="1" y="40"/>
                    <a:pt x="1" y="40"/>
                  </a:cubicBezTo>
                  <a:cubicBezTo>
                    <a:pt x="0" y="41"/>
                    <a:pt x="0" y="43"/>
                    <a:pt x="0" y="45"/>
                  </a:cubicBezTo>
                  <a:cubicBezTo>
                    <a:pt x="0" y="51"/>
                    <a:pt x="3" y="57"/>
                    <a:pt x="9" y="59"/>
                  </a:cubicBezTo>
                  <a:cubicBezTo>
                    <a:pt x="11" y="60"/>
                    <a:pt x="13" y="60"/>
                    <a:pt x="15" y="60"/>
                  </a:cubicBezTo>
                  <a:cubicBezTo>
                    <a:pt x="21" y="60"/>
                    <a:pt x="26" y="57"/>
                    <a:pt x="29" y="51"/>
                  </a:cubicBezTo>
                  <a:cubicBezTo>
                    <a:pt x="44" y="16"/>
                    <a:pt x="44" y="16"/>
                    <a:pt x="44" y="16"/>
                  </a:cubicBezTo>
                  <a:cubicBezTo>
                    <a:pt x="44" y="14"/>
                    <a:pt x="45" y="13"/>
                    <a:pt x="45" y="11"/>
                  </a:cubicBezTo>
                  <a:cubicBezTo>
                    <a:pt x="45" y="7"/>
                    <a:pt x="42" y="3"/>
                    <a:pt x="38" y="1"/>
                  </a:cubicBezTo>
                  <a:cubicBezTo>
                    <a:pt x="37" y="1"/>
                    <a:pt x="35" y="0"/>
                    <a:pt x="34" y="0"/>
                  </a:cubicBezTo>
                  <a:cubicBezTo>
                    <a:pt x="29" y="0"/>
                    <a:pt x="25" y="3"/>
                    <a:pt x="24" y="7"/>
                  </a:cubicBezTo>
                  <a:cubicBezTo>
                    <a:pt x="13" y="33"/>
                    <a:pt x="13" y="33"/>
                    <a:pt x="13" y="33"/>
                  </a:cubicBezTo>
                  <a:cubicBezTo>
                    <a:pt x="12" y="34"/>
                    <a:pt x="12" y="35"/>
                    <a:pt x="12" y="36"/>
                  </a:cubicBezTo>
                  <a:cubicBezTo>
                    <a:pt x="12" y="39"/>
                    <a:pt x="14" y="41"/>
                    <a:pt x="16" y="42"/>
                  </a:cubicBezTo>
                  <a:cubicBezTo>
                    <a:pt x="17" y="43"/>
                    <a:pt x="18" y="43"/>
                    <a:pt x="19" y="43"/>
                  </a:cubicBezTo>
                  <a:cubicBezTo>
                    <a:pt x="22" y="43"/>
                    <a:pt x="24" y="41"/>
                    <a:pt x="26" y="39"/>
                  </a:cubicBezTo>
                  <a:cubicBezTo>
                    <a:pt x="32" y="23"/>
                    <a:pt x="32" y="23"/>
                    <a:pt x="32" y="23"/>
                  </a:cubicBezTo>
                  <a:cubicBezTo>
                    <a:pt x="33" y="22"/>
                    <a:pt x="32" y="22"/>
                    <a:pt x="32" y="21"/>
                  </a:cubicBezTo>
                  <a:cubicBezTo>
                    <a:pt x="31" y="21"/>
                    <a:pt x="30" y="21"/>
                    <a:pt x="30" y="22"/>
                  </a:cubicBezTo>
                  <a:cubicBezTo>
                    <a:pt x="23" y="38"/>
                    <a:pt x="23" y="38"/>
                    <a:pt x="23" y="38"/>
                  </a:cubicBezTo>
                  <a:cubicBezTo>
                    <a:pt x="23" y="39"/>
                    <a:pt x="21" y="40"/>
                    <a:pt x="19" y="40"/>
                  </a:cubicBezTo>
                  <a:cubicBezTo>
                    <a:pt x="18" y="40"/>
                    <a:pt x="18" y="40"/>
                    <a:pt x="17" y="40"/>
                  </a:cubicBezTo>
                  <a:cubicBezTo>
                    <a:pt x="16" y="39"/>
                    <a:pt x="15" y="38"/>
                    <a:pt x="15" y="36"/>
                  </a:cubicBezTo>
                  <a:cubicBezTo>
                    <a:pt x="15" y="35"/>
                    <a:pt x="15" y="35"/>
                    <a:pt x="15" y="34"/>
                  </a:cubicBezTo>
                  <a:cubicBezTo>
                    <a:pt x="26" y="8"/>
                    <a:pt x="26" y="8"/>
                    <a:pt x="26" y="8"/>
                  </a:cubicBezTo>
                  <a:cubicBezTo>
                    <a:pt x="27" y="5"/>
                    <a:pt x="30" y="3"/>
                    <a:pt x="34" y="3"/>
                  </a:cubicBezTo>
                  <a:cubicBezTo>
                    <a:pt x="35" y="3"/>
                    <a:pt x="36" y="3"/>
                    <a:pt x="37" y="4"/>
                  </a:cubicBezTo>
                  <a:cubicBezTo>
                    <a:pt x="40" y="5"/>
                    <a:pt x="42" y="8"/>
                    <a:pt x="42" y="11"/>
                  </a:cubicBezTo>
                  <a:cubicBezTo>
                    <a:pt x="42" y="13"/>
                    <a:pt x="42" y="14"/>
                    <a:pt x="41" y="15"/>
                  </a:cubicBezTo>
                  <a:cubicBezTo>
                    <a:pt x="26" y="50"/>
                    <a:pt x="26" y="50"/>
                    <a:pt x="26" y="50"/>
                  </a:cubicBezTo>
                  <a:cubicBezTo>
                    <a:pt x="24" y="55"/>
                    <a:pt x="20" y="58"/>
                    <a:pt x="15" y="58"/>
                  </a:cubicBezTo>
                  <a:cubicBezTo>
                    <a:pt x="13" y="58"/>
                    <a:pt x="12" y="57"/>
                    <a:pt x="10" y="57"/>
                  </a:cubicBezTo>
                  <a:cubicBezTo>
                    <a:pt x="5" y="55"/>
                    <a:pt x="3" y="50"/>
                    <a:pt x="3" y="45"/>
                  </a:cubicBezTo>
                  <a:cubicBezTo>
                    <a:pt x="3" y="44"/>
                    <a:pt x="3" y="42"/>
                    <a:pt x="4" y="41"/>
                  </a:cubicBezTo>
                  <a:cubicBezTo>
                    <a:pt x="15" y="15"/>
                    <a:pt x="15" y="15"/>
                    <a:pt x="15" y="15"/>
                  </a:cubicBezTo>
                  <a:cubicBezTo>
                    <a:pt x="15" y="14"/>
                    <a:pt x="15" y="13"/>
                    <a:pt x="14" y="13"/>
                  </a:cubicBezTo>
                  <a:cubicBezTo>
                    <a:pt x="13" y="13"/>
                    <a:pt x="13" y="13"/>
                    <a:pt x="12" y="1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Subtitle 2">
            <a:extLst>
              <a:ext uri="{FF2B5EF4-FFF2-40B4-BE49-F238E27FC236}">
                <a16:creationId xmlns:a16="http://schemas.microsoft.com/office/drawing/2014/main" id="{AA96D0A9-5A72-78A9-92F8-D1818FC2EF1E}"/>
              </a:ext>
            </a:extLst>
          </p:cNvPr>
          <p:cNvSpPr>
            <a:spLocks noGrp="1"/>
          </p:cNvSpPr>
          <p:nvPr>
            <p:ph type="subTitle" idx="4"/>
          </p:nvPr>
        </p:nvSpPr>
        <p:spPr>
          <a:xfrm>
            <a:off x="1068166" y="1876405"/>
            <a:ext cx="7007668" cy="1796340"/>
          </a:xfrm>
        </p:spPr>
        <p:txBody>
          <a:bodyPr/>
          <a:lstStyle/>
          <a:p>
            <a:r>
              <a:rPr lang="en-IN" dirty="0"/>
              <a:t>To provide a </a:t>
            </a:r>
            <a:r>
              <a:rPr lang="en-IN" b="1" dirty="0"/>
              <a:t>transformative solution </a:t>
            </a:r>
            <a:r>
              <a:rPr lang="en-IN" dirty="0"/>
              <a:t>to the educators for assessment creation and help them </a:t>
            </a:r>
            <a:r>
              <a:rPr lang="en-IN" b="1" dirty="0"/>
              <a:t>set</a:t>
            </a:r>
            <a:r>
              <a:rPr lang="en-IN" dirty="0"/>
              <a:t> a </a:t>
            </a:r>
            <a:r>
              <a:rPr lang="en-IN" b="1" dirty="0"/>
              <a:t>balanced Bloom’s Taxonomy </a:t>
            </a:r>
            <a:r>
              <a:rPr lang="en-IN" dirty="0"/>
              <a:t>based </a:t>
            </a:r>
            <a:r>
              <a:rPr lang="en-IN" b="1" dirty="0"/>
              <a:t>question paper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5"/>
        <p:cNvGrpSpPr/>
        <p:nvPr/>
      </p:nvGrpSpPr>
      <p:grpSpPr>
        <a:xfrm>
          <a:off x="0" y="0"/>
          <a:ext cx="0" cy="0"/>
          <a:chOff x="0" y="0"/>
          <a:chExt cx="0" cy="0"/>
        </a:xfrm>
      </p:grpSpPr>
      <p:sp>
        <p:nvSpPr>
          <p:cNvPr id="1546" name="Google Shape;1546;p51"/>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graphicFrame>
        <p:nvGraphicFramePr>
          <p:cNvPr id="1547" name="Google Shape;1547;p51"/>
          <p:cNvGraphicFramePr/>
          <p:nvPr>
            <p:extLst>
              <p:ext uri="{D42A27DB-BD31-4B8C-83A1-F6EECF244321}">
                <p14:modId xmlns:p14="http://schemas.microsoft.com/office/powerpoint/2010/main" val="2375283023"/>
              </p:ext>
            </p:extLst>
          </p:nvPr>
        </p:nvGraphicFramePr>
        <p:xfrm>
          <a:off x="840137" y="1919512"/>
          <a:ext cx="7463725" cy="1304475"/>
        </p:xfrm>
        <a:graphic>
          <a:graphicData uri="http://schemas.openxmlformats.org/drawingml/2006/table">
            <a:tbl>
              <a:tblPr>
                <a:noFill/>
                <a:tableStyleId>{BE049F89-2F5B-4FFC-9A7B-DC56EDE90673}</a:tableStyleId>
              </a:tblPr>
              <a:tblGrid>
                <a:gridCol w="7463725">
                  <a:extLst>
                    <a:ext uri="{9D8B030D-6E8A-4147-A177-3AD203B41FA5}">
                      <a16:colId xmlns:a16="http://schemas.microsoft.com/office/drawing/2014/main" val="20001"/>
                    </a:ext>
                  </a:extLst>
                </a:gridCol>
              </a:tblGrid>
              <a:tr h="434825">
                <a:tc>
                  <a:txBody>
                    <a:bodyPr/>
                    <a:lstStyle/>
                    <a:p>
                      <a:r>
                        <a:rPr lang="en-US" dirty="0"/>
                        <a:t>Classify assessment questions into Bloom’s Taxonomy levels.</a:t>
                      </a:r>
                    </a:p>
                  </a:txBody>
                  <a:tcPr marL="91425" marR="91425" marT="91425" marB="91425"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lgn="ctr">
                      <a:solidFill>
                        <a:schemeClr val="accent3"/>
                      </a:solidFill>
                      <a:prstDash val="solid"/>
                      <a:round/>
                      <a:headEnd type="none" w="sm" len="sm"/>
                      <a:tailEnd type="none" w="sm" len="sm"/>
                    </a:lnT>
                    <a:lnB w="9525"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434825">
                <a:tc>
                  <a:txBody>
                    <a:bodyPr/>
                    <a:lstStyle/>
                    <a:p>
                      <a:r>
                        <a:rPr lang="en-US" dirty="0"/>
                        <a:t>Automate transformation of questions across Bloom’s levels.</a:t>
                      </a:r>
                    </a:p>
                  </a:txBody>
                  <a:tcPr marL="91425" marR="91425" marT="91425" marB="91425"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lgn="ctr">
                      <a:solidFill>
                        <a:schemeClr val="accent3"/>
                      </a:solidFill>
                      <a:prstDash val="solid"/>
                      <a:round/>
                      <a:headEnd type="none" w="sm" len="sm"/>
                      <a:tailEnd type="none" w="sm" len="sm"/>
                    </a:lnT>
                    <a:lnB w="9525"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r h="434825">
                <a:tc>
                  <a:txBody>
                    <a:bodyPr/>
                    <a:lstStyle/>
                    <a:p>
                      <a:r>
                        <a:rPr lang="en-US" dirty="0"/>
                        <a:t>Generate syllabus-aligned assessments using Bloom’s Taxonomy. </a:t>
                      </a:r>
                    </a:p>
                  </a:txBody>
                  <a:tcPr marL="91425" marR="91425" marT="91425" marB="91425" anchor="ctr">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lgn="ctr">
                      <a:solidFill>
                        <a:schemeClr val="accent3"/>
                      </a:solidFill>
                      <a:prstDash val="solid"/>
                      <a:round/>
                      <a:headEnd type="none" w="sm" len="sm"/>
                      <a:tailEnd type="none" w="sm" len="sm"/>
                    </a:lnT>
                    <a:lnB w="9525" cap="flat" cmpd="sng" algn="ctr">
                      <a:solidFill>
                        <a:schemeClr val="accent3"/>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33"/>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1041" name="Google Shape;1041;p33"/>
          <p:cNvSpPr txBox="1">
            <a:spLocks noGrp="1"/>
          </p:cNvSpPr>
          <p:nvPr>
            <p:ph type="subTitle" idx="2"/>
          </p:nvPr>
        </p:nvSpPr>
        <p:spPr>
          <a:xfrm>
            <a:off x="930357" y="1615941"/>
            <a:ext cx="3898820" cy="19176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n-US" sz="1600" dirty="0"/>
              <a:t>Overview of Bloom’s Taxonomy and its role in assessing cognitive skills.</a:t>
            </a:r>
          </a:p>
          <a:p>
            <a:pPr marL="285750" lvl="0" indent="-285750" algn="just" rtl="0">
              <a:spcBef>
                <a:spcPts val="0"/>
              </a:spcBef>
              <a:spcAft>
                <a:spcPts val="0"/>
              </a:spcAft>
              <a:buFont typeface="Arial" panose="020B0604020202020204" pitchFamily="34" charset="0"/>
              <a:buChar char="•"/>
            </a:pPr>
            <a:r>
              <a:rPr lang="en-US" sz="1600" dirty="0"/>
              <a:t>Introduction to the revised Bloom’s Taxonomy by Anderson and Krathwohl (2001).</a:t>
            </a:r>
          </a:p>
          <a:p>
            <a:pPr marL="285750" lvl="0" indent="-285750" algn="just" rtl="0">
              <a:spcBef>
                <a:spcPts val="0"/>
              </a:spcBef>
              <a:spcAft>
                <a:spcPts val="0"/>
              </a:spcAft>
              <a:buFont typeface="Arial" panose="020B0604020202020204" pitchFamily="34" charset="0"/>
              <a:buChar char="•"/>
            </a:pPr>
            <a:r>
              <a:rPr lang="en-US" sz="1600" dirty="0"/>
              <a:t>Role of AI and chatbots (e.g., ChatGPT) in modern education.</a:t>
            </a:r>
            <a:endParaRPr sz="1600" dirty="0"/>
          </a:p>
        </p:txBody>
      </p:sp>
      <p:grpSp>
        <p:nvGrpSpPr>
          <p:cNvPr id="1042" name="Google Shape;1042;p33"/>
          <p:cNvGrpSpPr/>
          <p:nvPr/>
        </p:nvGrpSpPr>
        <p:grpSpPr>
          <a:xfrm rot="-1953978">
            <a:off x="811061" y="4193032"/>
            <a:ext cx="493676" cy="610853"/>
            <a:chOff x="1085032" y="284347"/>
            <a:chExt cx="621163" cy="768600"/>
          </a:xfrm>
        </p:grpSpPr>
        <p:sp>
          <p:nvSpPr>
            <p:cNvPr id="1043" name="Google Shape;1043;p33"/>
            <p:cNvSpPr/>
            <p:nvPr/>
          </p:nvSpPr>
          <p:spPr>
            <a:xfrm>
              <a:off x="1085032" y="284347"/>
              <a:ext cx="621163" cy="768600"/>
            </a:xfrm>
            <a:custGeom>
              <a:avLst/>
              <a:gdLst/>
              <a:ahLst/>
              <a:cxnLst/>
              <a:rect l="l" t="t" r="r" b="b"/>
              <a:pathLst>
                <a:path w="89" h="110" extrusionOk="0">
                  <a:moveTo>
                    <a:pt x="88" y="23"/>
                  </a:moveTo>
                  <a:cubicBezTo>
                    <a:pt x="89" y="23"/>
                    <a:pt x="89" y="23"/>
                    <a:pt x="89" y="23"/>
                  </a:cubicBezTo>
                  <a:cubicBezTo>
                    <a:pt x="89" y="0"/>
                    <a:pt x="89" y="0"/>
                    <a:pt x="89" y="0"/>
                  </a:cubicBezTo>
                  <a:cubicBezTo>
                    <a:pt x="0" y="0"/>
                    <a:pt x="0" y="0"/>
                    <a:pt x="0" y="0"/>
                  </a:cubicBezTo>
                  <a:cubicBezTo>
                    <a:pt x="0" y="23"/>
                    <a:pt x="0" y="23"/>
                    <a:pt x="0" y="23"/>
                  </a:cubicBezTo>
                  <a:cubicBezTo>
                    <a:pt x="1" y="23"/>
                    <a:pt x="1" y="23"/>
                    <a:pt x="1" y="23"/>
                  </a:cubicBezTo>
                  <a:cubicBezTo>
                    <a:pt x="2" y="23"/>
                    <a:pt x="12" y="24"/>
                    <a:pt x="12" y="55"/>
                  </a:cubicBezTo>
                  <a:cubicBezTo>
                    <a:pt x="12" y="87"/>
                    <a:pt x="2" y="88"/>
                    <a:pt x="1" y="88"/>
                  </a:cubicBezTo>
                  <a:cubicBezTo>
                    <a:pt x="0" y="88"/>
                    <a:pt x="0" y="88"/>
                    <a:pt x="0" y="88"/>
                  </a:cubicBezTo>
                  <a:cubicBezTo>
                    <a:pt x="0" y="110"/>
                    <a:pt x="0" y="110"/>
                    <a:pt x="0" y="110"/>
                  </a:cubicBezTo>
                  <a:cubicBezTo>
                    <a:pt x="89" y="110"/>
                    <a:pt x="89" y="110"/>
                    <a:pt x="89" y="110"/>
                  </a:cubicBezTo>
                  <a:cubicBezTo>
                    <a:pt x="89" y="88"/>
                    <a:pt x="89" y="88"/>
                    <a:pt x="89" y="88"/>
                  </a:cubicBezTo>
                  <a:cubicBezTo>
                    <a:pt x="89" y="88"/>
                    <a:pt x="78" y="84"/>
                    <a:pt x="78" y="52"/>
                  </a:cubicBezTo>
                  <a:cubicBezTo>
                    <a:pt x="78" y="26"/>
                    <a:pt x="85" y="23"/>
                    <a:pt x="88" y="2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4" name="Google Shape;1044;p33"/>
            <p:cNvSpPr/>
            <p:nvPr/>
          </p:nvSpPr>
          <p:spPr>
            <a:xfrm>
              <a:off x="1512083" y="439619"/>
              <a:ext cx="77100" cy="6126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5" name="Google Shape;1045;p33"/>
            <p:cNvSpPr/>
            <p:nvPr/>
          </p:nvSpPr>
          <p:spPr>
            <a:xfrm>
              <a:off x="1434438" y="439619"/>
              <a:ext cx="77100" cy="612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6" name="Google Shape;1046;p33"/>
            <p:cNvSpPr/>
            <p:nvPr/>
          </p:nvSpPr>
          <p:spPr>
            <a:xfrm>
              <a:off x="1248089" y="439619"/>
              <a:ext cx="186300" cy="6126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7" name="Google Shape;1047;p33"/>
            <p:cNvSpPr/>
            <p:nvPr/>
          </p:nvSpPr>
          <p:spPr>
            <a:xfrm>
              <a:off x="1325734" y="695821"/>
              <a:ext cx="100800" cy="100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8" name="Google Shape;1048;p33"/>
            <p:cNvSpPr/>
            <p:nvPr/>
          </p:nvSpPr>
          <p:spPr>
            <a:xfrm>
              <a:off x="1341264" y="719109"/>
              <a:ext cx="69883" cy="62109"/>
            </a:xfrm>
            <a:custGeom>
              <a:avLst/>
              <a:gdLst/>
              <a:ahLst/>
              <a:cxnLst/>
              <a:rect l="l" t="t" r="r" b="b"/>
              <a:pathLst>
                <a:path w="9" h="8" extrusionOk="0">
                  <a:moveTo>
                    <a:pt x="9" y="2"/>
                  </a:moveTo>
                  <a:lnTo>
                    <a:pt x="7" y="0"/>
                  </a:lnTo>
                  <a:lnTo>
                    <a:pt x="5" y="2"/>
                  </a:lnTo>
                  <a:lnTo>
                    <a:pt x="2" y="0"/>
                  </a:lnTo>
                  <a:lnTo>
                    <a:pt x="0" y="2"/>
                  </a:lnTo>
                  <a:lnTo>
                    <a:pt x="3" y="4"/>
                  </a:lnTo>
                  <a:lnTo>
                    <a:pt x="0" y="6"/>
                  </a:lnTo>
                  <a:lnTo>
                    <a:pt x="2" y="8"/>
                  </a:lnTo>
                  <a:lnTo>
                    <a:pt x="5" y="5"/>
                  </a:lnTo>
                  <a:lnTo>
                    <a:pt x="7" y="8"/>
                  </a:lnTo>
                  <a:lnTo>
                    <a:pt x="9" y="6"/>
                  </a:lnTo>
                  <a:lnTo>
                    <a:pt x="6" y="4"/>
                  </a:lnTo>
                  <a:lnTo>
                    <a:pt x="9" y="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0CF5AFB0-8045-1F1F-F678-8ED7C0EB7DDF}"/>
              </a:ext>
            </a:extLst>
          </p:cNvPr>
          <p:cNvPicPr>
            <a:picLocks noChangeAspect="1"/>
          </p:cNvPicPr>
          <p:nvPr/>
        </p:nvPicPr>
        <p:blipFill>
          <a:blip r:embed="rId3"/>
          <a:stretch>
            <a:fillRect/>
          </a:stretch>
        </p:blipFill>
        <p:spPr>
          <a:xfrm>
            <a:off x="5057775" y="1572911"/>
            <a:ext cx="3551427" cy="199767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4"/>
        <p:cNvGrpSpPr/>
        <p:nvPr/>
      </p:nvGrpSpPr>
      <p:grpSpPr>
        <a:xfrm>
          <a:off x="0" y="0"/>
          <a:ext cx="0" cy="0"/>
          <a:chOff x="0" y="0"/>
          <a:chExt cx="0" cy="0"/>
        </a:xfrm>
      </p:grpSpPr>
      <p:sp>
        <p:nvSpPr>
          <p:cNvPr id="1155" name="Google Shape;1155;p37"/>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Problem</a:t>
            </a:r>
            <a:endParaRPr dirty="0"/>
          </a:p>
        </p:txBody>
      </p:sp>
      <p:sp>
        <p:nvSpPr>
          <p:cNvPr id="1162" name="Google Shape;1162;p37"/>
          <p:cNvSpPr/>
          <p:nvPr/>
        </p:nvSpPr>
        <p:spPr>
          <a:xfrm>
            <a:off x="915888" y="1430175"/>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163" name="Google Shape;1163;p37"/>
          <p:cNvSpPr/>
          <p:nvPr/>
        </p:nvSpPr>
        <p:spPr>
          <a:xfrm>
            <a:off x="915888" y="2633450"/>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164" name="Google Shape;1164;p37"/>
          <p:cNvSpPr/>
          <p:nvPr/>
        </p:nvSpPr>
        <p:spPr>
          <a:xfrm>
            <a:off x="915888" y="3836725"/>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grpSp>
        <p:nvGrpSpPr>
          <p:cNvPr id="1165" name="Google Shape;1165;p37"/>
          <p:cNvGrpSpPr/>
          <p:nvPr/>
        </p:nvGrpSpPr>
        <p:grpSpPr>
          <a:xfrm>
            <a:off x="1003086" y="1493167"/>
            <a:ext cx="322099" cy="370529"/>
            <a:chOff x="-42971725" y="3217825"/>
            <a:chExt cx="275675" cy="317125"/>
          </a:xfrm>
        </p:grpSpPr>
        <p:sp>
          <p:nvSpPr>
            <p:cNvPr id="1166" name="Google Shape;1166;p37"/>
            <p:cNvSpPr/>
            <p:nvPr/>
          </p:nvSpPr>
          <p:spPr>
            <a:xfrm>
              <a:off x="-42951250" y="3279250"/>
              <a:ext cx="233950" cy="152050"/>
            </a:xfrm>
            <a:custGeom>
              <a:avLst/>
              <a:gdLst/>
              <a:ahLst/>
              <a:cxnLst/>
              <a:rect l="l" t="t" r="r" b="b"/>
              <a:pathLst>
                <a:path w="9358" h="6082" extrusionOk="0">
                  <a:moveTo>
                    <a:pt x="379" y="1"/>
                  </a:moveTo>
                  <a:cubicBezTo>
                    <a:pt x="158" y="1"/>
                    <a:pt x="1" y="221"/>
                    <a:pt x="1" y="410"/>
                  </a:cubicBezTo>
                  <a:lnTo>
                    <a:pt x="1" y="6081"/>
                  </a:lnTo>
                  <a:lnTo>
                    <a:pt x="9357" y="6081"/>
                  </a:lnTo>
                  <a:lnTo>
                    <a:pt x="9357" y="410"/>
                  </a:lnTo>
                  <a:cubicBezTo>
                    <a:pt x="9357" y="158"/>
                    <a:pt x="9168" y="1"/>
                    <a:pt x="89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a:off x="-42971725" y="3451750"/>
              <a:ext cx="275675" cy="83200"/>
            </a:xfrm>
            <a:custGeom>
              <a:avLst/>
              <a:gdLst/>
              <a:ahLst/>
              <a:cxnLst/>
              <a:rect l="l" t="t" r="r" b="b"/>
              <a:pathLst>
                <a:path w="11027" h="3328" extrusionOk="0">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a:off x="-42866975" y="3217825"/>
              <a:ext cx="63025" cy="40975"/>
            </a:xfrm>
            <a:custGeom>
              <a:avLst/>
              <a:gdLst/>
              <a:ahLst/>
              <a:cxnLst/>
              <a:rect l="l" t="t" r="r" b="b"/>
              <a:pathLst>
                <a:path w="2521" h="1639" extrusionOk="0">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37"/>
          <p:cNvSpPr/>
          <p:nvPr/>
        </p:nvSpPr>
        <p:spPr>
          <a:xfrm>
            <a:off x="1006761" y="2695794"/>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0" name="Google Shape;1180;p37"/>
          <p:cNvGrpSpPr/>
          <p:nvPr/>
        </p:nvGrpSpPr>
        <p:grpSpPr>
          <a:xfrm>
            <a:off x="980058" y="3899706"/>
            <a:ext cx="368134" cy="371814"/>
            <a:chOff x="-37804925" y="3953450"/>
            <a:chExt cx="315075" cy="318225"/>
          </a:xfrm>
        </p:grpSpPr>
        <p:sp>
          <p:nvSpPr>
            <p:cNvPr id="1181" name="Google Shape;1181;p37"/>
            <p:cNvSpPr/>
            <p:nvPr/>
          </p:nvSpPr>
          <p:spPr>
            <a:xfrm>
              <a:off x="-37614300" y="3955025"/>
              <a:ext cx="124450" cy="186200"/>
            </a:xfrm>
            <a:custGeom>
              <a:avLst/>
              <a:gdLst/>
              <a:ahLst/>
              <a:cxnLst/>
              <a:rect l="l" t="t" r="r" b="b"/>
              <a:pathLst>
                <a:path w="4978" h="7448" extrusionOk="0">
                  <a:moveTo>
                    <a:pt x="2489" y="820"/>
                  </a:moveTo>
                  <a:cubicBezTo>
                    <a:pt x="3403" y="820"/>
                    <a:pt x="4127" y="1576"/>
                    <a:pt x="4127" y="2490"/>
                  </a:cubicBezTo>
                  <a:cubicBezTo>
                    <a:pt x="4127" y="3372"/>
                    <a:pt x="3403" y="4128"/>
                    <a:pt x="2489" y="4128"/>
                  </a:cubicBezTo>
                  <a:cubicBezTo>
                    <a:pt x="1575" y="4128"/>
                    <a:pt x="819" y="3372"/>
                    <a:pt x="819" y="2490"/>
                  </a:cubicBezTo>
                  <a:cubicBezTo>
                    <a:pt x="819" y="1576"/>
                    <a:pt x="1575" y="820"/>
                    <a:pt x="2489" y="820"/>
                  </a:cubicBezTo>
                  <a:close/>
                  <a:moveTo>
                    <a:pt x="2489" y="1"/>
                  </a:moveTo>
                  <a:cubicBezTo>
                    <a:pt x="1103" y="1"/>
                    <a:pt x="0" y="1104"/>
                    <a:pt x="0" y="2490"/>
                  </a:cubicBezTo>
                  <a:cubicBezTo>
                    <a:pt x="0" y="3214"/>
                    <a:pt x="315" y="3845"/>
                    <a:pt x="819" y="4317"/>
                  </a:cubicBezTo>
                  <a:lnTo>
                    <a:pt x="819" y="7058"/>
                  </a:lnTo>
                  <a:cubicBezTo>
                    <a:pt x="819" y="7287"/>
                    <a:pt x="1012" y="7448"/>
                    <a:pt x="1225" y="7448"/>
                  </a:cubicBezTo>
                  <a:cubicBezTo>
                    <a:pt x="1334" y="7448"/>
                    <a:pt x="1448" y="7406"/>
                    <a:pt x="1544" y="7310"/>
                  </a:cubicBezTo>
                  <a:lnTo>
                    <a:pt x="2489" y="6365"/>
                  </a:lnTo>
                  <a:lnTo>
                    <a:pt x="3434" y="7310"/>
                  </a:lnTo>
                  <a:cubicBezTo>
                    <a:pt x="3530" y="7406"/>
                    <a:pt x="3640" y="7448"/>
                    <a:pt x="3744" y="7448"/>
                  </a:cubicBezTo>
                  <a:cubicBezTo>
                    <a:pt x="3948" y="7448"/>
                    <a:pt x="4127" y="7287"/>
                    <a:pt x="4127" y="7058"/>
                  </a:cubicBezTo>
                  <a:lnTo>
                    <a:pt x="4127" y="4317"/>
                  </a:lnTo>
                  <a:cubicBezTo>
                    <a:pt x="4663" y="3845"/>
                    <a:pt x="4978" y="3214"/>
                    <a:pt x="4978" y="2490"/>
                  </a:cubicBezTo>
                  <a:cubicBezTo>
                    <a:pt x="4978" y="1104"/>
                    <a:pt x="3875" y="1"/>
                    <a:pt x="2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7"/>
            <p:cNvSpPr/>
            <p:nvPr/>
          </p:nvSpPr>
          <p:spPr>
            <a:xfrm>
              <a:off x="-37761600" y="4230700"/>
              <a:ext cx="270175" cy="40975"/>
            </a:xfrm>
            <a:custGeom>
              <a:avLst/>
              <a:gdLst/>
              <a:ahLst/>
              <a:cxnLst/>
              <a:rect l="l" t="t" r="r" b="b"/>
              <a:pathLst>
                <a:path w="10807" h="1639" extrusionOk="0">
                  <a:moveTo>
                    <a:pt x="1450" y="1"/>
                  </a:moveTo>
                  <a:cubicBezTo>
                    <a:pt x="1292" y="788"/>
                    <a:pt x="662" y="1387"/>
                    <a:pt x="1" y="1639"/>
                  </a:cubicBezTo>
                  <a:lnTo>
                    <a:pt x="8822" y="1639"/>
                  </a:lnTo>
                  <a:cubicBezTo>
                    <a:pt x="9799" y="1639"/>
                    <a:pt x="10649" y="946"/>
                    <a:pt x="108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7"/>
            <p:cNvSpPr/>
            <p:nvPr/>
          </p:nvSpPr>
          <p:spPr>
            <a:xfrm>
              <a:off x="-37804925" y="3953450"/>
              <a:ext cx="274125" cy="295675"/>
            </a:xfrm>
            <a:custGeom>
              <a:avLst/>
              <a:gdLst/>
              <a:ahLst/>
              <a:cxnLst/>
              <a:rect l="l" t="t" r="r" b="b"/>
              <a:pathLst>
                <a:path w="10965" h="11827" extrusionOk="0">
                  <a:moveTo>
                    <a:pt x="379" y="1"/>
                  </a:moveTo>
                  <a:cubicBezTo>
                    <a:pt x="158" y="1"/>
                    <a:pt x="1" y="221"/>
                    <a:pt x="1" y="411"/>
                  </a:cubicBezTo>
                  <a:lnTo>
                    <a:pt x="1" y="10618"/>
                  </a:lnTo>
                  <a:cubicBezTo>
                    <a:pt x="1" y="11280"/>
                    <a:pt x="537" y="11815"/>
                    <a:pt x="1198" y="11815"/>
                  </a:cubicBezTo>
                  <a:cubicBezTo>
                    <a:pt x="1247" y="11823"/>
                    <a:pt x="1295" y="11826"/>
                    <a:pt x="1342" y="11826"/>
                  </a:cubicBezTo>
                  <a:cubicBezTo>
                    <a:pt x="1912" y="11826"/>
                    <a:pt x="2395" y="11318"/>
                    <a:pt x="2395" y="10650"/>
                  </a:cubicBezTo>
                  <a:cubicBezTo>
                    <a:pt x="2395" y="10398"/>
                    <a:pt x="2584" y="10272"/>
                    <a:pt x="2836" y="10272"/>
                  </a:cubicBezTo>
                  <a:lnTo>
                    <a:pt x="10965" y="10272"/>
                  </a:lnTo>
                  <a:lnTo>
                    <a:pt x="10965" y="8255"/>
                  </a:lnTo>
                  <a:cubicBezTo>
                    <a:pt x="10807" y="8161"/>
                    <a:pt x="10650" y="8098"/>
                    <a:pt x="10492" y="7972"/>
                  </a:cubicBezTo>
                  <a:lnTo>
                    <a:pt x="10146" y="7625"/>
                  </a:lnTo>
                  <a:lnTo>
                    <a:pt x="9799" y="7972"/>
                  </a:lnTo>
                  <a:cubicBezTo>
                    <a:pt x="9547" y="8224"/>
                    <a:pt x="9232" y="8318"/>
                    <a:pt x="8917" y="8318"/>
                  </a:cubicBezTo>
                  <a:cubicBezTo>
                    <a:pt x="8255" y="8318"/>
                    <a:pt x="7720" y="7783"/>
                    <a:pt x="7720" y="7058"/>
                  </a:cubicBezTo>
                  <a:lnTo>
                    <a:pt x="7720" y="4664"/>
                  </a:lnTo>
                  <a:cubicBezTo>
                    <a:pt x="7184" y="4065"/>
                    <a:pt x="6869" y="3309"/>
                    <a:pt x="6869" y="2490"/>
                  </a:cubicBezTo>
                  <a:cubicBezTo>
                    <a:pt x="6869" y="1513"/>
                    <a:pt x="7310" y="600"/>
                    <a:pt x="80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221;p39">
            <a:extLst>
              <a:ext uri="{FF2B5EF4-FFF2-40B4-BE49-F238E27FC236}">
                <a16:creationId xmlns:a16="http://schemas.microsoft.com/office/drawing/2014/main" id="{82F9CF71-9C5E-E1F7-FABC-1F2825EAEF9A}"/>
              </a:ext>
            </a:extLst>
          </p:cNvPr>
          <p:cNvSpPr txBox="1">
            <a:spLocks/>
          </p:cNvSpPr>
          <p:nvPr/>
        </p:nvSpPr>
        <p:spPr>
          <a:xfrm>
            <a:off x="1922743" y="2509901"/>
            <a:ext cx="3335058" cy="838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dirty="0"/>
              <a:t>Manual creation of balanced question papers is time consuming and fatiguing.</a:t>
            </a:r>
          </a:p>
          <a:p>
            <a:pPr marL="0" indent="0"/>
            <a:endParaRPr lang="en-US" dirty="0"/>
          </a:p>
        </p:txBody>
      </p:sp>
      <p:sp>
        <p:nvSpPr>
          <p:cNvPr id="4" name="Google Shape;1221;p39">
            <a:extLst>
              <a:ext uri="{FF2B5EF4-FFF2-40B4-BE49-F238E27FC236}">
                <a16:creationId xmlns:a16="http://schemas.microsoft.com/office/drawing/2014/main" id="{B4F9FB0E-B1FE-52D9-194C-52F5DC0C1F70}"/>
              </a:ext>
            </a:extLst>
          </p:cNvPr>
          <p:cNvSpPr txBox="1">
            <a:spLocks/>
          </p:cNvSpPr>
          <p:nvPr/>
        </p:nvSpPr>
        <p:spPr>
          <a:xfrm>
            <a:off x="1922741" y="3665595"/>
            <a:ext cx="3485079" cy="838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dirty="0"/>
              <a:t>Educators’ naïve approach to Bloom’s Taxonomy levels hinders effective assessment.</a:t>
            </a:r>
          </a:p>
          <a:p>
            <a:pPr marL="0" indent="0"/>
            <a:endParaRPr lang="en-US" dirty="0"/>
          </a:p>
        </p:txBody>
      </p:sp>
      <p:sp>
        <p:nvSpPr>
          <p:cNvPr id="5" name="Google Shape;1221;p39">
            <a:extLst>
              <a:ext uri="{FF2B5EF4-FFF2-40B4-BE49-F238E27FC236}">
                <a16:creationId xmlns:a16="http://schemas.microsoft.com/office/drawing/2014/main" id="{5DCA5E89-BEBB-A8FF-FD3C-86C71FC9ECA3}"/>
              </a:ext>
            </a:extLst>
          </p:cNvPr>
          <p:cNvSpPr txBox="1">
            <a:spLocks/>
          </p:cNvSpPr>
          <p:nvPr/>
        </p:nvSpPr>
        <p:spPr>
          <a:xfrm>
            <a:off x="1936022" y="1234383"/>
            <a:ext cx="3471798" cy="8387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1pPr>
            <a:lvl2pPr marL="914400" marR="0" lvl="1"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00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r>
              <a:rPr lang="en-US" dirty="0"/>
              <a:t>Misalignment between syllabi and question papers, promoting rote learning.</a:t>
            </a:r>
          </a:p>
          <a:p>
            <a:pPr marL="0" indent="0"/>
            <a:endParaRPr lang="en-US" dirty="0"/>
          </a:p>
        </p:txBody>
      </p:sp>
      <p:pic>
        <p:nvPicPr>
          <p:cNvPr id="7" name="Picture 6">
            <a:extLst>
              <a:ext uri="{FF2B5EF4-FFF2-40B4-BE49-F238E27FC236}">
                <a16:creationId xmlns:a16="http://schemas.microsoft.com/office/drawing/2014/main" id="{D3694750-3D50-DF81-B92B-33CEB19B48B8}"/>
              </a:ext>
            </a:extLst>
          </p:cNvPr>
          <p:cNvPicPr>
            <a:picLocks noChangeAspect="1"/>
          </p:cNvPicPr>
          <p:nvPr/>
        </p:nvPicPr>
        <p:blipFill>
          <a:blip r:embed="rId3"/>
          <a:stretch>
            <a:fillRect/>
          </a:stretch>
        </p:blipFill>
        <p:spPr>
          <a:xfrm>
            <a:off x="5611335" y="1653762"/>
            <a:ext cx="2812665" cy="24927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39"/>
          <p:cNvSpPr txBox="1">
            <a:spLocks noGrp="1"/>
          </p:cNvSpPr>
          <p:nvPr>
            <p:ph type="subTitle" idx="2"/>
          </p:nvPr>
        </p:nvSpPr>
        <p:spPr>
          <a:xfrm>
            <a:off x="3593275" y="3110358"/>
            <a:ext cx="2128800" cy="62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Suggests question transformations across cognitive levels.</a:t>
            </a:r>
          </a:p>
        </p:txBody>
      </p:sp>
      <p:sp>
        <p:nvSpPr>
          <p:cNvPr id="1219" name="Google Shape;1219;p39"/>
          <p:cNvSpPr txBox="1">
            <a:spLocks noGrp="1"/>
          </p:cNvSpPr>
          <p:nvPr>
            <p:ph type="subTitle" idx="5"/>
          </p:nvPr>
        </p:nvSpPr>
        <p:spPr>
          <a:xfrm>
            <a:off x="6071075" y="3110358"/>
            <a:ext cx="2128800" cy="624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Generates entire question papers based on syllabus and criteria.</a:t>
            </a:r>
            <a:endParaRPr dirty="0"/>
          </a:p>
        </p:txBody>
      </p:sp>
      <p:sp>
        <p:nvSpPr>
          <p:cNvPr id="1220" name="Google Shape;1220;p39"/>
          <p:cNvSpPr txBox="1">
            <a:spLocks noGrp="1"/>
          </p:cNvSpPr>
          <p:nvPr>
            <p:ph type="title"/>
          </p:nvPr>
        </p:nvSpPr>
        <p:spPr>
          <a:xfrm>
            <a:off x="720000" y="47548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Solution</a:t>
            </a:r>
            <a:endParaRPr dirty="0"/>
          </a:p>
        </p:txBody>
      </p:sp>
      <p:sp>
        <p:nvSpPr>
          <p:cNvPr id="1221" name="Google Shape;1221;p39"/>
          <p:cNvSpPr txBox="1">
            <a:spLocks noGrp="1"/>
          </p:cNvSpPr>
          <p:nvPr>
            <p:ph type="subTitle" idx="1"/>
          </p:nvPr>
        </p:nvSpPr>
        <p:spPr>
          <a:xfrm>
            <a:off x="1115500" y="3110357"/>
            <a:ext cx="2128800" cy="838759"/>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Classifies questions into Bloom’s Taxonomy levels.</a:t>
            </a:r>
          </a:p>
        </p:txBody>
      </p:sp>
      <p:sp>
        <p:nvSpPr>
          <p:cNvPr id="1225" name="Google Shape;1225;p39"/>
          <p:cNvSpPr txBox="1">
            <a:spLocks noGrp="1"/>
          </p:cNvSpPr>
          <p:nvPr>
            <p:ph type="subTitle" idx="7"/>
          </p:nvPr>
        </p:nvSpPr>
        <p:spPr>
          <a:xfrm>
            <a:off x="1115500" y="2632424"/>
            <a:ext cx="2199200" cy="49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Classification</a:t>
            </a:r>
            <a:endParaRPr dirty="0"/>
          </a:p>
        </p:txBody>
      </p:sp>
      <p:sp>
        <p:nvSpPr>
          <p:cNvPr id="1226" name="Google Shape;1226;p39"/>
          <p:cNvSpPr txBox="1">
            <a:spLocks noGrp="1"/>
          </p:cNvSpPr>
          <p:nvPr>
            <p:ph type="subTitle" idx="8"/>
          </p:nvPr>
        </p:nvSpPr>
        <p:spPr>
          <a:xfrm>
            <a:off x="3593275" y="2632424"/>
            <a:ext cx="2128800" cy="49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Suggestion</a:t>
            </a:r>
            <a:endParaRPr dirty="0"/>
          </a:p>
        </p:txBody>
      </p:sp>
      <p:sp>
        <p:nvSpPr>
          <p:cNvPr id="1229" name="Google Shape;1229;p39"/>
          <p:cNvSpPr txBox="1">
            <a:spLocks noGrp="1"/>
          </p:cNvSpPr>
          <p:nvPr>
            <p:ph type="subTitle" idx="14"/>
          </p:nvPr>
        </p:nvSpPr>
        <p:spPr>
          <a:xfrm>
            <a:off x="6071075" y="2632424"/>
            <a:ext cx="2128800" cy="49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Generation</a:t>
            </a:r>
            <a:endParaRPr dirty="0"/>
          </a:p>
        </p:txBody>
      </p:sp>
      <p:sp>
        <p:nvSpPr>
          <p:cNvPr id="1231" name="Google Shape;1231;p39"/>
          <p:cNvSpPr/>
          <p:nvPr/>
        </p:nvSpPr>
        <p:spPr>
          <a:xfrm>
            <a:off x="1931638" y="2054316"/>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232" name="Google Shape;1232;p39"/>
          <p:cNvSpPr/>
          <p:nvPr/>
        </p:nvSpPr>
        <p:spPr>
          <a:xfrm>
            <a:off x="4409413" y="2054316"/>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233" name="Google Shape;1233;p39"/>
          <p:cNvSpPr/>
          <p:nvPr/>
        </p:nvSpPr>
        <p:spPr>
          <a:xfrm>
            <a:off x="6887188" y="2054316"/>
            <a:ext cx="496500" cy="496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246" name="Google Shape;1246;p39"/>
          <p:cNvSpPr/>
          <p:nvPr/>
        </p:nvSpPr>
        <p:spPr>
          <a:xfrm>
            <a:off x="6954137" y="2116635"/>
            <a:ext cx="362613" cy="371902"/>
          </a:xfrm>
          <a:custGeom>
            <a:avLst/>
            <a:gdLst/>
            <a:ahLst/>
            <a:cxnLst/>
            <a:rect l="l" t="t" r="r" b="b"/>
            <a:pathLst>
              <a:path w="12414" h="12732" extrusionOk="0">
                <a:moveTo>
                  <a:pt x="11965" y="0"/>
                </a:moveTo>
                <a:cubicBezTo>
                  <a:pt x="11946" y="0"/>
                  <a:pt x="11928" y="1"/>
                  <a:pt x="11910" y="4"/>
                </a:cubicBezTo>
                <a:lnTo>
                  <a:pt x="4474" y="1642"/>
                </a:lnTo>
                <a:cubicBezTo>
                  <a:pt x="4254" y="1705"/>
                  <a:pt x="4128" y="1862"/>
                  <a:pt x="4128" y="2051"/>
                </a:cubicBezTo>
                <a:lnTo>
                  <a:pt x="4128" y="9108"/>
                </a:lnTo>
                <a:cubicBezTo>
                  <a:pt x="3718" y="8793"/>
                  <a:pt x="3120" y="8541"/>
                  <a:pt x="2490" y="8541"/>
                </a:cubicBezTo>
                <a:cubicBezTo>
                  <a:pt x="1103" y="8541"/>
                  <a:pt x="1" y="9486"/>
                  <a:pt x="1" y="10652"/>
                </a:cubicBezTo>
                <a:cubicBezTo>
                  <a:pt x="1" y="11786"/>
                  <a:pt x="1103" y="12731"/>
                  <a:pt x="2490" y="12731"/>
                </a:cubicBezTo>
                <a:cubicBezTo>
                  <a:pt x="3876" y="12731"/>
                  <a:pt x="4979" y="11786"/>
                  <a:pt x="4979" y="10652"/>
                </a:cubicBezTo>
                <a:lnTo>
                  <a:pt x="4979" y="4887"/>
                </a:lnTo>
                <a:lnTo>
                  <a:pt x="11595" y="3438"/>
                </a:lnTo>
                <a:lnTo>
                  <a:pt x="11595" y="7502"/>
                </a:lnTo>
                <a:cubicBezTo>
                  <a:pt x="11154" y="7187"/>
                  <a:pt x="10555" y="6935"/>
                  <a:pt x="9925" y="6935"/>
                </a:cubicBezTo>
                <a:cubicBezTo>
                  <a:pt x="8570" y="6935"/>
                  <a:pt x="7467" y="7880"/>
                  <a:pt x="7467" y="9014"/>
                </a:cubicBezTo>
                <a:cubicBezTo>
                  <a:pt x="7467" y="10180"/>
                  <a:pt x="8570" y="11125"/>
                  <a:pt x="9925" y="11125"/>
                </a:cubicBezTo>
                <a:cubicBezTo>
                  <a:pt x="11311" y="11125"/>
                  <a:pt x="12414" y="10180"/>
                  <a:pt x="12414" y="9014"/>
                </a:cubicBezTo>
                <a:lnTo>
                  <a:pt x="12414" y="445"/>
                </a:lnTo>
                <a:cubicBezTo>
                  <a:pt x="12414" y="182"/>
                  <a:pt x="12197" y="0"/>
                  <a:pt x="119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4471770" y="2117929"/>
            <a:ext cx="371814" cy="369302"/>
          </a:xfrm>
          <a:custGeom>
            <a:avLst/>
            <a:gdLst/>
            <a:ahLst/>
            <a:cxnLst/>
            <a:rect l="l" t="t" r="r" b="b"/>
            <a:pathLst>
              <a:path w="12729" h="12643" extrusionOk="0">
                <a:moveTo>
                  <a:pt x="6365" y="2395"/>
                </a:moveTo>
                <a:cubicBezTo>
                  <a:pt x="7026" y="2395"/>
                  <a:pt x="7562" y="2962"/>
                  <a:pt x="7562" y="3655"/>
                </a:cubicBezTo>
                <a:cubicBezTo>
                  <a:pt x="7562" y="4348"/>
                  <a:pt x="7026" y="4884"/>
                  <a:pt x="6365" y="4884"/>
                </a:cubicBezTo>
                <a:cubicBezTo>
                  <a:pt x="5672" y="4884"/>
                  <a:pt x="5136" y="4348"/>
                  <a:pt x="5136" y="3655"/>
                </a:cubicBezTo>
                <a:cubicBezTo>
                  <a:pt x="5073" y="2962"/>
                  <a:pt x="5672" y="2395"/>
                  <a:pt x="6365" y="2395"/>
                </a:cubicBezTo>
                <a:close/>
                <a:moveTo>
                  <a:pt x="6806" y="5640"/>
                </a:moveTo>
                <a:lnTo>
                  <a:pt x="8349" y="8192"/>
                </a:lnTo>
                <a:lnTo>
                  <a:pt x="7530" y="8192"/>
                </a:lnTo>
                <a:cubicBezTo>
                  <a:pt x="7373" y="7719"/>
                  <a:pt x="6900" y="7373"/>
                  <a:pt x="6333" y="7373"/>
                </a:cubicBezTo>
                <a:cubicBezTo>
                  <a:pt x="5798" y="7373"/>
                  <a:pt x="5357" y="7719"/>
                  <a:pt x="5167" y="8192"/>
                </a:cubicBezTo>
                <a:lnTo>
                  <a:pt x="4285" y="8192"/>
                </a:lnTo>
                <a:lnTo>
                  <a:pt x="5829" y="5640"/>
                </a:lnTo>
                <a:cubicBezTo>
                  <a:pt x="5987" y="5671"/>
                  <a:pt x="6144" y="5734"/>
                  <a:pt x="6365" y="5734"/>
                </a:cubicBezTo>
                <a:cubicBezTo>
                  <a:pt x="6491" y="5734"/>
                  <a:pt x="6680" y="5671"/>
                  <a:pt x="6806" y="5640"/>
                </a:cubicBezTo>
                <a:close/>
                <a:moveTo>
                  <a:pt x="6365" y="8192"/>
                </a:moveTo>
                <a:cubicBezTo>
                  <a:pt x="6585" y="8192"/>
                  <a:pt x="6743" y="8412"/>
                  <a:pt x="6743" y="8633"/>
                </a:cubicBezTo>
                <a:cubicBezTo>
                  <a:pt x="6743" y="8822"/>
                  <a:pt x="6585" y="9042"/>
                  <a:pt x="6365" y="9042"/>
                </a:cubicBezTo>
                <a:cubicBezTo>
                  <a:pt x="6113" y="9042"/>
                  <a:pt x="5955" y="8822"/>
                  <a:pt x="5955" y="8633"/>
                </a:cubicBezTo>
                <a:cubicBezTo>
                  <a:pt x="5955" y="8412"/>
                  <a:pt x="6144" y="8255"/>
                  <a:pt x="6365" y="8192"/>
                </a:cubicBezTo>
                <a:close/>
                <a:moveTo>
                  <a:pt x="6428" y="0"/>
                </a:moveTo>
                <a:cubicBezTo>
                  <a:pt x="5766" y="0"/>
                  <a:pt x="5199" y="568"/>
                  <a:pt x="5199" y="1229"/>
                </a:cubicBezTo>
                <a:lnTo>
                  <a:pt x="5199" y="2080"/>
                </a:lnTo>
                <a:cubicBezTo>
                  <a:pt x="4695" y="2489"/>
                  <a:pt x="4380" y="3025"/>
                  <a:pt x="4380" y="3718"/>
                </a:cubicBezTo>
                <a:cubicBezTo>
                  <a:pt x="4380" y="4065"/>
                  <a:pt x="4443" y="4380"/>
                  <a:pt x="4600" y="4695"/>
                </a:cubicBezTo>
                <a:lnTo>
                  <a:pt x="2458" y="8286"/>
                </a:lnTo>
                <a:lnTo>
                  <a:pt x="505" y="8286"/>
                </a:lnTo>
                <a:cubicBezTo>
                  <a:pt x="284" y="8286"/>
                  <a:pt x="95" y="8475"/>
                  <a:pt x="95" y="8664"/>
                </a:cubicBezTo>
                <a:cubicBezTo>
                  <a:pt x="1" y="8822"/>
                  <a:pt x="190" y="9042"/>
                  <a:pt x="410" y="9042"/>
                </a:cubicBezTo>
                <a:lnTo>
                  <a:pt x="1859" y="9042"/>
                </a:lnTo>
                <a:cubicBezTo>
                  <a:pt x="1261" y="9987"/>
                  <a:pt x="631" y="10775"/>
                  <a:pt x="631" y="11437"/>
                </a:cubicBezTo>
                <a:cubicBezTo>
                  <a:pt x="631" y="12108"/>
                  <a:pt x="1021" y="12642"/>
                  <a:pt x="1366" y="12642"/>
                </a:cubicBezTo>
                <a:cubicBezTo>
                  <a:pt x="1491" y="12642"/>
                  <a:pt x="1610" y="12572"/>
                  <a:pt x="1702" y="12413"/>
                </a:cubicBezTo>
                <a:lnTo>
                  <a:pt x="3781" y="9074"/>
                </a:lnTo>
                <a:lnTo>
                  <a:pt x="5167" y="9074"/>
                </a:lnTo>
                <a:cubicBezTo>
                  <a:pt x="5325" y="9546"/>
                  <a:pt x="5798" y="9893"/>
                  <a:pt x="6333" y="9893"/>
                </a:cubicBezTo>
                <a:cubicBezTo>
                  <a:pt x="6900" y="9893"/>
                  <a:pt x="7341" y="9546"/>
                  <a:pt x="7530" y="9074"/>
                </a:cubicBezTo>
                <a:lnTo>
                  <a:pt x="8854" y="9074"/>
                </a:lnTo>
                <a:lnTo>
                  <a:pt x="10964" y="12413"/>
                </a:lnTo>
                <a:cubicBezTo>
                  <a:pt x="11056" y="12572"/>
                  <a:pt x="11173" y="12642"/>
                  <a:pt x="11295" y="12642"/>
                </a:cubicBezTo>
                <a:cubicBezTo>
                  <a:pt x="11630" y="12642"/>
                  <a:pt x="12004" y="12108"/>
                  <a:pt x="12004" y="11437"/>
                </a:cubicBezTo>
                <a:cubicBezTo>
                  <a:pt x="12004" y="10775"/>
                  <a:pt x="11374" y="9987"/>
                  <a:pt x="10807" y="9042"/>
                </a:cubicBezTo>
                <a:lnTo>
                  <a:pt x="12288" y="9042"/>
                </a:lnTo>
                <a:cubicBezTo>
                  <a:pt x="12540" y="9042"/>
                  <a:pt x="12729" y="8822"/>
                  <a:pt x="12729" y="8633"/>
                </a:cubicBezTo>
                <a:cubicBezTo>
                  <a:pt x="12729" y="8412"/>
                  <a:pt x="12540" y="8255"/>
                  <a:pt x="12288" y="8255"/>
                </a:cubicBezTo>
                <a:lnTo>
                  <a:pt x="10334" y="8255"/>
                </a:lnTo>
                <a:lnTo>
                  <a:pt x="8192" y="4695"/>
                </a:lnTo>
                <a:cubicBezTo>
                  <a:pt x="8349" y="4380"/>
                  <a:pt x="8475" y="4065"/>
                  <a:pt x="8475" y="3718"/>
                </a:cubicBezTo>
                <a:cubicBezTo>
                  <a:pt x="8475" y="3056"/>
                  <a:pt x="8160" y="2458"/>
                  <a:pt x="7656" y="2080"/>
                </a:cubicBezTo>
                <a:lnTo>
                  <a:pt x="7656" y="1229"/>
                </a:lnTo>
                <a:cubicBezTo>
                  <a:pt x="7656" y="568"/>
                  <a:pt x="7089" y="0"/>
                  <a:pt x="64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8" name="Google Shape;1248;p39"/>
          <p:cNvGrpSpPr/>
          <p:nvPr/>
        </p:nvGrpSpPr>
        <p:grpSpPr>
          <a:xfrm>
            <a:off x="2011138" y="2117121"/>
            <a:ext cx="337522" cy="370909"/>
            <a:chOff x="-39998250" y="3605325"/>
            <a:chExt cx="288875" cy="317450"/>
          </a:xfrm>
        </p:grpSpPr>
        <p:sp>
          <p:nvSpPr>
            <p:cNvPr id="1249" name="Google Shape;1249;p39"/>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Research Project Academy by Slidesgo">
  <a:themeElements>
    <a:clrScheme name="Simple Light">
      <a:dk1>
        <a:srgbClr val="333336"/>
      </a:dk1>
      <a:lt1>
        <a:srgbClr val="CDDCDE"/>
      </a:lt1>
      <a:dk2>
        <a:srgbClr val="FBFBFB"/>
      </a:dk2>
      <a:lt2>
        <a:srgbClr val="E7EEF2"/>
      </a:lt2>
      <a:accent1>
        <a:srgbClr val="EEEE9E"/>
      </a:accent1>
      <a:accent2>
        <a:srgbClr val="CCCCCC"/>
      </a:accent2>
      <a:accent3>
        <a:srgbClr val="4A4A4F"/>
      </a:accent3>
      <a:accent4>
        <a:srgbClr val="87BCC4"/>
      </a:accent4>
      <a:accent5>
        <a:srgbClr val="D5D570"/>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497</TotalTime>
  <Words>580</Words>
  <Application>Microsoft Office PowerPoint</Application>
  <PresentationFormat>On-screen Show (16:9)</PresentationFormat>
  <Paragraphs>101</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Barlow</vt:lpstr>
      <vt:lpstr>Be Vietnam Pro</vt:lpstr>
      <vt:lpstr>Arial</vt:lpstr>
      <vt:lpstr>Lato</vt:lpstr>
      <vt:lpstr>Calibri</vt:lpstr>
      <vt:lpstr>Montserrat</vt:lpstr>
      <vt:lpstr>Research Project Academy by Slidesgo</vt:lpstr>
      <vt:lpstr>Revolutionizing Educational Assessment Using Bloom’s Taxonomy Bot</vt:lpstr>
      <vt:lpstr>Table of contents</vt:lpstr>
      <vt:lpstr>Table of contents</vt:lpstr>
      <vt:lpstr>Team</vt:lpstr>
      <vt:lpstr>Aim</vt:lpstr>
      <vt:lpstr>Objectives</vt:lpstr>
      <vt:lpstr>Introduction</vt:lpstr>
      <vt:lpstr>The Problem</vt:lpstr>
      <vt:lpstr>The Solution</vt:lpstr>
      <vt:lpstr>PowerPoint Presentation</vt:lpstr>
      <vt:lpstr>PowerPoint Presentation</vt:lpstr>
      <vt:lpstr>PowerPoint Presentation</vt:lpstr>
      <vt:lpstr>Methodology</vt:lpstr>
      <vt:lpstr>Demo</vt:lpstr>
      <vt:lpstr>Result Analysis</vt:lpstr>
      <vt:lpstr>Conclusion</vt:lpstr>
      <vt:lpstr>Thanks!</vt:lpstr>
      <vt:lpstr>Challenges</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Sarthak Karandikar</dc:creator>
  <cp:lastModifiedBy>Sarthak Karandikar</cp:lastModifiedBy>
  <cp:revision>33</cp:revision>
  <dcterms:modified xsi:type="dcterms:W3CDTF">2025-04-15T07:15:26Z</dcterms:modified>
</cp:coreProperties>
</file>