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7"/>
  </p:notesMasterIdLst>
  <p:sldIdLst>
    <p:sldId id="258" r:id="rId2"/>
    <p:sldId id="270" r:id="rId3"/>
    <p:sldId id="285" r:id="rId4"/>
    <p:sldId id="274" r:id="rId5"/>
    <p:sldId id="276" r:id="rId6"/>
    <p:sldId id="277" r:id="rId7"/>
    <p:sldId id="278" r:id="rId8"/>
    <p:sldId id="279" r:id="rId9"/>
    <p:sldId id="280" r:id="rId10"/>
    <p:sldId id="259" r:id="rId11"/>
    <p:sldId id="282" r:id="rId12"/>
    <p:sldId id="281" r:id="rId13"/>
    <p:sldId id="283" r:id="rId14"/>
    <p:sldId id="284" r:id="rId15"/>
    <p:sldId id="275" r:id="rId16"/>
  </p:sldIdLst>
  <p:sldSz cx="12192000" cy="6858000"/>
  <p:notesSz cx="6858000" cy="9144000"/>
  <p:embeddedFontLst>
    <p:embeddedFont>
      <p:font typeface="Yu Mincho" panose="020B0600000101010101" charset="-128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배달의민족 주아" panose="020B0600000101010101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D43AC"/>
    <a:srgbClr val="262626"/>
    <a:srgbClr val="E3E3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50" d="100"/>
          <a:sy n="50" d="100"/>
        </p:scale>
        <p:origin x="56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761A-9F7D-4AA8-905E-756537C1B3D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BB4A-ED6B-4923-A4AE-A8526AE1C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6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4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8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8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0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5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E8DF-17A4-4CAA-8E75-CD2A532822F8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9%94%EC%8B%9C%EC%A7%80_%EC%A7%80%ED%96%A5_%EB%AF%B8%EB%93%A4%EC%9B%A8%EC%96%B4" TargetMode="External"/><Relationship Id="rId2" Type="http://schemas.openxmlformats.org/officeDocument/2006/relationships/hyperlink" Target="https://ko.wikipedia.org/wiki/X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o.wikipedia.org/wiki/XMPP#cite_note-2" TargetMode="External"/><Relationship Id="rId4" Type="http://schemas.openxmlformats.org/officeDocument/2006/relationships/hyperlink" Target="https://ko.wikipedia.org/wiki/%ED%86%B5%EC%8B%A0_%ED%94%84%EB%A1%9C%ED%86%A0%EC%BD%9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rkdex.tistory.com/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25519" y="2511504"/>
            <a:ext cx="7050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Chatting &amp; buddy 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7118066" y="3619500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699599" y="23978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5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11504"/>
            <a:ext cx="977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+mj-ea"/>
                <a:ea typeface="+mj-ea"/>
              </a:rPr>
              <a:t>2.Each </a:t>
            </a:r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platform version</a:t>
            </a:r>
            <a:endParaRPr lang="ko-KR" altLang="en-US" sz="34400" dirty="0">
              <a:solidFill>
                <a:schemeClr val="bg1"/>
              </a:solidFill>
              <a:latin typeface="+mj-ea"/>
              <a:ea typeface="+mj-ea"/>
              <a:cs typeface="Verdana" panose="020B060403050404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7118066" y="3619500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699599" y="23978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43" y="1914525"/>
            <a:ext cx="3250658" cy="2249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938" y="686812"/>
            <a:ext cx="6704849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2-1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proto Type PC platform version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5" name="타원 4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524500" y="1752600"/>
            <a:ext cx="5930900" cy="384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 smtClean="0"/>
              <a:t>[PC </a:t>
            </a:r>
            <a:r>
              <a:rPr lang="en-US" altLang="ko-KR" sz="3200" dirty="0" err="1" smtClean="0"/>
              <a:t>protoType</a:t>
            </a:r>
            <a:r>
              <a:rPr lang="en-US" altLang="ko-KR" sz="3200" dirty="0" smtClean="0"/>
              <a:t>  version] </a:t>
            </a:r>
          </a:p>
          <a:p>
            <a:r>
              <a:rPr lang="en-US" altLang="ko-KR" sz="3200" dirty="0"/>
              <a:t> 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en-US" altLang="ko-KR" sz="3200" dirty="0" smtClean="0"/>
              <a:t>Server  &lt;-&gt; Client </a:t>
            </a:r>
            <a:r>
              <a:rPr lang="ko-KR" altLang="en-US" sz="3200" dirty="0" smtClean="0"/>
              <a:t>통신 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en-US" altLang="ko-KR" sz="3200" dirty="0" smtClean="0"/>
              <a:t>1:1 </a:t>
            </a:r>
            <a:r>
              <a:rPr lang="ko-KR" altLang="en-US" sz="3200" dirty="0" smtClean="0"/>
              <a:t>채팅 </a:t>
            </a:r>
            <a:endParaRPr lang="en-US" altLang="ko-KR" sz="3200" dirty="0" smtClean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606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43" y="1914525"/>
            <a:ext cx="3250658" cy="2249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938" y="686812"/>
            <a:ext cx="7113742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2-1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Alpha version PC platform version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5" name="타원 4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524500" y="1752600"/>
            <a:ext cx="5930900" cy="379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[PC 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Alpha</a:t>
            </a:r>
            <a:r>
              <a:rPr lang="en-US" altLang="ko-KR" sz="3200" dirty="0" smtClean="0">
                <a:solidFill>
                  <a:schemeClr val="tx1"/>
                </a:solidFill>
              </a:rPr>
              <a:t>  version]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 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3200" dirty="0" smtClean="0">
                <a:solidFill>
                  <a:schemeClr val="tx1"/>
                </a:solidFill>
              </a:rPr>
              <a:t>Messenger UI </a:t>
            </a:r>
          </a:p>
          <a:p>
            <a:pPr marL="514350" indent="-514350">
              <a:buAutoNum type="arabicPeriod"/>
            </a:pPr>
            <a:r>
              <a:rPr lang="en-US" altLang="ko-KR" sz="3200" dirty="0" smtClean="0">
                <a:solidFill>
                  <a:schemeClr val="tx1"/>
                </a:solidFill>
              </a:rPr>
              <a:t>DB </a:t>
            </a:r>
            <a:r>
              <a:rPr lang="ko-KR" altLang="en-US" sz="3200" dirty="0" smtClean="0">
                <a:solidFill>
                  <a:schemeClr val="tx1"/>
                </a:solidFill>
              </a:rPr>
              <a:t>연동  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 err="1" smtClean="0">
                <a:solidFill>
                  <a:schemeClr val="tx1"/>
                </a:solidFill>
              </a:rPr>
              <a:t>다중채팅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chemeClr val="tx1"/>
                </a:solidFill>
              </a:rPr>
              <a:t>친구추가 </a:t>
            </a:r>
            <a:r>
              <a:rPr lang="en-US" altLang="ko-KR" sz="3200" dirty="0" smtClean="0">
                <a:solidFill>
                  <a:schemeClr val="tx1"/>
                </a:solidFill>
              </a:rPr>
              <a:t>/ </a:t>
            </a:r>
            <a:r>
              <a:rPr lang="ko-KR" altLang="en-US" sz="3200" dirty="0" smtClean="0">
                <a:solidFill>
                  <a:schemeClr val="tx1"/>
                </a:solidFill>
              </a:rPr>
              <a:t>삭제 </a:t>
            </a:r>
            <a:endParaRPr lang="en-US" altLang="ko-KR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938" y="686812"/>
            <a:ext cx="6914009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2-1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beta version PC platform version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4" name="타원 3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타원 7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43" y="1914525"/>
            <a:ext cx="3250658" cy="22490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50497" y="1778000"/>
            <a:ext cx="5930900" cy="379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[PC 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beta</a:t>
            </a:r>
            <a:r>
              <a:rPr lang="en-US" altLang="ko-KR" sz="3200" dirty="0" smtClean="0">
                <a:solidFill>
                  <a:schemeClr val="tx1"/>
                </a:solidFill>
              </a:rPr>
              <a:t>  version] </a:t>
            </a:r>
          </a:p>
          <a:p>
            <a:r>
              <a:rPr lang="en-US" altLang="ko-KR" sz="3200" dirty="0"/>
              <a:t> 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친구 관리 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err="1" smtClean="0"/>
              <a:t>그룹채팅</a:t>
            </a:r>
            <a:r>
              <a:rPr lang="ko-KR" altLang="en-US" sz="3200" dirty="0" smtClean="0"/>
              <a:t> 관리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쪽지 보내기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삭제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읽기  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메신저 컨텐츠 추가 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3365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963" y="865847"/>
            <a:ext cx="5850128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proto type pc platform version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962" y="413821"/>
            <a:ext cx="1021974" cy="1021491"/>
            <a:chOff x="3284746" y="2152843"/>
            <a:chExt cx="1021974" cy="1021491"/>
          </a:xfrm>
        </p:grpSpPr>
        <p:sp>
          <p:nvSpPr>
            <p:cNvPr id="4" name="타원 3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타원 7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4074" y="1505914"/>
            <a:ext cx="11231745" cy="52333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44297" y="2223538"/>
            <a:ext cx="10048823" cy="372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6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48395"/>
            <a:ext cx="12192000" cy="3381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8604256" y="2520720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0656" y="2502876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496" y="775166"/>
            <a:ext cx="184731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384" y="3077367"/>
            <a:ext cx="2949334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1-1.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erver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opnefire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384" y="3546446"/>
            <a:ext cx="4041363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1-2.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Server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– java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Soket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network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384" y="4060579"/>
            <a:ext cx="3547702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1-3.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Server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– Use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Netty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API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9867" y="2044596"/>
            <a:ext cx="1997150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PC platform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4478" y="2988976"/>
            <a:ext cx="3094437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ProtoType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pc Version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4478" y="3494620"/>
            <a:ext cx="697627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-1.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1530" y="3494620"/>
            <a:ext cx="2722733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2-1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Alpha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pc Version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1530" y="4000264"/>
            <a:ext cx="2564035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2-1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Beta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 pc Version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2851" y="2988976"/>
            <a:ext cx="3004669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ProtoType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M Version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39903" y="3494620"/>
            <a:ext cx="2722733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Alpha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 Version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9903" y="4000264"/>
            <a:ext cx="2564035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Beta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 M Version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60496" y="2198342"/>
            <a:ext cx="2480807" cy="400110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Android platform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0806" y="2062669"/>
            <a:ext cx="4211085" cy="40011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ko-KR" sz="2000" dirty="0" err="1" smtClean="0">
                <a:solidFill>
                  <a:schemeClr val="bg1"/>
                </a:solidFill>
                <a:latin typeface="+mj-ea"/>
                <a:ea typeface="+mj-ea"/>
              </a:rPr>
              <a:t>Development</a:t>
            </a:r>
            <a:r>
              <a:rPr lang="ko-KR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+mj-ea"/>
                <a:ea typeface="+mj-ea"/>
              </a:rPr>
              <a:t>environment</a:t>
            </a:r>
            <a:r>
              <a:rPr lang="ko-KR" altLang="ko-KR" sz="7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ko-KR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10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7416" y="4984879"/>
            <a:ext cx="55771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1. </a:t>
            </a:r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개 발  환 경 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7118066" y="3619500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699599" y="2397824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0" y="705106"/>
            <a:ext cx="3870529" cy="3636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66" y="773218"/>
            <a:ext cx="4468349" cy="3373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덧셈 기호 3"/>
          <p:cNvSpPr/>
          <p:nvPr/>
        </p:nvSpPr>
        <p:spPr>
          <a:xfrm>
            <a:off x="4830020" y="2063650"/>
            <a:ext cx="1650401" cy="1365350"/>
          </a:xfrm>
          <a:prstGeom prst="mathPlus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4074" y="1505914"/>
            <a:ext cx="11231745" cy="52333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13963" y="865847"/>
            <a:ext cx="3467616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메신저 개발 환경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4962" y="413821"/>
            <a:ext cx="1021974" cy="1021491"/>
            <a:chOff x="3284746" y="2152843"/>
            <a:chExt cx="1021974" cy="1021491"/>
          </a:xfrm>
        </p:grpSpPr>
        <p:sp>
          <p:nvSpPr>
            <p:cNvPr id="5" name="타원 4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5827" y="5699760"/>
            <a:ext cx="102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XMPP</a:t>
            </a:r>
            <a:r>
              <a:rPr lang="en-US" altLang="ko-KR" dirty="0">
                <a:solidFill>
                  <a:schemeClr val="bg1"/>
                </a:solidFill>
              </a:rPr>
              <a:t>(Extensible Messaging and Presence Protocol)</a:t>
            </a:r>
            <a:r>
              <a:rPr lang="ko-KR" altLang="en-US" dirty="0">
                <a:solidFill>
                  <a:schemeClr val="bg1"/>
                </a:solidFill>
              </a:rPr>
              <a:t>는 </a:t>
            </a:r>
            <a:r>
              <a:rPr lang="en-US" altLang="ko-KR" dirty="0">
                <a:solidFill>
                  <a:schemeClr val="bg1"/>
                </a:solidFill>
                <a:hlinkClick r:id="rId2" tooltip="XML"/>
              </a:rPr>
              <a:t>XML</a:t>
            </a:r>
            <a:r>
              <a:rPr lang="ko-KR" altLang="en-US" dirty="0">
                <a:solidFill>
                  <a:schemeClr val="bg1"/>
                </a:solidFill>
              </a:rPr>
              <a:t>에 기반한 </a:t>
            </a:r>
            <a:r>
              <a:rPr lang="ko-KR" altLang="en-US" dirty="0">
                <a:solidFill>
                  <a:schemeClr val="bg1"/>
                </a:solidFill>
                <a:hlinkClick r:id="rId3" tooltip="메시지 지향 미들웨어"/>
              </a:rPr>
              <a:t>메시지 지향 </a:t>
            </a:r>
            <a:r>
              <a:rPr lang="ko-KR" altLang="en-US" dirty="0" err="1">
                <a:solidFill>
                  <a:schemeClr val="bg1"/>
                </a:solidFill>
                <a:hlinkClick r:id="rId3" tooltip="메시지 지향 미들웨어"/>
              </a:rPr>
              <a:t>미들웨어</a:t>
            </a:r>
            <a:r>
              <a:rPr lang="ko-KR" altLang="en-US" dirty="0" err="1">
                <a:solidFill>
                  <a:schemeClr val="bg1"/>
                </a:solidFill>
              </a:rPr>
              <a:t>용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ko-KR" altLang="en-US" dirty="0">
                <a:solidFill>
                  <a:schemeClr val="bg1"/>
                </a:solidFill>
                <a:hlinkClick r:id="rId4" tooltip="통신 프로토콜"/>
              </a:rPr>
              <a:t>통신 </a:t>
            </a:r>
            <a:r>
              <a:rPr lang="ko-KR" altLang="en-US" dirty="0" smtClean="0">
                <a:solidFill>
                  <a:schemeClr val="bg1"/>
                </a:solidFill>
                <a:hlinkClick r:id="rId4" tooltip="통신 프로토콜"/>
              </a:rPr>
              <a:t>프로토콜</a:t>
            </a:r>
            <a:r>
              <a:rPr lang="ko-KR" altLang="en-US" dirty="0">
                <a:solidFill>
                  <a:schemeClr val="bg1"/>
                </a:solidFill>
              </a:rPr>
              <a:t> 이 프로토콜의 원래 이름은 </a:t>
            </a:r>
            <a:r>
              <a:rPr lang="en-US" altLang="ko-KR" dirty="0">
                <a:solidFill>
                  <a:schemeClr val="bg1"/>
                </a:solidFill>
              </a:rPr>
              <a:t>Jabber</a:t>
            </a:r>
            <a:r>
              <a:rPr lang="ko-KR" altLang="en-US" dirty="0">
                <a:solidFill>
                  <a:schemeClr val="bg1"/>
                </a:solidFill>
              </a:rPr>
              <a:t>였으며</a:t>
            </a:r>
            <a:r>
              <a:rPr lang="en-US" altLang="ko-KR" baseline="30000" dirty="0">
                <a:solidFill>
                  <a:schemeClr val="bg1"/>
                </a:solidFill>
                <a:hlinkClick r:id="rId5"/>
              </a:rPr>
              <a:t>[2]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en-US" altLang="ko-KR" dirty="0">
                <a:solidFill>
                  <a:schemeClr val="bg1"/>
                </a:solidFill>
              </a:rPr>
              <a:t>Jabber </a:t>
            </a:r>
            <a:r>
              <a:rPr lang="ko-KR" altLang="en-US" dirty="0">
                <a:solidFill>
                  <a:schemeClr val="bg1"/>
                </a:solidFill>
              </a:rPr>
              <a:t>오픈 소스 커뮤니티가 </a:t>
            </a:r>
            <a:r>
              <a:rPr lang="en-US" altLang="ko-KR" dirty="0">
                <a:solidFill>
                  <a:schemeClr val="bg1"/>
                </a:solidFill>
              </a:rPr>
              <a:t>1999</a:t>
            </a:r>
            <a:r>
              <a:rPr lang="ko-KR" altLang="en-US" dirty="0">
                <a:solidFill>
                  <a:schemeClr val="bg1"/>
                </a:solidFill>
              </a:rPr>
              <a:t>년 개발하였다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43283"/>
              </p:ext>
            </p:extLst>
          </p:nvPr>
        </p:nvGraphicFramePr>
        <p:xfrm>
          <a:off x="1165262" y="1825625"/>
          <a:ext cx="9248738" cy="35861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8738">
                  <a:extLst>
                    <a:ext uri="{9D8B030D-6E8A-4147-A177-3AD203B41FA5}">
                      <a16:colId xmlns:a16="http://schemas.microsoft.com/office/drawing/2014/main" val="2516616341"/>
                    </a:ext>
                  </a:extLst>
                </a:gridCol>
              </a:tblGrid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Windows 8 64bit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7558715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Eclipse mars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136950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windows builder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0212566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java (jdk 1.8.3)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6919588"/>
                  </a:ext>
                </a:extLst>
              </a:tr>
              <a:tr h="865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XMPP </a:t>
                      </a:r>
                      <a:r>
                        <a:rPr lang="ko-KR" altLang="en-US" sz="1800" u="none" strike="noStrike">
                          <a:effectLst/>
                          <a:latin typeface="+mj-ea"/>
                          <a:ea typeface="+mj-ea"/>
                        </a:rPr>
                        <a:t>기반</a:t>
                      </a:r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Server/Client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4690785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j-ea"/>
                          <a:ea typeface="+mj-ea"/>
                        </a:rPr>
                        <a:t>Server : </a:t>
                      </a:r>
                      <a:r>
                        <a:rPr lang="en-US" sz="1800" u="none" strike="noStrike" dirty="0" err="1">
                          <a:effectLst/>
                          <a:latin typeface="+mj-ea"/>
                          <a:ea typeface="+mj-ea"/>
                        </a:rPr>
                        <a:t>OpenFire</a:t>
                      </a:r>
                      <a:r>
                        <a:rPr lang="en-US" sz="1800" u="none" strike="noStrike" dirty="0">
                          <a:effectLst/>
                          <a:latin typeface="+mj-ea"/>
                          <a:ea typeface="+mj-ea"/>
                        </a:rPr>
                        <a:t>(jetty server) , Only java </a:t>
                      </a:r>
                      <a:r>
                        <a:rPr lang="en-US" sz="1800" u="none" strike="noStrike" dirty="0" err="1">
                          <a:effectLst/>
                          <a:latin typeface="+mj-ea"/>
                          <a:ea typeface="+mj-ea"/>
                        </a:rPr>
                        <a:t>Soket</a:t>
                      </a:r>
                      <a:r>
                        <a:rPr lang="en-US" sz="18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u="none" strike="noStrike" dirty="0" err="1" smtClean="0">
                          <a:effectLst/>
                          <a:latin typeface="+mj-ea"/>
                          <a:ea typeface="+mj-ea"/>
                        </a:rPr>
                        <a:t>Netty</a:t>
                      </a:r>
                      <a:r>
                        <a:rPr lang="en-US" sz="1800" u="none" strike="noStrike" baseline="0" dirty="0" smtClean="0">
                          <a:effectLst/>
                          <a:latin typeface="+mj-ea"/>
                          <a:ea typeface="+mj-ea"/>
                        </a:rPr>
                        <a:t> API (Ajax </a:t>
                      </a:r>
                      <a:r>
                        <a:rPr lang="ko-KR" altLang="en-US" sz="1800" u="none" strike="noStrike" baseline="0" dirty="0" smtClean="0">
                          <a:effectLst/>
                          <a:latin typeface="+mj-ea"/>
                          <a:ea typeface="+mj-ea"/>
                        </a:rPr>
                        <a:t>비동기</a:t>
                      </a:r>
                      <a:r>
                        <a:rPr lang="en-US" sz="1800" u="none" strike="noStrike" baseline="0" dirty="0" smtClean="0">
                          <a:effectLst/>
                          <a:latin typeface="+mj-ea"/>
                          <a:ea typeface="+mj-ea"/>
                        </a:rPr>
                        <a:t>.. </a:t>
                      </a:r>
                      <a:r>
                        <a:rPr lang="en-US" sz="1800" u="none" strike="noStrike" baseline="0" dirty="0" err="1" smtClean="0">
                          <a:effectLst/>
                          <a:latin typeface="+mj-ea"/>
                          <a:ea typeface="+mj-ea"/>
                        </a:rPr>
                        <a:t>Etc</a:t>
                      </a:r>
                      <a:r>
                        <a:rPr lang="en-US" sz="1800" u="none" strike="noStrike" baseline="0" dirty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0717524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Client : Spark(PC Client),Smack(java library), aSmack( Android) .. Etc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565596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  <a:latin typeface="+mj-ea"/>
                          <a:ea typeface="+mj-ea"/>
                        </a:rPr>
                        <a:t>DB: Mysql, Maria DB , MongoDB.. Etc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2778665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  <a:latin typeface="+mj-ea"/>
                          <a:ea typeface="+mj-ea"/>
                        </a:rPr>
                        <a:t>Framework: </a:t>
                      </a:r>
                      <a:r>
                        <a:rPr lang="en-US" sz="1800" u="none" strike="noStrike" dirty="0" err="1" smtClean="0">
                          <a:effectLst/>
                          <a:latin typeface="+mj-ea"/>
                          <a:ea typeface="+mj-ea"/>
                        </a:rPr>
                        <a:t>iBatis</a:t>
                      </a:r>
                      <a:r>
                        <a:rPr lang="en-US" sz="1800" u="none" strike="noStrike" dirty="0" smtClean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1800" u="none" strike="noStrike" dirty="0" smtClean="0">
                          <a:effectLst/>
                          <a:latin typeface="+mj-ea"/>
                          <a:ea typeface="+mj-ea"/>
                        </a:rPr>
                        <a:t>or</a:t>
                      </a:r>
                      <a:r>
                        <a:rPr lang="ko-KR" altLang="en-US" sz="1800" u="none" strike="noStrike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u="none" strike="noStrike" baseline="0" dirty="0" err="1" smtClean="0">
                          <a:effectLst/>
                          <a:latin typeface="+mj-ea"/>
                          <a:ea typeface="+mj-ea"/>
                        </a:rPr>
                        <a:t>Mybatis</a:t>
                      </a:r>
                      <a:r>
                        <a:rPr lang="en-US" altLang="ko-KR" sz="1800" u="none" strike="noStrike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104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1938" y="686812"/>
            <a:ext cx="5693610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1-1.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서버 종류  </a:t>
            </a:r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Opnefire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5" name="타원 4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58" y="2095500"/>
            <a:ext cx="9385741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88339"/>
            <a:ext cx="10779125" cy="38726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01938" y="686812"/>
            <a:ext cx="5693610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1-1.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서버 종류  </a:t>
            </a:r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Opnefire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18" name="타원 17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6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883351"/>
            <a:ext cx="9132887" cy="4484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938" y="686812"/>
            <a:ext cx="5693610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1-1.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서버 종류  </a:t>
            </a:r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Opnefire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5" name="타원 4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724897"/>
            <a:ext cx="8350250" cy="3444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938" y="686812"/>
            <a:ext cx="7594515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1-2.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서버 종류 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Network </a:t>
            </a:r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Soket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5" name="타원 4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32272" y="6347460"/>
            <a:ext cx="102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bg1"/>
                </a:solidFill>
                <a:hlinkClick r:id="rId3"/>
              </a:rPr>
              <a:t>parkdex.tistory.com/6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기본적인 소켓 통신 예제 </a:t>
            </a:r>
            <a:r>
              <a:rPr lang="en-US" altLang="ko-KR" dirty="0" smtClean="0">
                <a:solidFill>
                  <a:schemeClr val="bg1"/>
                </a:solidFill>
              </a:rPr>
              <a:t>URL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995487"/>
            <a:ext cx="8953500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938" y="686812"/>
            <a:ext cx="8024248" cy="584775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1-3.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서버 종류 </a:t>
            </a:r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Netty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API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이용한 서버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38" y="5235575"/>
            <a:ext cx="7906936" cy="11620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42937" y="234786"/>
            <a:ext cx="1021974" cy="1021491"/>
            <a:chOff x="3284746" y="2152843"/>
            <a:chExt cx="1021974" cy="1021491"/>
          </a:xfrm>
        </p:grpSpPr>
        <p:sp>
          <p:nvSpPr>
            <p:cNvPr id="6" name="타원 5"/>
            <p:cNvSpPr/>
            <p:nvPr/>
          </p:nvSpPr>
          <p:spPr>
            <a:xfrm>
              <a:off x="3574081" y="2462547"/>
              <a:ext cx="287129" cy="3095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284746" y="2258112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876582" y="2960426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375611" y="2227429"/>
              <a:ext cx="906818" cy="864666"/>
              <a:chOff x="10190294" y="2608765"/>
              <a:chExt cx="977514" cy="864666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0190294" y="2816373"/>
                <a:ext cx="411974" cy="18822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0663879" y="3109681"/>
                <a:ext cx="180500" cy="36375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895063" y="2693505"/>
                <a:ext cx="272745" cy="75584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10325213" y="2608765"/>
                <a:ext cx="747189" cy="12066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0681018" y="2656742"/>
                <a:ext cx="35577" cy="30261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10642428" y="2726564"/>
                <a:ext cx="427633" cy="27993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108282" y="2152843"/>
              <a:ext cx="198438" cy="2139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2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259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</vt:lpstr>
      <vt:lpstr>Yu Mincho</vt:lpstr>
      <vt:lpstr>Calibri Light</vt:lpstr>
      <vt:lpstr>맑은 고딕</vt:lpstr>
      <vt:lpstr>배달의민족 주아</vt:lpstr>
      <vt:lpstr>바탕체</vt:lpstr>
      <vt:lpstr>Calibri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김명수</cp:lastModifiedBy>
  <cp:revision>54</cp:revision>
  <dcterms:created xsi:type="dcterms:W3CDTF">2014-04-03T14:15:33Z</dcterms:created>
  <dcterms:modified xsi:type="dcterms:W3CDTF">2017-07-26T17:01:02Z</dcterms:modified>
</cp:coreProperties>
</file>