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5B33ACB-DCB2-4143-885D-3325878BFA0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Mongo </a:t>
            </a:r>
            <a:r>
              <a:rPr lang="en-US" altLang="ko-KR" b="1" dirty="0" smtClean="0"/>
              <a:t>DB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Not Only SQL</a:t>
            </a:r>
            <a:endParaRPr lang="ko-KR" altLang="en-US" dirty="0"/>
          </a:p>
        </p:txBody>
      </p:sp>
      <p:pic>
        <p:nvPicPr>
          <p:cNvPr id="1027" name="Picture 3" descr="C:\Users\ebrkf\Desktop\mongo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4" y="298238"/>
            <a:ext cx="3346786" cy="33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7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691520"/>
          </a:xfrm>
        </p:spPr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  <a:effectLst/>
              </a:rPr>
              <a:t> </a:t>
            </a:r>
            <a:r>
              <a:rPr lang="ko-KR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몽고</a:t>
            </a:r>
            <a:r>
              <a:rPr lang="en-US" altLang="ko-K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ko-KR" altLang="en-US" dirty="0" smtClean="0">
                <a:solidFill>
                  <a:schemeClr val="tx2"/>
                </a:solidFill>
                <a:effectLst/>
              </a:rPr>
              <a:t>란</a:t>
            </a:r>
            <a:r>
              <a:rPr lang="en-US" altLang="ko-KR" dirty="0" smtClean="0">
                <a:solidFill>
                  <a:schemeClr val="tx2"/>
                </a:solidFill>
                <a:effectLst/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JSON</a:t>
            </a:r>
            <a:r>
              <a:rPr lang="ko-KR" altLang="en-US" sz="2000" dirty="0"/>
              <a:t> 방식 문서 기반의 </a:t>
            </a:r>
            <a:r>
              <a:rPr lang="en-US" altLang="ko-KR" sz="2000" dirty="0" err="1"/>
              <a:t>NoSQL</a:t>
            </a:r>
            <a:r>
              <a:rPr lang="ko-KR" altLang="en-US" sz="2000" dirty="0"/>
              <a:t> 데이터베이스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b="1" dirty="0" smtClean="0">
              <a:latin typeface="HY돋움" pitchFamily="18" charset="-127"/>
              <a:ea typeface="HY돋움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돋움" pitchFamily="18" charset="-127"/>
                <a:ea typeface="HY돋움" pitchFamily="18" charset="-127"/>
              </a:rPr>
              <a:t>크로스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-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플랫폼 문서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-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지향형 데이터 스토어로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, 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몽고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DB 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소프트웨어 회사가 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2007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년 </a:t>
            </a:r>
            <a:r>
              <a:rPr lang="en-US" altLang="ko-KR" sz="2000" dirty="0" err="1">
                <a:latin typeface="HY돋움" pitchFamily="18" charset="-127"/>
                <a:ea typeface="HY돋움" pitchFamily="18" charset="-127"/>
              </a:rPr>
              <a:t>PaaS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 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제품의 일부로 개발했던 </a:t>
            </a:r>
            <a:r>
              <a:rPr lang="ko-KR" altLang="en-US" sz="2000" dirty="0" smtClean="0">
                <a:latin typeface="HY돋움" pitchFamily="18" charset="-127"/>
                <a:ea typeface="HY돋움" pitchFamily="18" charset="-127"/>
              </a:rPr>
              <a:t>것입니다</a:t>
            </a:r>
            <a:r>
              <a:rPr lang="en-US" altLang="ko-KR" sz="2000" dirty="0" smtClean="0">
                <a:latin typeface="HY돋움" pitchFamily="18" charset="-127"/>
                <a:ea typeface="HY돋움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HY돋움" pitchFamily="18" charset="-127"/>
                <a:ea typeface="HY돋움" pitchFamily="18" charset="-127"/>
              </a:rPr>
              <a:t>회사는 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2009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년 </a:t>
            </a:r>
            <a:r>
              <a:rPr lang="ko-KR" altLang="en-US" sz="2000" dirty="0" err="1">
                <a:latin typeface="HY돋움" pitchFamily="18" charset="-127"/>
                <a:ea typeface="HY돋움" pitchFamily="18" charset="-127"/>
              </a:rPr>
              <a:t>오픈소스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 개발 모델로 전환했고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, 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데이터베이스는 그때 이후로 </a:t>
            </a:r>
            <a:r>
              <a:rPr lang="ko-KR" altLang="en-US" sz="2000" dirty="0" err="1">
                <a:latin typeface="HY돋움" pitchFamily="18" charset="-127"/>
                <a:ea typeface="HY돋움" pitchFamily="18" charset="-127"/>
              </a:rPr>
              <a:t>크랙스리스트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, </a:t>
            </a:r>
            <a:r>
              <a:rPr lang="ko-KR" altLang="en-US" sz="2000" dirty="0" err="1">
                <a:latin typeface="HY돋움" pitchFamily="18" charset="-127"/>
                <a:ea typeface="HY돋움" pitchFamily="18" charset="-127"/>
              </a:rPr>
              <a:t>이베이</a:t>
            </a:r>
            <a:r>
              <a:rPr lang="en-US" altLang="ko-KR" sz="2000" dirty="0">
                <a:latin typeface="HY돋움" pitchFamily="18" charset="-127"/>
                <a:ea typeface="HY돋움" pitchFamily="18" charset="-127"/>
              </a:rPr>
              <a:t>, </a:t>
            </a:r>
            <a:r>
              <a:rPr lang="ko-KR" altLang="en-US" sz="2000" dirty="0" err="1">
                <a:latin typeface="HY돋움" pitchFamily="18" charset="-127"/>
                <a:ea typeface="HY돋움" pitchFamily="18" charset="-127"/>
              </a:rPr>
              <a:t>포스퀘어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 등을 비롯한 수많은 웹사이트 및 서비스의 </a:t>
            </a:r>
            <a:r>
              <a:rPr lang="ko-KR" altLang="en-US" sz="2000" dirty="0" err="1">
                <a:latin typeface="HY돋움" pitchFamily="18" charset="-127"/>
                <a:ea typeface="HY돋움" pitchFamily="18" charset="-127"/>
              </a:rPr>
              <a:t>백엔드</a:t>
            </a:r>
            <a:r>
              <a:rPr lang="ko-KR" altLang="en-US" sz="2000" dirty="0">
                <a:latin typeface="HY돋움" pitchFamily="18" charset="-127"/>
                <a:ea typeface="HY돋움" pitchFamily="18" charset="-127"/>
              </a:rPr>
              <a:t> 소프트웨어로 </a:t>
            </a:r>
            <a:r>
              <a:rPr lang="ko-KR" altLang="en-US" sz="2000" dirty="0" smtClean="0">
                <a:latin typeface="HY돋움" pitchFamily="18" charset="-127"/>
                <a:ea typeface="HY돋움" pitchFamily="18" charset="-127"/>
              </a:rPr>
              <a:t>채택되었습니다</a:t>
            </a:r>
            <a:r>
              <a:rPr lang="en-US" altLang="ko-KR" sz="2000" dirty="0" smtClean="0">
                <a:latin typeface="HY돋움" pitchFamily="18" charset="-127"/>
                <a:ea typeface="HY돋움" pitchFamily="18" charset="-127"/>
              </a:rPr>
              <a:t>.</a:t>
            </a:r>
            <a:endParaRPr lang="ko-KR" altLang="en-US" sz="2000" dirty="0">
              <a:latin typeface="HY돋움" pitchFamily="18" charset="-127"/>
              <a:ea typeface="HY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49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69152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effectLst/>
              </a:rPr>
              <a:t> </a:t>
            </a:r>
            <a:r>
              <a:rPr lang="en-US" altLang="ko-KR" dirty="0" err="1" smtClean="0"/>
              <a:t>NoSQL</a:t>
            </a:r>
            <a:r>
              <a:rPr lang="en-US" altLang="ko-KR" dirty="0" smtClean="0">
                <a:solidFill>
                  <a:schemeClr val="tx2"/>
                </a:solidFill>
                <a:effectLst/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몽고</a:t>
            </a:r>
            <a:r>
              <a:rPr lang="en-US" altLang="ko-KR" sz="2000" dirty="0"/>
              <a:t>DB</a:t>
            </a:r>
            <a:r>
              <a:rPr lang="ko-KR" altLang="en-US" sz="2000" dirty="0"/>
              <a:t>는 데이터 객체들이 컬렉션 내부에서 독립된 문서로 저장되는</a:t>
            </a:r>
            <a:r>
              <a:rPr lang="en-US" altLang="ko-KR" sz="2000" dirty="0"/>
              <a:t>, </a:t>
            </a:r>
            <a:r>
              <a:rPr lang="ko-KR" altLang="en-US" sz="2000" dirty="0"/>
              <a:t>문서 모델을 기반으로 하는 </a:t>
            </a:r>
            <a:r>
              <a:rPr lang="en-US" altLang="ko-KR" sz="2000" dirty="0" err="1"/>
              <a:t>NoSQL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데이터베이스입니다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MySQL</a:t>
            </a:r>
            <a:r>
              <a:rPr lang="ko-KR" altLang="en-US" sz="2000" dirty="0"/>
              <a:t> 처럼 전통적인 테이블</a:t>
            </a:r>
            <a:r>
              <a:rPr lang="en-US" altLang="ko-KR" sz="2000" dirty="0"/>
              <a:t>-</a:t>
            </a:r>
            <a:r>
              <a:rPr lang="ko-KR" altLang="en-US" sz="2000" dirty="0"/>
              <a:t>관계 기반의 </a:t>
            </a:r>
            <a:r>
              <a:rPr lang="en-US" altLang="ko-KR" sz="2000" dirty="0"/>
              <a:t>RDBMS</a:t>
            </a:r>
            <a:r>
              <a:rPr lang="ko-KR" altLang="en-US" sz="2000" dirty="0"/>
              <a:t>가 아니며 </a:t>
            </a:r>
            <a:r>
              <a:rPr lang="en-US" altLang="ko-KR" sz="2000" dirty="0"/>
              <a:t>SQL</a:t>
            </a:r>
            <a:r>
              <a:rPr lang="ko-KR" altLang="en-US" sz="2000" dirty="0"/>
              <a:t>을 사용하지 않는다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>
              <a:latin typeface="HY돋움" pitchFamily="18" charset="-127"/>
              <a:ea typeface="HY돋움" pitchFamily="18" charset="-127"/>
            </a:endParaRPr>
          </a:p>
          <a:p>
            <a:pPr marL="0" indent="0">
              <a:buNone/>
            </a:pPr>
            <a:r>
              <a:rPr lang="en-US" altLang="ko-KR" sz="2000" dirty="0" err="1" smtClean="0"/>
              <a:t>NoSQL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SQL</a:t>
            </a:r>
            <a:r>
              <a:rPr lang="ko-KR" altLang="en-US" sz="2000" dirty="0"/>
              <a:t>만을 사용하지 않는 데이터베이스 관리 시스템</a:t>
            </a:r>
            <a:r>
              <a:rPr lang="en-US" altLang="ko-KR" sz="2000" dirty="0"/>
              <a:t>(DBMS)</a:t>
            </a:r>
            <a:r>
              <a:rPr lang="ko-KR" altLang="en-US" sz="2000" dirty="0"/>
              <a:t>을 지칭하는 </a:t>
            </a:r>
            <a:r>
              <a:rPr lang="ko-KR" altLang="en-US" sz="2000" dirty="0" smtClean="0"/>
              <a:t>단어입니다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데이터베이스를 사용하지 않는다는 의미가 아닌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유형의 데이터베이스를 사용하는 </a:t>
            </a:r>
            <a:r>
              <a:rPr lang="ko-KR" altLang="en-US" sz="2000" dirty="0" smtClean="0"/>
              <a:t>것입니다</a:t>
            </a:r>
            <a:r>
              <a:rPr lang="en-US" altLang="ko-KR" sz="2000" dirty="0" smtClean="0"/>
              <a:t>.</a:t>
            </a:r>
            <a:endParaRPr lang="ko-KR" altLang="en-US" sz="2000" dirty="0">
              <a:latin typeface="HY돋움" pitchFamily="18" charset="-127"/>
              <a:ea typeface="HY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60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69152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effectLst/>
              </a:rPr>
              <a:t> </a:t>
            </a:r>
            <a:r>
              <a:rPr lang="ko-KR" altLang="en-US" dirty="0" smtClean="0">
                <a:solidFill>
                  <a:schemeClr val="tx2"/>
                </a:solidFill>
                <a:effectLst/>
              </a:rPr>
              <a:t>특징</a:t>
            </a:r>
            <a:r>
              <a:rPr lang="en-US" altLang="ko-KR" dirty="0" smtClean="0">
                <a:solidFill>
                  <a:schemeClr val="tx2"/>
                </a:solidFill>
                <a:effectLst/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4608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데이터가 </a:t>
            </a:r>
            <a:r>
              <a:rPr lang="en-US" altLang="ko-KR" sz="2000" dirty="0"/>
              <a:t>Document (RDBMS</a:t>
            </a:r>
            <a:r>
              <a:rPr lang="ko-KR" altLang="en-US" sz="2000" dirty="0"/>
              <a:t>에선 </a:t>
            </a:r>
            <a:r>
              <a:rPr lang="en-US" altLang="ko-KR" sz="2000" dirty="0"/>
              <a:t>row)</a:t>
            </a:r>
            <a:r>
              <a:rPr lang="ko-KR" altLang="en-US" sz="2000" dirty="0"/>
              <a:t>라고 불리는 </a:t>
            </a:r>
            <a:r>
              <a:rPr lang="ko-KR" altLang="en-US" sz="2000" dirty="0" err="1"/>
              <a:t>문서형</a:t>
            </a:r>
            <a:r>
              <a:rPr lang="ko-KR" altLang="en-US" sz="2000" dirty="0"/>
              <a:t> 데이터베이스입니다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 데이터의 집합을 </a:t>
            </a:r>
            <a:r>
              <a:rPr lang="en-US" altLang="ko-KR" sz="2000" dirty="0"/>
              <a:t>Collection (RDMBS</a:t>
            </a:r>
            <a:r>
              <a:rPr lang="ko-KR" altLang="en-US" sz="2000" dirty="0"/>
              <a:t>에선 </a:t>
            </a:r>
            <a:r>
              <a:rPr lang="en-US" altLang="ko-KR" sz="2000" dirty="0"/>
              <a:t>table)</a:t>
            </a:r>
            <a:r>
              <a:rPr lang="ko-KR" altLang="en-US" sz="2000" dirty="0"/>
              <a:t>이라고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스키마 제약 없이 자유롭고 </a:t>
            </a:r>
            <a:r>
              <a:rPr lang="en-US" altLang="ko-KR" sz="2000" dirty="0"/>
              <a:t>BSON (Binary JSON) </a:t>
            </a:r>
            <a:r>
              <a:rPr lang="ko-KR" altLang="en-US" sz="2000" dirty="0"/>
              <a:t>형태로 각 문서가 저장되며 </a:t>
            </a:r>
            <a:r>
              <a:rPr lang="en-US" altLang="ko-KR" sz="2000" dirty="0"/>
              <a:t>Array (</a:t>
            </a:r>
            <a:r>
              <a:rPr lang="ko-KR" altLang="en-US" sz="2000" dirty="0"/>
              <a:t>배열</a:t>
            </a:r>
            <a:r>
              <a:rPr lang="en-US" altLang="ko-KR" sz="2000" dirty="0"/>
              <a:t>)</a:t>
            </a:r>
            <a:r>
              <a:rPr lang="ko-KR" altLang="en-US" sz="2000" dirty="0"/>
              <a:t>이나 </a:t>
            </a:r>
            <a:r>
              <a:rPr lang="en-US" altLang="ko-KR" sz="2000" dirty="0"/>
              <a:t>Date (</a:t>
            </a:r>
            <a:r>
              <a:rPr lang="ko-KR" altLang="en-US" sz="2000" dirty="0"/>
              <a:t>날짜</a:t>
            </a:r>
            <a:r>
              <a:rPr lang="en-US" altLang="ko-KR" sz="2000" dirty="0"/>
              <a:t>) </a:t>
            </a:r>
            <a:r>
              <a:rPr lang="ko-KR" altLang="en-US" sz="2000" dirty="0"/>
              <a:t>등 기존 </a:t>
            </a:r>
            <a:r>
              <a:rPr lang="en-US" altLang="ko-KR" sz="2000" dirty="0"/>
              <a:t>RDBMS</a:t>
            </a:r>
            <a:r>
              <a:rPr lang="ko-KR" altLang="en-US" sz="2000" dirty="0"/>
              <a:t>에서 지원하지 않던 형태로도 저장할 수 있기 때문에 </a:t>
            </a:r>
            <a:r>
              <a:rPr lang="en-US" altLang="ko-KR" sz="2000" dirty="0"/>
              <a:t>JOIN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필요없이</a:t>
            </a:r>
            <a:r>
              <a:rPr lang="ko-KR" altLang="en-US" sz="2000" dirty="0"/>
              <a:t> 한 문서에 좀 더 이해하기 쉬운 형태 그대로 정보를 저장할 수 있다는 것이 특징입니다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예를들어</a:t>
            </a:r>
            <a:r>
              <a:rPr lang="ko-KR" altLang="en-US" sz="2000" dirty="0"/>
              <a:t> </a:t>
            </a:r>
            <a:r>
              <a:rPr lang="en-US" altLang="ko-KR" sz="2000" dirty="0" err="1"/>
              <a:t>MongoDB</a:t>
            </a:r>
            <a:r>
              <a:rPr lang="ko-KR" altLang="en-US" sz="2000" dirty="0"/>
              <a:t>에 대한 정보를 저장하고 싶다고 하면</a:t>
            </a:r>
          </a:p>
          <a:p>
            <a:pPr marL="0" indent="0">
              <a:buNone/>
            </a:pPr>
            <a:r>
              <a:rPr lang="en-US" altLang="ko-KR" sz="2000" dirty="0"/>
              <a:t>{ name: </a:t>
            </a:r>
            <a:r>
              <a:rPr lang="en-US" altLang="ko-KR" sz="2000" dirty="0"/>
              <a:t>"</a:t>
            </a:r>
            <a:r>
              <a:rPr lang="en-US" altLang="ko-KR" sz="2000" dirty="0" err="1"/>
              <a:t>MongoDB</a:t>
            </a:r>
            <a:r>
              <a:rPr lang="en-US" altLang="ko-KR" sz="2000" dirty="0"/>
              <a:t>"</a:t>
            </a:r>
            <a:r>
              <a:rPr lang="en-US" altLang="ko-KR" sz="2000" dirty="0"/>
              <a:t>, info: { type: </a:t>
            </a:r>
            <a:r>
              <a:rPr lang="en-US" altLang="ko-KR" sz="2000" dirty="0"/>
              <a:t>"</a:t>
            </a:r>
            <a:r>
              <a:rPr lang="en-US" altLang="ko-KR" sz="2000" dirty="0" err="1"/>
              <a:t>NoSQL</a:t>
            </a:r>
            <a:r>
              <a:rPr lang="en-US" altLang="ko-KR" sz="2000" dirty="0"/>
              <a:t>"</a:t>
            </a:r>
            <a:r>
              <a:rPr lang="en-US" altLang="ko-KR" sz="2000" dirty="0"/>
              <a:t>, cap: </a:t>
            </a:r>
            <a:r>
              <a:rPr lang="en-US" altLang="ko-KR" sz="2000" dirty="0"/>
              <a:t>"CP"</a:t>
            </a:r>
            <a:r>
              <a:rPr lang="ko-KR" altLang="en-US" sz="2000" dirty="0"/>
              <a:t> </a:t>
            </a:r>
            <a:r>
              <a:rPr lang="en-US" altLang="ko-KR" sz="2000" dirty="0"/>
              <a:t>}, tag: [</a:t>
            </a:r>
            <a:r>
              <a:rPr lang="en-US" altLang="ko-KR" sz="2000" dirty="0"/>
              <a:t>"</a:t>
            </a:r>
            <a:r>
              <a:rPr lang="en-US" altLang="ko-KR" sz="2000" dirty="0" err="1"/>
              <a:t>NoSQL</a:t>
            </a:r>
            <a:r>
              <a:rPr lang="en-US" altLang="ko-KR" sz="2000" dirty="0"/>
              <a:t>"</a:t>
            </a:r>
            <a:r>
              <a:rPr lang="en-US" altLang="ko-KR" sz="2000" dirty="0"/>
              <a:t>, </a:t>
            </a:r>
            <a:r>
              <a:rPr lang="en-US" altLang="ko-KR" sz="2000" dirty="0"/>
              <a:t>"</a:t>
            </a:r>
            <a:r>
              <a:rPr lang="en-US" altLang="ko-KR" sz="2000" dirty="0" err="1"/>
              <a:t>MongoDB</a:t>
            </a:r>
            <a:r>
              <a:rPr lang="en-US" altLang="ko-KR" sz="2000" dirty="0"/>
              <a:t>"</a:t>
            </a:r>
            <a:r>
              <a:rPr lang="en-US" altLang="ko-KR" sz="2000" dirty="0"/>
              <a:t>, </a:t>
            </a:r>
            <a:r>
              <a:rPr lang="en-US" altLang="ko-KR" sz="2000" dirty="0"/>
              <a:t>"10gen"</a:t>
            </a:r>
            <a:r>
              <a:rPr lang="en-US" altLang="ko-KR" sz="2000" dirty="0"/>
              <a:t>, </a:t>
            </a:r>
            <a:r>
              <a:rPr lang="en-US" altLang="ko-KR" sz="2000" dirty="0"/>
              <a:t>"BSON"</a:t>
            </a:r>
            <a:r>
              <a:rPr lang="en-US" altLang="ko-KR" sz="2000" dirty="0"/>
              <a:t>] }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이런 형태로 저장을 하고 나중에 </a:t>
            </a:r>
            <a:r>
              <a:rPr lang="ko-KR" altLang="en-US" sz="2000" dirty="0" err="1"/>
              <a:t>읽을때도</a:t>
            </a:r>
            <a:r>
              <a:rPr lang="ko-KR" altLang="en-US" sz="2000" dirty="0"/>
              <a:t> 이렇게 읽을 수가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41602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</TotalTime>
  <Words>49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모양</vt:lpstr>
      <vt:lpstr>Mongo DB</vt:lpstr>
      <vt:lpstr> 몽고DB란?</vt:lpstr>
      <vt:lpstr> NoSQL?</vt:lpstr>
      <vt:lpstr> 특징?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Darken Dark</dc:creator>
  <cp:lastModifiedBy>Darken Dark</cp:lastModifiedBy>
  <cp:revision>9</cp:revision>
  <dcterms:created xsi:type="dcterms:W3CDTF">2017-08-09T15:41:50Z</dcterms:created>
  <dcterms:modified xsi:type="dcterms:W3CDTF">2017-08-09T16:19:29Z</dcterms:modified>
</cp:coreProperties>
</file>