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embeddedFontLst>
    <p:embeddedFont>
      <p:font typeface="Constanti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3" roundtripDataSignature="AMtx7mgxtlzx3NStNWBThRcGIwVGTMv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bold.fntdata"/><Relationship Id="rId11" Type="http://schemas.openxmlformats.org/officeDocument/2006/relationships/slide" Target="slides/slide5.xml"/><Relationship Id="rId22" Type="http://schemas.openxmlformats.org/officeDocument/2006/relationships/font" Target="fonts/Constantia-boldItalic.fntdata"/><Relationship Id="rId10" Type="http://schemas.openxmlformats.org/officeDocument/2006/relationships/slide" Target="slides/slide4.xml"/><Relationship Id="rId21" Type="http://schemas.openxmlformats.org/officeDocument/2006/relationships/font" Target="fonts/Constanti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onstanti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987fcf2c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987fcf2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87fcf2c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87fcf2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2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1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1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1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Pirai infotech Assignment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533400" y="4114800"/>
            <a:ext cx="7854696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Submitted by      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M.Paraneetharan</a:t>
            </a:r>
            <a:endParaRPr/>
          </a:p>
          <a:p>
            <a:pPr indent="0" lvl="0" mar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5" name="Google Shape;16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207" l="0" r="3151" t="7993"/>
          <a:stretch/>
        </p:blipFill>
        <p:spPr>
          <a:xfrm>
            <a:off x="668373" y="2286000"/>
            <a:ext cx="756122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987fcf2ca_0_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Testing Result</a:t>
            </a:r>
            <a:endParaRPr/>
          </a:p>
        </p:txBody>
      </p:sp>
      <p:sp>
        <p:nvSpPr>
          <p:cNvPr id="171" name="Google Shape;171;gf987fcf2ca_0_1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36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Verified the Page contains Header and Footer.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Verified that Input field allows user to input the value.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Verify that the table is created in web page.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Verified</a:t>
            </a:r>
            <a:r>
              <a:rPr lang="en-US"/>
              <a:t> that Save button shows the value I </a:t>
            </a:r>
            <a:r>
              <a:rPr lang="en-US"/>
              <a:t>entered</a:t>
            </a:r>
            <a:r>
              <a:rPr lang="en-US"/>
              <a:t> in input fields in table view.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Verified that Info message is added to let user know that they need to provide value to all input fields</a:t>
            </a:r>
            <a:endParaRPr/>
          </a:p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n-US"/>
              <a:t>Screen refresh will clear all the data entered/saved in table or form.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r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21B2C8"/>
              </a:solidFill>
            </a:endParaRPr>
          </a:p>
          <a:p>
            <a:pPr indent="-274320" lvl="0" marL="2743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r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i="1" lang="en-US">
                <a:solidFill>
                  <a:srgbClr val="76D9E8"/>
                </a:solidFill>
              </a:rPr>
              <a:t>THANK YOU</a:t>
            </a:r>
            <a:endParaRPr i="1">
              <a:solidFill>
                <a:srgbClr val="76D9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87fcf2ca_0_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Project</a:t>
            </a:r>
            <a:endParaRPr/>
          </a:p>
        </p:txBody>
      </p:sp>
      <p:sp>
        <p:nvSpPr>
          <p:cNvPr id="117" name="Google Shape;117;gf987fcf2ca_0_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requirement</a:t>
            </a:r>
            <a:r>
              <a:rPr lang="en-US"/>
              <a:t> is to build a website to get input from Students and Save/Show the data using JQuery on same page on table view. The </a:t>
            </a:r>
            <a:r>
              <a:rPr lang="en-US"/>
              <a:t>website</a:t>
            </a:r>
            <a:r>
              <a:rPr lang="en-US"/>
              <a:t> is user friendly and can be accessed by any user.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3800"/>
              <a:t>Create Forms Using HTML,CSS and JQuery</a:t>
            </a:r>
            <a:endParaRPr sz="3800"/>
          </a:p>
        </p:txBody>
      </p:sp>
      <p:sp>
        <p:nvSpPr>
          <p:cNvPr id="123" name="Google Shape;123;p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7320" lvl="0" marL="274320" rtl="0" algn="l">
              <a:spcBef>
                <a:spcPts val="0"/>
              </a:spcBef>
              <a:spcAft>
                <a:spcPts val="0"/>
              </a:spcAft>
              <a:buSzPts val="470"/>
              <a:buChar char="⚫"/>
            </a:pPr>
            <a:r>
              <a:rPr lang="en-US"/>
              <a:t> Forms to collect information from Student.</a:t>
            </a:r>
            <a:endParaRPr/>
          </a:p>
          <a:p>
            <a:pPr indent="-147320" lvl="0" marL="274320" rtl="0" algn="l">
              <a:spcBef>
                <a:spcPts val="520"/>
              </a:spcBef>
              <a:spcAft>
                <a:spcPts val="0"/>
              </a:spcAft>
              <a:buSzPts val="470"/>
              <a:buChar char="⚫"/>
            </a:pPr>
            <a:r>
              <a:rPr lang="en-US"/>
              <a:t> Forms includes control elements(Save).</a:t>
            </a:r>
            <a:endParaRPr/>
          </a:p>
          <a:p>
            <a:pPr indent="-147320" lvl="0" marL="274320" rtl="0" algn="l">
              <a:spcBef>
                <a:spcPts val="520"/>
              </a:spcBef>
              <a:spcAft>
                <a:spcPts val="0"/>
              </a:spcAft>
              <a:buSzPts val="470"/>
              <a:buChar char="⚫"/>
            </a:pPr>
            <a:r>
              <a:rPr lang="en-US"/>
              <a:t> Input Boxes.</a:t>
            </a:r>
            <a:endParaRPr/>
          </a:p>
          <a:p>
            <a:pPr indent="-147320" lvl="0" marL="274320" rtl="0" algn="l">
              <a:spcBef>
                <a:spcPts val="520"/>
              </a:spcBef>
              <a:spcAft>
                <a:spcPts val="0"/>
              </a:spcAft>
              <a:buSzPts val="470"/>
              <a:buChar char="⚫"/>
            </a:pPr>
            <a:r>
              <a:rPr lang="en-US"/>
              <a:t> Control Button.</a:t>
            </a:r>
            <a:endParaRPr/>
          </a:p>
          <a:p>
            <a:pPr indent="-147320" lvl="0" marL="274320" rtl="0" algn="l">
              <a:spcBef>
                <a:spcPts val="520"/>
              </a:spcBef>
              <a:spcAft>
                <a:spcPts val="0"/>
              </a:spcAft>
              <a:buSzPts val="470"/>
              <a:buChar char="⚫"/>
            </a:pPr>
            <a:r>
              <a:rPr lang="en-US"/>
              <a:t> Text Label field.</a:t>
            </a:r>
            <a:endParaRPr/>
          </a:p>
          <a:p>
            <a:pPr indent="-143510" lvl="0" marL="274320" rtl="0" algn="l">
              <a:spcBef>
                <a:spcPts val="520"/>
              </a:spcBef>
              <a:spcAft>
                <a:spcPts val="0"/>
              </a:spcAft>
              <a:buSzPts val="410"/>
              <a:buChar char="⚫"/>
            </a:pPr>
            <a:r>
              <a:rPr lang="en-US"/>
              <a:t> Table to return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FORMS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Forms are created using the form element, Following as: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&lt;form&gt;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Elements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&lt;/form&gt;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Arial"/>
              <a:buChar char="•"/>
            </a:pPr>
            <a:r>
              <a:rPr lang="en-US"/>
              <a:t>All controls performed in form.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INPUT ELEMENTS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A list Of input elements go inside the form tags.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The General syntax of input elements is as follows: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&lt;input type="text" id="firstname" class="tbox"&gt;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&lt;input type="text" id="lastname" class="tbox"&gt;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&lt;input type="text" id="Department" class="tbox"&gt;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The “id“ is a unique identifier.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The Class or ID name can be used by CSS and JQuery to perform certain task and styling.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Buttons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I will use Save button.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When click on the Save button view the value in table.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&lt;button type="button"  	id="save”class="savebtn"&gt;Save&lt;/button&gt;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TABLE ELEMENTS</a:t>
            </a:r>
            <a:endParaRPr/>
          </a:p>
        </p:txBody>
      </p:sp>
      <p:sp>
        <p:nvSpPr>
          <p:cNvPr id="147" name="Google Shape;147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Table Elements using row and column,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  &lt;tr&gt;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&lt;th&gt;First Name&lt;/th&gt;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&lt;th&gt;Last Name&lt;/th&gt;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&lt;th&gt;Department&lt;/th&gt;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&lt;/tr&gt;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This field are using in inside the &lt;table&gt;&lt;/table&gt;.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Tr-Table row in a table.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Th-Row of cells in a table.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CSS STYLE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2720" lvl="0" marL="274320" rtl="0" algn="l">
              <a:spcBef>
                <a:spcPts val="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CSS using in a style of a website: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Background color,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Font style,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Table design.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Creating a style in css: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&lt;style&gt;elements&lt;/style&gt;</a:t>
            </a:r>
            <a:endParaRPr/>
          </a:p>
          <a:p>
            <a:pPr indent="-172720" lvl="0" marL="274320" rtl="0" algn="l">
              <a:spcBef>
                <a:spcPts val="520"/>
              </a:spcBef>
              <a:spcAft>
                <a:spcPts val="0"/>
              </a:spcAft>
              <a:buSzPts val="870"/>
              <a:buChar char="⚫"/>
            </a:pPr>
            <a:r>
              <a:rPr lang="en-US"/>
              <a:t>Using a style in css: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#- identify the id,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.-  identify the class.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	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SAMPLE SCREENSHOTS</a:t>
            </a:r>
            <a:endParaRPr/>
          </a:p>
        </p:txBody>
      </p:sp>
      <p:pic>
        <p:nvPicPr>
          <p:cNvPr id="159" name="Google Shape;15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472" l="0" r="0" t="7993"/>
          <a:stretch/>
        </p:blipFill>
        <p:spPr>
          <a:xfrm>
            <a:off x="668373" y="2286000"/>
            <a:ext cx="7807254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2021-10-19T15:08:51Z</dcterms:created>
  <dc:creator>barani</dc:creator>
</cp:coreProperties>
</file>