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9A357-5689-49B8-BD31-83871FB19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0CF8A7-F4C5-43E4-87DC-BD7C140C7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5DF40-ADA3-4760-9A50-9D592E09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3FB2D-1956-425A-85F5-E902574B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1184D-4BC4-4C0E-AC9B-7AA0FACA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6253-28CD-45AE-92BF-3DE67B83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C98D9-8504-4376-9C78-45DECEF93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5DF2B-9FE5-4211-8B0F-59A1F202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0BC6E-68FB-4D7D-BDC8-93B176F3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78B5F-A1CB-413F-885F-C9F45144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5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C85FD-BD72-4445-AF8D-D31D29DB6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E668A-0626-45D0-AE91-FE14291B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7E05A-7570-4E76-B752-7D2ACFBE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61094-4A57-4E2D-A104-324249B8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F9969-5353-4CBE-8C47-16643A38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3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ABAAE-2FD1-4AA9-A26C-C3302DAE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32516-FF41-4DA9-A580-08B094C0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923A6-2A38-4BED-9141-4DD61503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87F9-82D3-447B-AA26-4FE6C89C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8265E-642F-4953-B68E-CB00680B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558DD-F6BA-42A4-B154-F6B36889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1C101-C956-4B89-A7E3-DD7DEE7A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FA059-7314-4AFF-8F5B-5F66A267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9580D-494F-47B5-B03A-0451E6B3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2141C-180A-4A5C-B7AA-8C013B8E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2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2094-952C-49CB-B175-F2A10F3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9F02F-F740-40B8-B9AE-1EAEF25FB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BACDD-46C9-4CC9-8D86-8FAEA307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771C2-9A0A-4987-9AF7-F5673242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2248F-480E-4A70-A41E-688DB1FF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1D12D-8819-4487-9E46-B3A12DCB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0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DC3D-0651-49B9-9067-167C057C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81A6C-D86D-4FFF-843E-BF33BCA8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C6735-BA45-41E1-8BE7-E75F8641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09674-C11A-47E9-92DB-CA8CEEA26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034282-33F3-44C4-9DB2-04166271B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CA592-A59F-40AF-9E40-496C17CA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4A5423-C480-4570-B60F-322146B7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96C4C-0712-411A-97B8-3A3B3CE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D1906-600E-41E3-9053-C061E929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6FEC7-50CF-4E92-82DC-51ECBBE0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756AD-7176-4388-8716-8F67983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91F5E-0DFA-4916-863B-04AC563F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5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0A1A40-BBE0-4AF8-BA6A-2769CE63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6477D2-FA8E-49BF-81F5-880B8BA8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7738E3-0D9F-41B7-87CE-279F983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435C-C3A4-4BDD-A117-A2DEDAD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95067-A759-4CD9-A914-AAA4A3CC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8EA32-908A-4CA9-850E-2957BF99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379A9-47A9-4117-845C-60DD5311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BAB74-889B-41D1-980C-13896E98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BB09F-91A4-4A47-B66D-1026C244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1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1D883-3D2D-48DC-977E-42064831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59E8BB-3750-4A3F-A0CD-FDACB0C2A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FD5C7-D2B5-4EBF-BB5D-8C9DEAC8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6F070-F93A-4B33-91E9-1416B2E8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F081F-1787-4BDE-8D93-60095686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B0B65-1F75-4537-834B-870AAC8E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6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9AAE8-B35D-4EEB-BF9E-0F678DDE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8C2AD-1AAB-4333-B0D0-9EB0602F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2EEF7-9524-4F44-9073-01E80B942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7D2D-792C-4315-8A52-F77C1FCA8D9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9432A-C660-40A1-BFB7-CCD305774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9056F-5FD9-4815-8309-FF76D72A8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F03B-59FE-4B76-9446-91C4AC271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6C706B-4C8D-45BA-A15E-8B889381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2" y="1150976"/>
            <a:ext cx="4556047" cy="4556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EA498-61CD-4BB1-9EC0-C80D09386A96}"/>
              </a:ext>
            </a:extLst>
          </p:cNvPr>
          <p:cNvSpPr txBox="1"/>
          <p:nvPr/>
        </p:nvSpPr>
        <p:spPr>
          <a:xfrm>
            <a:off x="4552335" y="3060145"/>
            <a:ext cx="61041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err="1">
                <a:solidFill>
                  <a:schemeClr val="bg1"/>
                </a:solidFill>
                <a:latin typeface="CookieRun Black" panose="020B0600000101010101" pitchFamily="50" charset="-127"/>
                <a:ea typeface="CookieRun Black" panose="020B0600000101010101" pitchFamily="50" charset="-127"/>
              </a:rPr>
              <a:t>oryon</a:t>
            </a:r>
            <a:endParaRPr lang="ko-KR" altLang="en-US" sz="16600" dirty="0">
              <a:solidFill>
                <a:schemeClr val="bg1"/>
              </a:solidFill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CookieRun Black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김원빈</dc:creator>
  <cp:lastModifiedBy>김원빈</cp:lastModifiedBy>
  <cp:revision>1</cp:revision>
  <dcterms:created xsi:type="dcterms:W3CDTF">2020-09-15T10:58:09Z</dcterms:created>
  <dcterms:modified xsi:type="dcterms:W3CDTF">2020-09-15T11:03:26Z</dcterms:modified>
</cp:coreProperties>
</file>