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1" r:id="rId7"/>
    <p:sldId id="257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8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6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759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543" y="1911982"/>
            <a:ext cx="4992914" cy="1231106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b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MOTOR CONTROL</a:t>
            </a:r>
            <a:endParaRPr lang="en-US" sz="24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7413"/>
            <a:ext cx="4486656" cy="70270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Omkar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Parange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65000"/>
                  </a:schemeClr>
                </a:solidFill>
              </a:rPr>
              <a:t>M.Tech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., NIT Karnataka)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02732"/>
              </p:ext>
            </p:extLst>
          </p:nvPr>
        </p:nvGraphicFramePr>
        <p:xfrm>
          <a:off x="6446383" y="729795"/>
          <a:ext cx="5395236" cy="539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4" imgW="3120840" imgH="3120840" progId="Photoshop.Image.18">
                  <p:embed/>
                </p:oleObj>
              </mc:Choice>
              <mc:Fallback>
                <p:oleObj name="Image" r:id="rId4" imgW="3120840" imgH="3120840" progId="Photoshop.Image.18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6383" y="729795"/>
                        <a:ext cx="5395236" cy="539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35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0"/>
            <a:ext cx="4992914" cy="1117600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32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4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6457" y="1553608"/>
            <a:ext cx="71990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 vs. ML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History of AI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 for Motor Control?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97289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585029" y="1011961"/>
            <a:ext cx="5021942" cy="50219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721182" y="3284267"/>
            <a:ext cx="2749636" cy="2749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5678251" y="1946766"/>
            <a:ext cx="835498" cy="815654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FF"/>
                </a:solidFill>
              </a:rPr>
              <a:t>AI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5563833" y="4251258"/>
            <a:ext cx="1064334" cy="815654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ML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2" y="181628"/>
            <a:ext cx="5396296" cy="64625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585824" y="2666590"/>
            <a:ext cx="5021942" cy="50219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37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Parcel</vt:lpstr>
      <vt:lpstr>Adobe Photoshop Image</vt:lpstr>
      <vt:lpstr>MACHINE LEARNING   FOR MOTOR CONTROL</vt:lpstr>
      <vt:lpstr>OUTLINE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2022-06-07T05:46:54Z</dcterms:created>
  <dcterms:modified xsi:type="dcterms:W3CDTF">2022-06-07T09:03:24Z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