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64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2800" y="228898"/>
            <a:ext cx="6282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81623-40C3-B34F-B3C9-814E52D6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0"/>
            <a:ext cx="8119110" cy="878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88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CA260A-5504-8240-B74F-FB14698E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" y="304221"/>
            <a:ext cx="8119110" cy="87854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JP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9DE3A-166E-4B4A-B4B1-E14D5134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7" y="560928"/>
            <a:ext cx="6282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468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016000"/>
            <a:ext cx="8393339" cy="549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88258"/>
            <a:ext cx="628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FB745A-D715-3B41-A2B5-FDF58EB9E59F}"/>
              </a:ext>
            </a:extLst>
          </p:cNvPr>
          <p:cNvSpPr txBox="1">
            <a:spLocks/>
          </p:cNvSpPr>
          <p:nvPr userDrawn="1"/>
        </p:nvSpPr>
        <p:spPr>
          <a:xfrm>
            <a:off x="610720" y="0"/>
            <a:ext cx="7886700" cy="792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5D5754F-B9C8-094E-A77D-9DAF070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0"/>
            <a:ext cx="8139430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10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55600" algn="l" defTabSz="914400" rtl="0" eaLnBrk="1" latinLnBrk="0" hangingPunct="1">
        <a:lnSpc>
          <a:spcPct val="130000"/>
        </a:lnSpc>
        <a:spcBef>
          <a:spcPts val="1000"/>
        </a:spcBef>
        <a:buSzPct val="100000"/>
        <a:buFont typeface="System Font Regular"/>
        <a:buChar char="◆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1938" algn="l" defTabSz="914400" rtl="0" eaLnBrk="1" latinLnBrk="0" hangingPunct="1">
        <a:lnSpc>
          <a:spcPct val="130000"/>
        </a:lnSpc>
        <a:spcBef>
          <a:spcPts val="50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2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1AF06-776E-2A44-93E3-9E40E923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/>
              <a:t>合同発表会について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8016A-40FD-104F-8E1C-1D5642A35C5E}"/>
              </a:ext>
            </a:extLst>
          </p:cNvPr>
          <p:cNvSpPr txBox="1"/>
          <p:nvPr/>
        </p:nvSpPr>
        <p:spPr>
          <a:xfrm>
            <a:off x="673304" y="1262683"/>
            <a:ext cx="8319906" cy="518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ja-JP" altLang="en-US" sz="2400"/>
              <a:t>日時：</a:t>
            </a:r>
            <a:r>
              <a:rPr lang="en-US" altLang="ja-JP" sz="2400" dirty="0"/>
              <a:t>1/17</a:t>
            </a:r>
            <a:r>
              <a:rPr lang="ja-JP" altLang="en-US" sz="2400"/>
              <a:t>（月），４限</a:t>
            </a:r>
            <a:endParaRPr lang="en-US" altLang="ja-JP" sz="2400" dirty="0"/>
          </a:p>
          <a:p>
            <a:pPr marL="342900" indent="-3429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ja-JP" altLang="en-US" sz="2400"/>
              <a:t>形式：前回と同様</a:t>
            </a:r>
            <a:endParaRPr lang="en-US" altLang="ja-JP" sz="2400" dirty="0"/>
          </a:p>
          <a:p>
            <a:pPr marL="342900" indent="-3429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ja-JP" altLang="en-US" sz="2400"/>
              <a:t>発表時間：</a:t>
            </a:r>
            <a:r>
              <a:rPr lang="en-US" altLang="ja-JP" sz="2400" dirty="0"/>
              <a:t>7</a:t>
            </a:r>
            <a:r>
              <a:rPr lang="ja-JP" altLang="en-US" sz="2400"/>
              <a:t>分（発表</a:t>
            </a:r>
            <a:r>
              <a:rPr lang="en-US" altLang="ja-JP" sz="2400" dirty="0"/>
              <a:t>5</a:t>
            </a:r>
            <a:r>
              <a:rPr lang="ja-JP" altLang="en-US" sz="2400"/>
              <a:t>分＋質疑</a:t>
            </a:r>
            <a:r>
              <a:rPr lang="en-US" altLang="ja-JP" sz="2400" dirty="0"/>
              <a:t>2</a:t>
            </a:r>
            <a:r>
              <a:rPr lang="ja-JP" altLang="en-US" sz="2400"/>
              <a:t>分）</a:t>
            </a:r>
            <a:endParaRPr lang="en-US" altLang="ja-JP" sz="2400" dirty="0"/>
          </a:p>
          <a:p>
            <a:pPr marL="342900" indent="-3429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400" dirty="0">
                <a:solidFill>
                  <a:srgbClr val="FF0000"/>
                </a:solidFill>
              </a:rPr>
              <a:t>授業時間内にチーム名を決める</a:t>
            </a:r>
          </a:p>
          <a:p>
            <a:pPr marL="342900" indent="-3429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400" dirty="0"/>
              <a:t>スライド作成の注意事項</a:t>
            </a:r>
          </a:p>
          <a:p>
            <a:pPr marL="800100" lvl="1" indent="-34290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JP" sz="2400" dirty="0"/>
              <a:t>文字サイズを大きく＋太く（図のラベルも）</a:t>
            </a:r>
          </a:p>
          <a:p>
            <a:pPr marL="800100" lvl="1" indent="-34290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JP" sz="2400" dirty="0"/>
              <a:t>画像は高解像度に</a:t>
            </a:r>
            <a:br>
              <a:rPr lang="en-JP" sz="2400" dirty="0"/>
            </a:br>
            <a:r>
              <a:rPr lang="en-JP" sz="2400" dirty="0"/>
              <a:t>→</a:t>
            </a:r>
            <a:r>
              <a:rPr lang="ja-JP" altLang="en-US" sz="2400"/>
              <a:t> </a:t>
            </a:r>
            <a:r>
              <a:rPr lang="en-JP" sz="2400" dirty="0"/>
              <a:t>matplotlibで出力したものを張る（スクショ厳禁）</a:t>
            </a:r>
          </a:p>
          <a:p>
            <a:pPr marL="800100" lvl="1" indent="-342900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JP" sz="2400" dirty="0"/>
              <a:t>目的と結論を対応させる</a:t>
            </a:r>
          </a:p>
        </p:txBody>
      </p:sp>
    </p:spTree>
    <p:extLst>
      <p:ext uri="{BB962C8B-B14F-4D97-AF65-F5344CB8AC3E}">
        <p14:creationId xmlns:p14="http://schemas.microsoft.com/office/powerpoint/2010/main" val="20054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AEE9-5E9E-904A-8A82-6960A1B4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/>
              <a:t>スライドの作り方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3A364-B855-1E46-BB41-701D78AA5D83}"/>
              </a:ext>
            </a:extLst>
          </p:cNvPr>
          <p:cNvSpPr txBox="1"/>
          <p:nvPr/>
        </p:nvSpPr>
        <p:spPr>
          <a:xfrm>
            <a:off x="744670" y="1445080"/>
            <a:ext cx="7827784" cy="4755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キーワードは必ず載せる</a:t>
            </a: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長い文章を書かない</a:t>
            </a: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色を使いすぎない（黒・赤・青程度）</a:t>
            </a: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１スライドで１トピック</a:t>
            </a: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文字は見やすく（大きさやフォントに注意）</a:t>
            </a: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アニメーションは使わない</a:t>
            </a: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スライド番号を載せる</a:t>
            </a:r>
          </a:p>
          <a:p>
            <a:pPr marL="457200" indent="-457200">
              <a:lnSpc>
                <a:spcPts val="35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最後のスライドはまとめ</a:t>
            </a:r>
          </a:p>
        </p:txBody>
      </p:sp>
    </p:spTree>
    <p:extLst>
      <p:ext uri="{BB962C8B-B14F-4D97-AF65-F5344CB8AC3E}">
        <p14:creationId xmlns:p14="http://schemas.microsoft.com/office/powerpoint/2010/main" val="349639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AEE9-5E9E-904A-8A82-6960A1B4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JP" dirty="0"/>
              <a:t>レポートと成績について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3A364-B855-1E46-BB41-701D78AA5D83}"/>
              </a:ext>
            </a:extLst>
          </p:cNvPr>
          <p:cNvSpPr txBox="1"/>
          <p:nvPr/>
        </p:nvSpPr>
        <p:spPr>
          <a:xfrm>
            <a:off x="728341" y="1204365"/>
            <a:ext cx="7982951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締め切り延長：1/17 →</a:t>
            </a:r>
            <a:r>
              <a:rPr lang="ja-JP" altLang="en-US" sz="2800"/>
              <a:t> </a:t>
            </a:r>
            <a:r>
              <a:rPr lang="en-US" altLang="ja-JP" sz="2800" dirty="0"/>
              <a:t>1/31</a:t>
            </a:r>
          </a:p>
          <a:p>
            <a:pPr marL="457200" indent="-457200">
              <a:lnSpc>
                <a:spcPts val="4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１回は添削を受けることを推奨</a:t>
            </a:r>
          </a:p>
          <a:p>
            <a:pPr marL="457200" indent="-457200">
              <a:lnSpc>
                <a:spcPts val="4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JP" sz="2800" dirty="0"/>
              <a:t>成績の付け方</a:t>
            </a:r>
          </a:p>
          <a:p>
            <a:pPr marL="914400" lvl="1" indent="-457200">
              <a:lnSpc>
                <a:spcPts val="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JP" sz="2400" dirty="0"/>
              <a:t>出席点+レポート点</a:t>
            </a:r>
            <a:br>
              <a:rPr lang="en-JP" sz="2400" dirty="0"/>
            </a:br>
            <a:r>
              <a:rPr lang="en-JP" sz="2400" dirty="0"/>
              <a:t>出席点：100  ×（出席回数 / 15）× 0.4</a:t>
            </a:r>
            <a:br>
              <a:rPr lang="en-JP" sz="2400" dirty="0"/>
            </a:br>
            <a:r>
              <a:rPr lang="en-JP" sz="2400" dirty="0"/>
              <a:t>レポート点：60, 50, 40, 30, 0（未提出）</a:t>
            </a:r>
          </a:p>
          <a:p>
            <a:pPr marL="914400" lvl="1" indent="-457200">
              <a:lnSpc>
                <a:spcPts val="4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JP" sz="2400" dirty="0"/>
              <a:t>最終成績</a:t>
            </a:r>
            <a:br>
              <a:rPr lang="en-JP" sz="2400" dirty="0"/>
            </a:br>
            <a:r>
              <a:rPr lang="en-JP" sz="2400" dirty="0"/>
              <a:t>S (90~100), A (80~89), </a:t>
            </a:r>
            <a:br>
              <a:rPr lang="en-JP" sz="2400" dirty="0"/>
            </a:br>
            <a:r>
              <a:rPr lang="en-JP" sz="2400" dirty="0"/>
              <a:t>B (70~79), C (60~69), F (0~59)</a:t>
            </a:r>
          </a:p>
        </p:txBody>
      </p:sp>
    </p:spTree>
    <p:extLst>
      <p:ext uri="{BB962C8B-B14F-4D97-AF65-F5344CB8AC3E}">
        <p14:creationId xmlns:p14="http://schemas.microsoft.com/office/powerpoint/2010/main" val="220654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Medium"/>
        <a:ea typeface="Hiragino Sans W4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BF96EB3B-4871-814B-887F-5BAB0D39B2F7}" vid="{30185784-8605-1840-92A6-A57D3A2473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142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System Font Regular</vt:lpstr>
      <vt:lpstr>Arial</vt:lpstr>
      <vt:lpstr>Avenir Next Bold</vt:lpstr>
      <vt:lpstr>Avenir Next Medium</vt:lpstr>
      <vt:lpstr>Courier New</vt:lpstr>
      <vt:lpstr>Office Theme</vt:lpstr>
      <vt:lpstr>合同発表会について</vt:lpstr>
      <vt:lpstr>スライドの作り方</vt:lpstr>
      <vt:lpstr>レポートと成績について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合同発表会について</dc:title>
  <dc:creator>成塚　拓真</dc:creator>
  <cp:lastModifiedBy>成塚　拓真</cp:lastModifiedBy>
  <cp:revision>9</cp:revision>
  <dcterms:created xsi:type="dcterms:W3CDTF">2022-01-12T03:34:39Z</dcterms:created>
  <dcterms:modified xsi:type="dcterms:W3CDTF">2022-01-12T04:51:24Z</dcterms:modified>
</cp:coreProperties>
</file>