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2.png" 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 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4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 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 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 /><Relationship Id="rId7" Type="http://schemas.openxmlformats.org/officeDocument/2006/relationships/image" Target="../media/image7.png" 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 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0.png" 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312749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Data Structures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533011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464203"/>
            <a:ext cx="727359" cy="6101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Binary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Binary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837457" y="4464203"/>
            <a:ext cx="1454399" cy="6122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Trees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Search Trees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865243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0017" y="2741710"/>
            <a:ext cx="163802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504d"/>
                </a:solidFill>
                <a:latin typeface="Century Gothic"/>
                <a:cs typeface="Century Gothic"/>
              </a:rPr>
              <a:t>Lecture-16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9180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207932" y="3262942"/>
            <a:ext cx="7016295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Balanced/unbalanced Tree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10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2833883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Balanced Trees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833523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756950"/>
            <a:ext cx="665500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AVL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756950"/>
            <a:ext cx="1555089" cy="8154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665195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Tree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Red Black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278531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14887" y="3201958"/>
            <a:ext cx="823691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Trees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723539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3.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646966"/>
            <a:ext cx="253288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2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28986" y="3646966"/>
            <a:ext cx="18562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-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30586" y="3646966"/>
            <a:ext cx="1073139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4 Trees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225259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Thank You!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9180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2160409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Binary Trees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614067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537494"/>
            <a:ext cx="3167482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Diameter and height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7584" y="2537494"/>
            <a:ext cx="1215602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 O(N).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059075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982502"/>
            <a:ext cx="89943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Mirror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60450" y="2982502"/>
            <a:ext cx="379201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of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39957" y="2982502"/>
            <a:ext cx="1078260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 Tree.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504083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3.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427510"/>
            <a:ext cx="1538325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Input Tree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198999" y="3427510"/>
            <a:ext cx="1483156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Levelwise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427510"/>
            <a:ext cx="3859480" cy="80447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936875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Make a tree using Inorder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936898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4.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521512" y="3860326"/>
            <a:ext cx="68738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and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208899" y="3860326"/>
            <a:ext cx="1545640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PostOrder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27190" y="23267"/>
            <a:ext cx="1366304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7-07-2018 2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292990" y="3262942"/>
            <a:ext cx="4846372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Binary Search Trees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2508305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BST Properties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687219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610646"/>
            <a:ext cx="2659532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Every Node in left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610646"/>
            <a:ext cx="3849550" cy="74702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659062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subtree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than or equal to root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508812" y="2610646"/>
            <a:ext cx="208300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has value less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501035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424462"/>
            <a:ext cx="2848356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Every Node in right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08687" y="3424462"/>
            <a:ext cx="1190487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subtree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424462"/>
            <a:ext cx="5539068" cy="74702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4037012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has value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greater than or equal to root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4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3478224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Binary Search trees</a:t>
            </a:r>
            <a:endParaRPr sz="2900">
              <a:latin typeface="Century Gothic"/>
              <a:cs typeface="Century Gothic"/>
            </a:endParaRPr>
          </a:p>
        </p:txBody>
      </p:sp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9363" y="1395412"/>
            <a:ext cx="6004286" cy="4437062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5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3509897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Binary Search Trees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738918"/>
            <a:ext cx="5857168" cy="3419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class BinarySearchTree{</a:t>
            </a:r>
            <a:endParaRPr sz="24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// accessor methods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size();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bool isEmpty();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bool findElement(int element);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// update methods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void addElement(int element);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void removeElement(int element) throws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BSTEmptyException;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}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6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4619658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Lets discuss few problems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272435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195862"/>
            <a:ext cx="707196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Print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366994" y="3195862"/>
            <a:ext cx="197513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BST elements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41214" y="3195862"/>
            <a:ext cx="173565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 range K1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195862"/>
            <a:ext cx="5536570" cy="8154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441524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and K2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Search &amp; Adding element in BST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717442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7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1712594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Your Turn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052979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976406"/>
            <a:ext cx="211348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Convert a BST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773890" y="2976406"/>
            <a:ext cx="3179368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into sorted Linked List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497986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421414"/>
            <a:ext cx="2255825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Given a binary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840" y="3421414"/>
            <a:ext cx="1929750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tree check if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846896" y="3421414"/>
            <a:ext cx="366430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its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421414"/>
            <a:ext cx="5092780" cy="8154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45529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BST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Check if a Binary Tree is Balanced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942995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3.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592901" y="2958141"/>
            <a:ext cx="6246317" cy="124048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spc="10" dirty="0">
                <a:solidFill>
                  <a:srgbClr val="bd5c45"/>
                </a:solidFill>
                <a:latin typeface="Century Gothic"/>
                <a:cs typeface="Century Gothic"/>
              </a:rPr>
              <a:t>Build a BST using a sorted</a:t>
            </a:r>
            <a:endParaRPr sz="2500">
              <a:latin typeface="Century Gothic"/>
              <a:cs typeface="Century Gothic"/>
            </a:endParaRPr>
          </a:p>
          <a:p>
            <a:pPr marL="2416175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array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9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2020-03-17T23:24:01Z</dcterms:created>
  <dcterms:modified xsi:type="dcterms:W3CDTF">2020-03-17T23:24:01Z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2020-03-17T00:00:00Z</vt:filetime>
  </property>
  <property fmtid="{D5CDD505-2E9C-101B-9397-08002B2CF9AE}" pid="3" name="LastSaved">
    <vt:filetime>2020-03-17T00:00:00Z</vt:filetime>
  </property>
</Properties>
</file>