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9ADF2-503D-4DC8-A71C-B54D40E55A37}" v="13" dt="2025-09-06T06:13:20.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4" d="100"/>
          <a:sy n="8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21thumar@gmail.com" userId="0b7ce150be2d81a3" providerId="LiveId" clId="{4B89ADF2-503D-4DC8-A71C-B54D40E55A37}"/>
    <pc:docChg chg="custSel modSld">
      <pc:chgData name="paras21thumar@gmail.com" userId="0b7ce150be2d81a3" providerId="LiveId" clId="{4B89ADF2-503D-4DC8-A71C-B54D40E55A37}" dt="2025-09-06T06:14:42.505" v="1718" actId="1076"/>
      <pc:docMkLst>
        <pc:docMk/>
      </pc:docMkLst>
      <pc:sldChg chg="modSp mod">
        <pc:chgData name="paras21thumar@gmail.com" userId="0b7ce150be2d81a3" providerId="LiveId" clId="{4B89ADF2-503D-4DC8-A71C-B54D40E55A37}" dt="2025-09-06T06:02:29.271" v="1265" actId="14100"/>
        <pc:sldMkLst>
          <pc:docMk/>
          <pc:sldMk cId="0" sldId="256"/>
        </pc:sldMkLst>
        <pc:spChg chg="mod">
          <ac:chgData name="paras21thumar@gmail.com" userId="0b7ce150be2d81a3" providerId="LiveId" clId="{4B89ADF2-503D-4DC8-A71C-B54D40E55A37}" dt="2025-09-06T06:02:29.271" v="1265" actId="14100"/>
          <ac:spMkLst>
            <pc:docMk/>
            <pc:sldMk cId="0" sldId="256"/>
            <ac:spMk id="3" creationId="{00000000-0000-0000-0000-000000000000}"/>
          </ac:spMkLst>
        </pc:spChg>
      </pc:sldChg>
      <pc:sldChg chg="modSp mod">
        <pc:chgData name="paras21thumar@gmail.com" userId="0b7ce150be2d81a3" providerId="LiveId" clId="{4B89ADF2-503D-4DC8-A71C-B54D40E55A37}" dt="2025-09-06T05:45:17.462" v="807" actId="20577"/>
        <pc:sldMkLst>
          <pc:docMk/>
          <pc:sldMk cId="0" sldId="257"/>
        </pc:sldMkLst>
        <pc:spChg chg="mod">
          <ac:chgData name="paras21thumar@gmail.com" userId="0b7ce150be2d81a3" providerId="LiveId" clId="{4B89ADF2-503D-4DC8-A71C-B54D40E55A37}" dt="2025-09-06T05:36:45.542" v="37" actId="20577"/>
          <ac:spMkLst>
            <pc:docMk/>
            <pc:sldMk cId="0" sldId="257"/>
            <ac:spMk id="6" creationId="{00000000-0000-0000-0000-000000000000}"/>
          </ac:spMkLst>
        </pc:spChg>
        <pc:spChg chg="mod">
          <ac:chgData name="paras21thumar@gmail.com" userId="0b7ce150be2d81a3" providerId="LiveId" clId="{4B89ADF2-503D-4DC8-A71C-B54D40E55A37}" dt="2025-09-06T05:40:24.371" v="451" actId="5793"/>
          <ac:spMkLst>
            <pc:docMk/>
            <pc:sldMk cId="0" sldId="257"/>
            <ac:spMk id="7" creationId="{00000000-0000-0000-0000-000000000000}"/>
          </ac:spMkLst>
        </pc:spChg>
        <pc:spChg chg="mod">
          <ac:chgData name="paras21thumar@gmail.com" userId="0b7ce150be2d81a3" providerId="LiveId" clId="{4B89ADF2-503D-4DC8-A71C-B54D40E55A37}" dt="2025-09-06T05:41:09.919" v="468" actId="113"/>
          <ac:spMkLst>
            <pc:docMk/>
            <pc:sldMk cId="0" sldId="257"/>
            <ac:spMk id="11" creationId="{00000000-0000-0000-0000-000000000000}"/>
          </ac:spMkLst>
        </pc:spChg>
        <pc:spChg chg="mod">
          <ac:chgData name="paras21thumar@gmail.com" userId="0b7ce150be2d81a3" providerId="LiveId" clId="{4B89ADF2-503D-4DC8-A71C-B54D40E55A37}" dt="2025-09-06T05:42:59.161" v="614" actId="20577"/>
          <ac:spMkLst>
            <pc:docMk/>
            <pc:sldMk cId="0" sldId="257"/>
            <ac:spMk id="12" creationId="{00000000-0000-0000-0000-000000000000}"/>
          </ac:spMkLst>
        </pc:spChg>
        <pc:spChg chg="mod">
          <ac:chgData name="paras21thumar@gmail.com" userId="0b7ce150be2d81a3" providerId="LiveId" clId="{4B89ADF2-503D-4DC8-A71C-B54D40E55A37}" dt="2025-09-06T05:43:25.206" v="631" actId="113"/>
          <ac:spMkLst>
            <pc:docMk/>
            <pc:sldMk cId="0" sldId="257"/>
            <ac:spMk id="16" creationId="{00000000-0000-0000-0000-000000000000}"/>
          </ac:spMkLst>
        </pc:spChg>
        <pc:spChg chg="mod">
          <ac:chgData name="paras21thumar@gmail.com" userId="0b7ce150be2d81a3" providerId="LiveId" clId="{4B89ADF2-503D-4DC8-A71C-B54D40E55A37}" dt="2025-09-06T05:45:17.462" v="807" actId="20577"/>
          <ac:spMkLst>
            <pc:docMk/>
            <pc:sldMk cId="0" sldId="257"/>
            <ac:spMk id="17" creationId="{00000000-0000-0000-0000-000000000000}"/>
          </ac:spMkLst>
        </pc:spChg>
      </pc:sldChg>
      <pc:sldChg chg="addSp delSp modSp mod">
        <pc:chgData name="paras21thumar@gmail.com" userId="0b7ce150be2d81a3" providerId="LiveId" clId="{4B89ADF2-503D-4DC8-A71C-B54D40E55A37}" dt="2025-09-06T06:00:40.679" v="1207" actId="1076"/>
        <pc:sldMkLst>
          <pc:docMk/>
          <pc:sldMk cId="0" sldId="258"/>
        </pc:sldMkLst>
        <pc:spChg chg="mod">
          <ac:chgData name="paras21thumar@gmail.com" userId="0b7ce150be2d81a3" providerId="LiveId" clId="{4B89ADF2-503D-4DC8-A71C-B54D40E55A37}" dt="2025-09-06T05:46:30.355" v="862" actId="20577"/>
          <ac:spMkLst>
            <pc:docMk/>
            <pc:sldMk cId="0" sldId="258"/>
            <ac:spMk id="2" creationId="{00000000-0000-0000-0000-000000000000}"/>
          </ac:spMkLst>
        </pc:spChg>
        <pc:spChg chg="mod">
          <ac:chgData name="paras21thumar@gmail.com" userId="0b7ce150be2d81a3" providerId="LiveId" clId="{4B89ADF2-503D-4DC8-A71C-B54D40E55A37}" dt="2025-09-06T05:53:13.483" v="1097" actId="207"/>
          <ac:spMkLst>
            <pc:docMk/>
            <pc:sldMk cId="0" sldId="258"/>
            <ac:spMk id="6" creationId="{00000000-0000-0000-0000-000000000000}"/>
          </ac:spMkLst>
        </pc:spChg>
        <pc:spChg chg="mod">
          <ac:chgData name="paras21thumar@gmail.com" userId="0b7ce150be2d81a3" providerId="LiveId" clId="{4B89ADF2-503D-4DC8-A71C-B54D40E55A37}" dt="2025-09-06T05:46:51.993" v="863" actId="20577"/>
          <ac:spMkLst>
            <pc:docMk/>
            <pc:sldMk cId="0" sldId="258"/>
            <ac:spMk id="7" creationId="{00000000-0000-0000-0000-000000000000}"/>
          </ac:spMkLst>
        </pc:spChg>
        <pc:spChg chg="mod">
          <ac:chgData name="paras21thumar@gmail.com" userId="0b7ce150be2d81a3" providerId="LiveId" clId="{4B89ADF2-503D-4DC8-A71C-B54D40E55A37}" dt="2025-09-06T05:53:18.266" v="1098" actId="207"/>
          <ac:spMkLst>
            <pc:docMk/>
            <pc:sldMk cId="0" sldId="258"/>
            <ac:spMk id="10" creationId="{00000000-0000-0000-0000-000000000000}"/>
          </ac:spMkLst>
        </pc:spChg>
        <pc:spChg chg="mod">
          <ac:chgData name="paras21thumar@gmail.com" userId="0b7ce150be2d81a3" providerId="LiveId" clId="{4B89ADF2-503D-4DC8-A71C-B54D40E55A37}" dt="2025-09-06T05:46:57.798" v="864" actId="20577"/>
          <ac:spMkLst>
            <pc:docMk/>
            <pc:sldMk cId="0" sldId="258"/>
            <ac:spMk id="11" creationId="{00000000-0000-0000-0000-000000000000}"/>
          </ac:spMkLst>
        </pc:spChg>
        <pc:spChg chg="mod">
          <ac:chgData name="paras21thumar@gmail.com" userId="0b7ce150be2d81a3" providerId="LiveId" clId="{4B89ADF2-503D-4DC8-A71C-B54D40E55A37}" dt="2025-09-06T05:53:00.313" v="1096" actId="207"/>
          <ac:spMkLst>
            <pc:docMk/>
            <pc:sldMk cId="0" sldId="258"/>
            <ac:spMk id="14" creationId="{00000000-0000-0000-0000-000000000000}"/>
          </ac:spMkLst>
        </pc:spChg>
        <pc:spChg chg="del mod">
          <ac:chgData name="paras21thumar@gmail.com" userId="0b7ce150be2d81a3" providerId="LiveId" clId="{4B89ADF2-503D-4DC8-A71C-B54D40E55A37}" dt="2025-09-06T05:47:07.933" v="867" actId="478"/>
          <ac:spMkLst>
            <pc:docMk/>
            <pc:sldMk cId="0" sldId="258"/>
            <ac:spMk id="15" creationId="{00000000-0000-0000-0000-000000000000}"/>
          </ac:spMkLst>
        </pc:spChg>
        <pc:spChg chg="mod">
          <ac:chgData name="paras21thumar@gmail.com" userId="0b7ce150be2d81a3" providerId="LiveId" clId="{4B89ADF2-503D-4DC8-A71C-B54D40E55A37}" dt="2025-09-06T05:53:40.429" v="1107" actId="20577"/>
          <ac:spMkLst>
            <pc:docMk/>
            <pc:sldMk cId="0" sldId="258"/>
            <ac:spMk id="18" creationId="{00000000-0000-0000-0000-000000000000}"/>
          </ac:spMkLst>
        </pc:spChg>
        <pc:spChg chg="mod">
          <ac:chgData name="paras21thumar@gmail.com" userId="0b7ce150be2d81a3" providerId="LiveId" clId="{4B89ADF2-503D-4DC8-A71C-B54D40E55A37}" dt="2025-09-06T05:47:12.806" v="868" actId="20577"/>
          <ac:spMkLst>
            <pc:docMk/>
            <pc:sldMk cId="0" sldId="258"/>
            <ac:spMk id="19" creationId="{00000000-0000-0000-0000-000000000000}"/>
          </ac:spMkLst>
        </pc:spChg>
        <pc:spChg chg="add mod">
          <ac:chgData name="paras21thumar@gmail.com" userId="0b7ce150be2d81a3" providerId="LiveId" clId="{4B89ADF2-503D-4DC8-A71C-B54D40E55A37}" dt="2025-09-06T05:58:41.009" v="1186" actId="207"/>
          <ac:spMkLst>
            <pc:docMk/>
            <pc:sldMk cId="0" sldId="258"/>
            <ac:spMk id="26" creationId="{19F44E82-FE12-7C46-ABD3-12C9CC000B75}"/>
          </ac:spMkLst>
        </pc:spChg>
        <pc:picChg chg="add mod">
          <ac:chgData name="paras21thumar@gmail.com" userId="0b7ce150be2d81a3" providerId="LiveId" clId="{4B89ADF2-503D-4DC8-A71C-B54D40E55A37}" dt="2025-09-06T06:00:40.679" v="1207" actId="1076"/>
          <ac:picMkLst>
            <pc:docMk/>
            <pc:sldMk cId="0" sldId="258"/>
            <ac:picMk id="23" creationId="{B6F242C7-B2C5-3432-FEC1-9E747FFFFE00}"/>
          </ac:picMkLst>
        </pc:picChg>
        <pc:picChg chg="add mod">
          <ac:chgData name="paras21thumar@gmail.com" userId="0b7ce150be2d81a3" providerId="LiveId" clId="{4B89ADF2-503D-4DC8-A71C-B54D40E55A37}" dt="2025-09-06T05:58:11.843" v="1181" actId="1076"/>
          <ac:picMkLst>
            <pc:docMk/>
            <pc:sldMk cId="0" sldId="258"/>
            <ac:picMk id="25" creationId="{FF795637-3394-BE53-5888-1EA0D4BC267F}"/>
          </ac:picMkLst>
        </pc:picChg>
        <pc:picChg chg="add mod">
          <ac:chgData name="paras21thumar@gmail.com" userId="0b7ce150be2d81a3" providerId="LiveId" clId="{4B89ADF2-503D-4DC8-A71C-B54D40E55A37}" dt="2025-09-06T05:59:18.820" v="1191" actId="1076"/>
          <ac:picMkLst>
            <pc:docMk/>
            <pc:sldMk cId="0" sldId="258"/>
            <ac:picMk id="28" creationId="{6FBEB94B-48CA-4536-5417-72BC574287AB}"/>
          </ac:picMkLst>
        </pc:picChg>
        <pc:picChg chg="add mod modCrop">
          <ac:chgData name="paras21thumar@gmail.com" userId="0b7ce150be2d81a3" providerId="LiveId" clId="{4B89ADF2-503D-4DC8-A71C-B54D40E55A37}" dt="2025-09-06T06:00:19.085" v="1204" actId="1076"/>
          <ac:picMkLst>
            <pc:docMk/>
            <pc:sldMk cId="0" sldId="258"/>
            <ac:picMk id="30" creationId="{ECF591A6-54CE-A8B9-DD4E-5DE01303FEE1}"/>
          </ac:picMkLst>
        </pc:picChg>
      </pc:sldChg>
      <pc:sldChg chg="addSp delSp modSp mod">
        <pc:chgData name="paras21thumar@gmail.com" userId="0b7ce150be2d81a3" providerId="LiveId" clId="{4B89ADF2-503D-4DC8-A71C-B54D40E55A37}" dt="2025-09-06T06:09:40.769" v="1605" actId="1076"/>
        <pc:sldMkLst>
          <pc:docMk/>
          <pc:sldMk cId="0" sldId="259"/>
        </pc:sldMkLst>
        <pc:spChg chg="mod">
          <ac:chgData name="paras21thumar@gmail.com" userId="0b7ce150be2d81a3" providerId="LiveId" clId="{4B89ADF2-503D-4DC8-A71C-B54D40E55A37}" dt="2025-09-06T05:54:48.057" v="1165" actId="20577"/>
          <ac:spMkLst>
            <pc:docMk/>
            <pc:sldMk cId="0" sldId="259"/>
            <ac:spMk id="2" creationId="{00000000-0000-0000-0000-000000000000}"/>
          </ac:spMkLst>
        </pc:spChg>
        <pc:spChg chg="del mod">
          <ac:chgData name="paras21thumar@gmail.com" userId="0b7ce150be2d81a3" providerId="LiveId" clId="{4B89ADF2-503D-4DC8-A71C-B54D40E55A37}" dt="2025-09-06T06:04:10.483" v="1268" actId="478"/>
          <ac:spMkLst>
            <pc:docMk/>
            <pc:sldMk cId="0" sldId="259"/>
            <ac:spMk id="4" creationId="{00000000-0000-0000-0000-000000000000}"/>
          </ac:spMkLst>
        </pc:spChg>
        <pc:spChg chg="mod">
          <ac:chgData name="paras21thumar@gmail.com" userId="0b7ce150be2d81a3" providerId="LiveId" clId="{4B89ADF2-503D-4DC8-A71C-B54D40E55A37}" dt="2025-09-06T06:07:53.881" v="1465" actId="1076"/>
          <ac:spMkLst>
            <pc:docMk/>
            <pc:sldMk cId="0" sldId="259"/>
            <ac:spMk id="8" creationId="{00000000-0000-0000-0000-000000000000}"/>
          </ac:spMkLst>
        </pc:spChg>
        <pc:spChg chg="del mod">
          <ac:chgData name="paras21thumar@gmail.com" userId="0b7ce150be2d81a3" providerId="LiveId" clId="{4B89ADF2-503D-4DC8-A71C-B54D40E55A37}" dt="2025-09-06T06:05:21.029" v="1319" actId="478"/>
          <ac:spMkLst>
            <pc:docMk/>
            <pc:sldMk cId="0" sldId="259"/>
            <ac:spMk id="9" creationId="{00000000-0000-0000-0000-000000000000}"/>
          </ac:spMkLst>
        </pc:spChg>
        <pc:spChg chg="del">
          <ac:chgData name="paras21thumar@gmail.com" userId="0b7ce150be2d81a3" providerId="LiveId" clId="{4B89ADF2-503D-4DC8-A71C-B54D40E55A37}" dt="2025-09-06T06:05:47.975" v="1326" actId="478"/>
          <ac:spMkLst>
            <pc:docMk/>
            <pc:sldMk cId="0" sldId="259"/>
            <ac:spMk id="10" creationId="{00000000-0000-0000-0000-000000000000}"/>
          </ac:spMkLst>
        </pc:spChg>
        <pc:spChg chg="mod">
          <ac:chgData name="paras21thumar@gmail.com" userId="0b7ce150be2d81a3" providerId="LiveId" clId="{4B89ADF2-503D-4DC8-A71C-B54D40E55A37}" dt="2025-09-06T06:05:45.790" v="1325" actId="6549"/>
          <ac:spMkLst>
            <pc:docMk/>
            <pc:sldMk cId="0" sldId="259"/>
            <ac:spMk id="14" creationId="{00000000-0000-0000-0000-000000000000}"/>
          </ac:spMkLst>
        </pc:spChg>
        <pc:spChg chg="del mod">
          <ac:chgData name="paras21thumar@gmail.com" userId="0b7ce150be2d81a3" providerId="LiveId" clId="{4B89ADF2-503D-4DC8-A71C-B54D40E55A37}" dt="2025-09-06T06:05:40.746" v="1324" actId="478"/>
          <ac:spMkLst>
            <pc:docMk/>
            <pc:sldMk cId="0" sldId="259"/>
            <ac:spMk id="15" creationId="{00000000-0000-0000-0000-000000000000}"/>
          </ac:spMkLst>
        </pc:spChg>
        <pc:spChg chg="del">
          <ac:chgData name="paras21thumar@gmail.com" userId="0b7ce150be2d81a3" providerId="LiveId" clId="{4B89ADF2-503D-4DC8-A71C-B54D40E55A37}" dt="2025-09-06T06:05:49.529" v="1327" actId="478"/>
          <ac:spMkLst>
            <pc:docMk/>
            <pc:sldMk cId="0" sldId="259"/>
            <ac:spMk id="16" creationId="{00000000-0000-0000-0000-000000000000}"/>
          </ac:spMkLst>
        </pc:spChg>
        <pc:spChg chg="del mod">
          <ac:chgData name="paras21thumar@gmail.com" userId="0b7ce150be2d81a3" providerId="LiveId" clId="{4B89ADF2-503D-4DC8-A71C-B54D40E55A37}" dt="2025-09-06T06:05:57.488" v="1332" actId="478"/>
          <ac:spMkLst>
            <pc:docMk/>
            <pc:sldMk cId="0" sldId="259"/>
            <ac:spMk id="20" creationId="{00000000-0000-0000-0000-000000000000}"/>
          </ac:spMkLst>
        </pc:spChg>
        <pc:spChg chg="del mod">
          <ac:chgData name="paras21thumar@gmail.com" userId="0b7ce150be2d81a3" providerId="LiveId" clId="{4B89ADF2-503D-4DC8-A71C-B54D40E55A37}" dt="2025-09-06T06:05:54.569" v="1330" actId="478"/>
          <ac:spMkLst>
            <pc:docMk/>
            <pc:sldMk cId="0" sldId="259"/>
            <ac:spMk id="21" creationId="{00000000-0000-0000-0000-000000000000}"/>
          </ac:spMkLst>
        </pc:spChg>
        <pc:spChg chg="del mod">
          <ac:chgData name="paras21thumar@gmail.com" userId="0b7ce150be2d81a3" providerId="LiveId" clId="{4B89ADF2-503D-4DC8-A71C-B54D40E55A37}" dt="2025-09-06T06:06:03.661" v="1336" actId="478"/>
          <ac:spMkLst>
            <pc:docMk/>
            <pc:sldMk cId="0" sldId="259"/>
            <ac:spMk id="22" creationId="{00000000-0000-0000-0000-000000000000}"/>
          </ac:spMkLst>
        </pc:spChg>
        <pc:spChg chg="mod">
          <ac:chgData name="paras21thumar@gmail.com" userId="0b7ce150be2d81a3" providerId="LiveId" clId="{4B89ADF2-503D-4DC8-A71C-B54D40E55A37}" dt="2025-09-06T06:05:59.526" v="1333" actId="6549"/>
          <ac:spMkLst>
            <pc:docMk/>
            <pc:sldMk cId="0" sldId="259"/>
            <ac:spMk id="26" creationId="{00000000-0000-0000-0000-000000000000}"/>
          </ac:spMkLst>
        </pc:spChg>
        <pc:spChg chg="del mod">
          <ac:chgData name="paras21thumar@gmail.com" userId="0b7ce150be2d81a3" providerId="LiveId" clId="{4B89ADF2-503D-4DC8-A71C-B54D40E55A37}" dt="2025-09-06T06:06:10.174" v="1338" actId="478"/>
          <ac:spMkLst>
            <pc:docMk/>
            <pc:sldMk cId="0" sldId="259"/>
            <ac:spMk id="27" creationId="{00000000-0000-0000-0000-000000000000}"/>
          </ac:spMkLst>
        </pc:spChg>
        <pc:spChg chg="add mod">
          <ac:chgData name="paras21thumar@gmail.com" userId="0b7ce150be2d81a3" providerId="LiveId" clId="{4B89ADF2-503D-4DC8-A71C-B54D40E55A37}" dt="2025-09-06T06:07:22.497" v="1420" actId="14100"/>
          <ac:spMkLst>
            <pc:docMk/>
            <pc:sldMk cId="0" sldId="259"/>
            <ac:spMk id="30" creationId="{6CF05FB8-40A1-D2C1-B61C-24DBAC0C19D8}"/>
          </ac:spMkLst>
        </pc:spChg>
        <pc:spChg chg="add mod">
          <ac:chgData name="paras21thumar@gmail.com" userId="0b7ce150be2d81a3" providerId="LiveId" clId="{4B89ADF2-503D-4DC8-A71C-B54D40E55A37}" dt="2025-09-06T06:09:40.769" v="1605" actId="1076"/>
          <ac:spMkLst>
            <pc:docMk/>
            <pc:sldMk cId="0" sldId="259"/>
            <ac:spMk id="31" creationId="{C15A9109-906B-8F13-9FBB-7B3EB1519EDF}"/>
          </ac:spMkLst>
        </pc:spChg>
        <pc:spChg chg="add mod">
          <ac:chgData name="paras21thumar@gmail.com" userId="0b7ce150be2d81a3" providerId="LiveId" clId="{4B89ADF2-503D-4DC8-A71C-B54D40E55A37}" dt="2025-09-06T06:09:30.029" v="1604" actId="1076"/>
          <ac:spMkLst>
            <pc:docMk/>
            <pc:sldMk cId="0" sldId="259"/>
            <ac:spMk id="32" creationId="{47004245-5DE2-53FF-9EFB-0B2C08846DE2}"/>
          </ac:spMkLst>
        </pc:spChg>
      </pc:sldChg>
      <pc:sldChg chg="addSp delSp modSp mod">
        <pc:chgData name="paras21thumar@gmail.com" userId="0b7ce150be2d81a3" providerId="LiveId" clId="{4B89ADF2-503D-4DC8-A71C-B54D40E55A37}" dt="2025-09-06T06:14:42.505" v="1718" actId="1076"/>
        <pc:sldMkLst>
          <pc:docMk/>
          <pc:sldMk cId="0" sldId="260"/>
        </pc:sldMkLst>
        <pc:spChg chg="mod">
          <ac:chgData name="paras21thumar@gmail.com" userId="0b7ce150be2d81a3" providerId="LiveId" clId="{4B89ADF2-503D-4DC8-A71C-B54D40E55A37}" dt="2025-09-06T06:12:33.355" v="1708" actId="20577"/>
          <ac:spMkLst>
            <pc:docMk/>
            <pc:sldMk cId="0" sldId="260"/>
            <ac:spMk id="2" creationId="{00000000-0000-0000-0000-000000000000}"/>
          </ac:spMkLst>
        </pc:spChg>
        <pc:spChg chg="del mod">
          <ac:chgData name="paras21thumar@gmail.com" userId="0b7ce150be2d81a3" providerId="LiveId" clId="{4B89ADF2-503D-4DC8-A71C-B54D40E55A37}" dt="2025-09-06T06:12:23.294" v="1704" actId="478"/>
          <ac:spMkLst>
            <pc:docMk/>
            <pc:sldMk cId="0" sldId="260"/>
            <ac:spMk id="3" creationId="{00000000-0000-0000-0000-000000000000}"/>
          </ac:spMkLst>
        </pc:spChg>
        <pc:spChg chg="del mod">
          <ac:chgData name="paras21thumar@gmail.com" userId="0b7ce150be2d81a3" providerId="LiveId" clId="{4B89ADF2-503D-4DC8-A71C-B54D40E55A37}" dt="2025-09-06T06:11:17.529" v="1620" actId="478"/>
          <ac:spMkLst>
            <pc:docMk/>
            <pc:sldMk cId="0" sldId="260"/>
            <ac:spMk id="5" creationId="{00000000-0000-0000-0000-000000000000}"/>
          </ac:spMkLst>
        </pc:spChg>
        <pc:spChg chg="mod">
          <ac:chgData name="paras21thumar@gmail.com" userId="0b7ce150be2d81a3" providerId="LiveId" clId="{4B89ADF2-503D-4DC8-A71C-B54D40E55A37}" dt="2025-09-06T06:11:29.364" v="1625" actId="1076"/>
          <ac:spMkLst>
            <pc:docMk/>
            <pc:sldMk cId="0" sldId="260"/>
            <ac:spMk id="6" creationId="{00000000-0000-0000-0000-000000000000}"/>
          </ac:spMkLst>
        </pc:spChg>
        <pc:spChg chg="del">
          <ac:chgData name="paras21thumar@gmail.com" userId="0b7ce150be2d81a3" providerId="LiveId" clId="{4B89ADF2-503D-4DC8-A71C-B54D40E55A37}" dt="2025-09-06T06:11:17.529" v="1620" actId="478"/>
          <ac:spMkLst>
            <pc:docMk/>
            <pc:sldMk cId="0" sldId="260"/>
            <ac:spMk id="8" creationId="{00000000-0000-0000-0000-000000000000}"/>
          </ac:spMkLst>
        </pc:spChg>
        <pc:spChg chg="del mod">
          <ac:chgData name="paras21thumar@gmail.com" userId="0b7ce150be2d81a3" providerId="LiveId" clId="{4B89ADF2-503D-4DC8-A71C-B54D40E55A37}" dt="2025-09-06T06:11:43.719" v="1632" actId="478"/>
          <ac:spMkLst>
            <pc:docMk/>
            <pc:sldMk cId="0" sldId="260"/>
            <ac:spMk id="9" creationId="{00000000-0000-0000-0000-000000000000}"/>
          </ac:spMkLst>
        </pc:spChg>
        <pc:spChg chg="del">
          <ac:chgData name="paras21thumar@gmail.com" userId="0b7ce150be2d81a3" providerId="LiveId" clId="{4B89ADF2-503D-4DC8-A71C-B54D40E55A37}" dt="2025-09-06T06:11:17.529" v="1620" actId="478"/>
          <ac:spMkLst>
            <pc:docMk/>
            <pc:sldMk cId="0" sldId="260"/>
            <ac:spMk id="11" creationId="{00000000-0000-0000-0000-000000000000}"/>
          </ac:spMkLst>
        </pc:spChg>
        <pc:spChg chg="mod">
          <ac:chgData name="paras21thumar@gmail.com" userId="0b7ce150be2d81a3" providerId="LiveId" clId="{4B89ADF2-503D-4DC8-A71C-B54D40E55A37}" dt="2025-09-06T06:11:45.973" v="1633" actId="6549"/>
          <ac:spMkLst>
            <pc:docMk/>
            <pc:sldMk cId="0" sldId="260"/>
            <ac:spMk id="12" creationId="{00000000-0000-0000-0000-000000000000}"/>
          </ac:spMkLst>
        </pc:spChg>
        <pc:spChg chg="del">
          <ac:chgData name="paras21thumar@gmail.com" userId="0b7ce150be2d81a3" providerId="LiveId" clId="{4B89ADF2-503D-4DC8-A71C-B54D40E55A37}" dt="2025-09-06T06:11:17.529" v="1620" actId="478"/>
          <ac:spMkLst>
            <pc:docMk/>
            <pc:sldMk cId="0" sldId="260"/>
            <ac:spMk id="14" creationId="{00000000-0000-0000-0000-000000000000}"/>
          </ac:spMkLst>
        </pc:spChg>
        <pc:spChg chg="mod">
          <ac:chgData name="paras21thumar@gmail.com" userId="0b7ce150be2d81a3" providerId="LiveId" clId="{4B89ADF2-503D-4DC8-A71C-B54D40E55A37}" dt="2025-09-06T06:12:05.530" v="1700" actId="6549"/>
          <ac:spMkLst>
            <pc:docMk/>
            <pc:sldMk cId="0" sldId="260"/>
            <ac:spMk id="15" creationId="{00000000-0000-0000-0000-000000000000}"/>
          </ac:spMkLst>
        </pc:spChg>
        <pc:spChg chg="del">
          <ac:chgData name="paras21thumar@gmail.com" userId="0b7ce150be2d81a3" providerId="LiveId" clId="{4B89ADF2-503D-4DC8-A71C-B54D40E55A37}" dt="2025-09-06T06:11:17.529" v="1620" actId="478"/>
          <ac:spMkLst>
            <pc:docMk/>
            <pc:sldMk cId="0" sldId="260"/>
            <ac:spMk id="17" creationId="{00000000-0000-0000-0000-000000000000}"/>
          </ac:spMkLst>
        </pc:spChg>
        <pc:spChg chg="mod">
          <ac:chgData name="paras21thumar@gmail.com" userId="0b7ce150be2d81a3" providerId="LiveId" clId="{4B89ADF2-503D-4DC8-A71C-B54D40E55A37}" dt="2025-09-06T06:12:10.753" v="1701" actId="6549"/>
          <ac:spMkLst>
            <pc:docMk/>
            <pc:sldMk cId="0" sldId="260"/>
            <ac:spMk id="18" creationId="{00000000-0000-0000-0000-000000000000}"/>
          </ac:spMkLst>
        </pc:spChg>
        <pc:spChg chg="add del mod">
          <ac:chgData name="paras21thumar@gmail.com" userId="0b7ce150be2d81a3" providerId="LiveId" clId="{4B89ADF2-503D-4DC8-A71C-B54D40E55A37}" dt="2025-09-06T06:13:28.387" v="1710" actId="478"/>
          <ac:spMkLst>
            <pc:docMk/>
            <pc:sldMk cId="0" sldId="260"/>
            <ac:spMk id="19" creationId="{D3EE64EE-455C-A882-CC73-BEAFEB96948B}"/>
          </ac:spMkLst>
        </pc:spChg>
        <pc:spChg chg="add mod">
          <ac:chgData name="paras21thumar@gmail.com" userId="0b7ce150be2d81a3" providerId="LiveId" clId="{4B89ADF2-503D-4DC8-A71C-B54D40E55A37}" dt="2025-09-06T06:14:42.505" v="1718" actId="1076"/>
          <ac:spMkLst>
            <pc:docMk/>
            <pc:sldMk cId="0" sldId="260"/>
            <ac:spMk id="21" creationId="{C5F38322-6395-0028-E3E1-E97F153984BF}"/>
          </ac:spMkLst>
        </pc:spChg>
        <pc:picChg chg="del">
          <ac:chgData name="paras21thumar@gmail.com" userId="0b7ce150be2d81a3" providerId="LiveId" clId="{4B89ADF2-503D-4DC8-A71C-B54D40E55A37}" dt="2025-09-06T06:10:24.118" v="1606" actId="478"/>
          <ac:picMkLst>
            <pc:docMk/>
            <pc:sldMk cId="0" sldId="260"/>
            <ac:picMk id="4" creationId="{00000000-0000-0000-0000-000000000000}"/>
          </ac:picMkLst>
        </pc:picChg>
        <pc:picChg chg="del">
          <ac:chgData name="paras21thumar@gmail.com" userId="0b7ce150be2d81a3" providerId="LiveId" clId="{4B89ADF2-503D-4DC8-A71C-B54D40E55A37}" dt="2025-09-06T06:10:25.848" v="1607" actId="478"/>
          <ac:picMkLst>
            <pc:docMk/>
            <pc:sldMk cId="0" sldId="260"/>
            <ac:picMk id="7" creationId="{00000000-0000-0000-0000-000000000000}"/>
          </ac:picMkLst>
        </pc:picChg>
        <pc:picChg chg="del">
          <ac:chgData name="paras21thumar@gmail.com" userId="0b7ce150be2d81a3" providerId="LiveId" clId="{4B89ADF2-503D-4DC8-A71C-B54D40E55A37}" dt="2025-09-06T06:10:28.038" v="1608" actId="478"/>
          <ac:picMkLst>
            <pc:docMk/>
            <pc:sldMk cId="0" sldId="260"/>
            <ac:picMk id="10" creationId="{00000000-0000-0000-0000-000000000000}"/>
          </ac:picMkLst>
        </pc:picChg>
        <pc:picChg chg="del">
          <ac:chgData name="paras21thumar@gmail.com" userId="0b7ce150be2d81a3" providerId="LiveId" clId="{4B89ADF2-503D-4DC8-A71C-B54D40E55A37}" dt="2025-09-06T06:10:29.685" v="1609" actId="478"/>
          <ac:picMkLst>
            <pc:docMk/>
            <pc:sldMk cId="0" sldId="260"/>
            <ac:picMk id="13" creationId="{00000000-0000-0000-0000-000000000000}"/>
          </ac:picMkLst>
        </pc:picChg>
        <pc:picChg chg="del">
          <ac:chgData name="paras21thumar@gmail.com" userId="0b7ce150be2d81a3" providerId="LiveId" clId="{4B89ADF2-503D-4DC8-A71C-B54D40E55A37}" dt="2025-09-06T06:10:30.999" v="1610" actId="478"/>
          <ac:picMkLst>
            <pc:docMk/>
            <pc:sldMk cId="0" sldId="260"/>
            <ac:picMk id="16"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5T06:13:47.0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5T06:13:47.5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71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2C2B3"/>
          </a:solidFill>
          <a:ln/>
        </p:spPr>
      </p:sp>
      <p:sp>
        <p:nvSpPr>
          <p:cNvPr id="3" name="Shape 1"/>
          <p:cNvSpPr/>
          <p:nvPr/>
        </p:nvSpPr>
        <p:spPr>
          <a:xfrm>
            <a:off x="0" y="0"/>
            <a:ext cx="14630400" cy="8229600"/>
          </a:xfrm>
          <a:prstGeom prst="rect">
            <a:avLst/>
          </a:prstGeom>
          <a:solidFill>
            <a:srgbClr val="40323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2C2B3"/>
          </a:solidFill>
          <a:ln/>
        </p:spPr>
      </p:sp>
      <p:sp>
        <p:nvSpPr>
          <p:cNvPr id="3" name="Shape 1"/>
          <p:cNvSpPr/>
          <p:nvPr/>
        </p:nvSpPr>
        <p:spPr>
          <a:xfrm>
            <a:off x="0" y="0"/>
            <a:ext cx="14630400" cy="8229600"/>
          </a:xfrm>
          <a:prstGeom prst="rect">
            <a:avLst/>
          </a:prstGeom>
          <a:solidFill>
            <a:srgbClr val="E2C2B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2C2B3"/>
          </a:solidFill>
          <a:ln/>
        </p:spPr>
      </p:sp>
      <p:sp>
        <p:nvSpPr>
          <p:cNvPr id="3" name="Shape 1"/>
          <p:cNvSpPr/>
          <p:nvPr/>
        </p:nvSpPr>
        <p:spPr>
          <a:xfrm>
            <a:off x="0" y="0"/>
            <a:ext cx="14630400" cy="8229600"/>
          </a:xfrm>
          <a:prstGeom prst="rect">
            <a:avLst/>
          </a:prstGeom>
          <a:solidFill>
            <a:srgbClr val="40323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2C2B3"/>
          </a:solidFill>
          <a:ln/>
        </p:spPr>
      </p:sp>
      <p:sp>
        <p:nvSpPr>
          <p:cNvPr id="3" name="Shape 1"/>
          <p:cNvSpPr/>
          <p:nvPr/>
        </p:nvSpPr>
        <p:spPr>
          <a:xfrm>
            <a:off x="0" y="0"/>
            <a:ext cx="14630400" cy="8229600"/>
          </a:xfrm>
          <a:prstGeom prst="rect">
            <a:avLst/>
          </a:prstGeom>
          <a:solidFill>
            <a:srgbClr val="40323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2C2B3"/>
          </a:solidFill>
          <a:ln/>
        </p:spPr>
      </p:sp>
      <p:sp>
        <p:nvSpPr>
          <p:cNvPr id="3" name="Shape 1"/>
          <p:cNvSpPr/>
          <p:nvPr/>
        </p:nvSpPr>
        <p:spPr>
          <a:xfrm>
            <a:off x="0" y="0"/>
            <a:ext cx="14630400" cy="8229600"/>
          </a:xfrm>
          <a:prstGeom prst="rect">
            <a:avLst/>
          </a:prstGeom>
          <a:solidFill>
            <a:srgbClr val="E2C2B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customXml" Target="../ink/ink1.xml"/><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customXml" Target="../ink/ink2.xml"/><Relationship Id="rId4" Type="http://schemas.openxmlformats.org/officeDocument/2006/relationships/image" Target="../media/image6.pn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937261" y="2450365"/>
            <a:ext cx="7556421" cy="1451611"/>
          </a:xfrm>
          <a:prstGeom prst="rect">
            <a:avLst/>
          </a:prstGeom>
          <a:noFill/>
          <a:ln/>
        </p:spPr>
        <p:txBody>
          <a:bodyPr wrap="square" lIns="0" tIns="0" rIns="0" bIns="0" rtlCol="0" anchor="t"/>
          <a:lstStyle/>
          <a:p>
            <a:pPr marL="0" indent="0" algn="ctr">
              <a:lnSpc>
                <a:spcPts val="5550"/>
              </a:lnSpc>
              <a:buNone/>
            </a:pPr>
            <a:r>
              <a:rPr lang="en-US" sz="4450" b="1" dirty="0">
                <a:solidFill>
                  <a:schemeClr val="accent2">
                    <a:lumMod val="40000"/>
                    <a:lumOff val="60000"/>
                  </a:schemeClr>
                </a:solidFill>
                <a:latin typeface="Noto Serif HK Bold" pitchFamily="34" charset="0"/>
                <a:ea typeface="Noto Serif HK Bold" pitchFamily="34" charset="-122"/>
                <a:cs typeface="Noto Serif HK Bold" pitchFamily="34" charset="-120"/>
              </a:rPr>
              <a:t>Connecting Contact Form 7 in </a:t>
            </a:r>
            <a:r>
              <a:rPr lang="en-US" sz="4450" b="1" dirty="0" err="1">
                <a:solidFill>
                  <a:schemeClr val="accent2">
                    <a:lumMod val="40000"/>
                    <a:lumOff val="60000"/>
                  </a:schemeClr>
                </a:solidFill>
                <a:latin typeface="Noto Serif HK Bold" pitchFamily="34" charset="0"/>
                <a:ea typeface="Noto Serif HK Bold" pitchFamily="34" charset="-122"/>
                <a:cs typeface="Noto Serif HK Bold" pitchFamily="34" charset="-120"/>
              </a:rPr>
              <a:t>Wordpress</a:t>
            </a:r>
            <a:endParaRPr lang="en-US" sz="4450" b="1" dirty="0">
              <a:solidFill>
                <a:schemeClr val="accent2">
                  <a:lumMod val="40000"/>
                  <a:lumOff val="60000"/>
                </a:schemeClr>
              </a:solidFill>
              <a:latin typeface="Noto Serif HK Bold" pitchFamily="34" charset="0"/>
              <a:ea typeface="Noto Serif HK Bold" pitchFamily="34" charset="-122"/>
              <a:cs typeface="Noto Serif HK Bold" pitchFamily="34" charset="-120"/>
            </a:endParaRPr>
          </a:p>
        </p:txBody>
      </p:sp>
      <p:sp>
        <p:nvSpPr>
          <p:cNvPr id="4" name="Text 1"/>
          <p:cNvSpPr/>
          <p:nvPr/>
        </p:nvSpPr>
        <p:spPr>
          <a:xfrm>
            <a:off x="473750" y="2061924"/>
            <a:ext cx="7556421" cy="1451610"/>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6" name="TextBox 5">
            <a:extLst>
              <a:ext uri="{FF2B5EF4-FFF2-40B4-BE49-F238E27FC236}">
                <a16:creationId xmlns:a16="http://schemas.microsoft.com/office/drawing/2014/main" id="{095E914C-DD0D-AFC4-B2CE-E2C01155F597}"/>
              </a:ext>
            </a:extLst>
          </p:cNvPr>
          <p:cNvSpPr txBox="1"/>
          <p:nvPr/>
        </p:nvSpPr>
        <p:spPr>
          <a:xfrm>
            <a:off x="2026262" y="4691181"/>
            <a:ext cx="5068615" cy="1200329"/>
          </a:xfrm>
          <a:prstGeom prst="rect">
            <a:avLst/>
          </a:prstGeom>
          <a:noFill/>
        </p:spPr>
        <p:txBody>
          <a:bodyPr wrap="square" rtlCol="0">
            <a:spAutoFit/>
          </a:bodyPr>
          <a:lstStyle/>
          <a:p>
            <a:pPr algn="ctr"/>
            <a:r>
              <a:rPr lang="en-IN" sz="3600" u="sng" dirty="0">
                <a:solidFill>
                  <a:schemeClr val="tx2">
                    <a:lumMod val="40000"/>
                    <a:lumOff val="60000"/>
                  </a:schemeClr>
                </a:solidFill>
                <a:latin typeface="Algerian" panose="04020705040A02060702" pitchFamily="82" charset="0"/>
                <a:cs typeface="Aparajita" panose="02020603050405020304" pitchFamily="18" charset="0"/>
              </a:rPr>
              <a:t>Prepared by : </a:t>
            </a:r>
            <a:r>
              <a:rPr lang="en-IN" sz="3600" u="sng" dirty="0" err="1">
                <a:solidFill>
                  <a:schemeClr val="tx2">
                    <a:lumMod val="40000"/>
                    <a:lumOff val="60000"/>
                  </a:schemeClr>
                </a:solidFill>
                <a:latin typeface="Algerian" panose="04020705040A02060702" pitchFamily="82" charset="0"/>
                <a:cs typeface="Aparajita" panose="02020603050405020304" pitchFamily="18" charset="0"/>
              </a:rPr>
              <a:t>Sondagar</a:t>
            </a:r>
            <a:r>
              <a:rPr lang="en-IN" sz="3600" u="sng" dirty="0">
                <a:solidFill>
                  <a:schemeClr val="tx2">
                    <a:lumMod val="40000"/>
                    <a:lumOff val="60000"/>
                  </a:schemeClr>
                </a:solidFill>
                <a:latin typeface="Algerian" panose="04020705040A02060702" pitchFamily="82" charset="0"/>
                <a:cs typeface="Aparajita" panose="02020603050405020304" pitchFamily="18" charset="0"/>
              </a:rPr>
              <a:t> Tulsi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50012"/>
            <a:ext cx="5584150"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Noto Serif HK Bold" pitchFamily="34" charset="0"/>
                <a:ea typeface="Noto Serif HK Bold" pitchFamily="34" charset="-122"/>
                <a:cs typeface="Noto Serif HK Bold" pitchFamily="34" charset="-120"/>
              </a:rPr>
              <a:t>What is Contact Form 7?</a:t>
            </a:r>
            <a:endParaRPr lang="en-US" sz="3550" dirty="0"/>
          </a:p>
        </p:txBody>
      </p:sp>
      <p:sp>
        <p:nvSpPr>
          <p:cNvPr id="3" name="Shape 1"/>
          <p:cNvSpPr/>
          <p:nvPr/>
        </p:nvSpPr>
        <p:spPr>
          <a:xfrm>
            <a:off x="793790" y="2070616"/>
            <a:ext cx="4196358" cy="5108853"/>
          </a:xfrm>
          <a:prstGeom prst="roundRect">
            <a:avLst>
              <a:gd name="adj" fmla="val 811"/>
            </a:avLst>
          </a:prstGeom>
          <a:solidFill>
            <a:srgbClr val="5F5153"/>
          </a:solidFill>
          <a:ln/>
        </p:spPr>
        <p:txBody>
          <a:bodyPr/>
          <a:lstStyle/>
          <a:p>
            <a:endParaRPr lang="en-IN"/>
          </a:p>
        </p:txBody>
      </p:sp>
      <p:sp>
        <p:nvSpPr>
          <p:cNvPr id="4" name="Shape 2"/>
          <p:cNvSpPr/>
          <p:nvPr/>
        </p:nvSpPr>
        <p:spPr>
          <a:xfrm>
            <a:off x="1020604" y="2297430"/>
            <a:ext cx="680442" cy="680442"/>
          </a:xfrm>
          <a:prstGeom prst="roundRect">
            <a:avLst>
              <a:gd name="adj" fmla="val 13436980"/>
            </a:avLst>
          </a:prstGeom>
          <a:solidFill>
            <a:srgbClr val="E2C2B3"/>
          </a:solidFill>
          <a:ln/>
        </p:spPr>
        <p:txBody>
          <a:bodyPr/>
          <a:lstStyle/>
          <a:p>
            <a:endParaRPr lang="en-IN"/>
          </a:p>
        </p:txBody>
      </p:sp>
      <p:pic>
        <p:nvPicPr>
          <p:cNvPr id="5" name="Image 0" descr="preencoded.png"/>
          <p:cNvPicPr>
            <a:picLocks noChangeAspect="1"/>
          </p:cNvPicPr>
          <p:nvPr/>
        </p:nvPicPr>
        <p:blipFill>
          <a:blip r:embed="rId3"/>
          <a:stretch>
            <a:fillRect/>
          </a:stretch>
        </p:blipFill>
        <p:spPr>
          <a:xfrm>
            <a:off x="1207770" y="2446258"/>
            <a:ext cx="306110" cy="382667"/>
          </a:xfrm>
          <a:prstGeom prst="rect">
            <a:avLst/>
          </a:prstGeom>
        </p:spPr>
      </p:pic>
      <p:sp>
        <p:nvSpPr>
          <p:cNvPr id="6" name="Text 3"/>
          <p:cNvSpPr/>
          <p:nvPr/>
        </p:nvSpPr>
        <p:spPr>
          <a:xfrm>
            <a:off x="1020604" y="3204686"/>
            <a:ext cx="3649028" cy="354330"/>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Noto Serif HK Bold" pitchFamily="34" charset="0"/>
                <a:ea typeface="Noto Serif HK Bold" pitchFamily="34" charset="-122"/>
              </a:rPr>
              <a:t>Introduction</a:t>
            </a:r>
            <a:endParaRPr lang="en-US" sz="2200" dirty="0"/>
          </a:p>
        </p:txBody>
      </p:sp>
      <p:sp>
        <p:nvSpPr>
          <p:cNvPr id="7" name="Text 4"/>
          <p:cNvSpPr/>
          <p:nvPr/>
        </p:nvSpPr>
        <p:spPr>
          <a:xfrm>
            <a:off x="1020604" y="3695105"/>
            <a:ext cx="3742730" cy="2540318"/>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err="1">
                <a:solidFill>
                  <a:srgbClr val="FFFFFF"/>
                </a:solidFill>
                <a:latin typeface="Noto Serif HK" pitchFamily="34" charset="0"/>
                <a:ea typeface="Noto Serif HK" pitchFamily="34" charset="-122"/>
              </a:rPr>
              <a:t>Contect</a:t>
            </a:r>
            <a:r>
              <a:rPr lang="en-US" sz="1750" dirty="0">
                <a:solidFill>
                  <a:srgbClr val="FFFFFF"/>
                </a:solidFill>
                <a:latin typeface="Noto Serif HK" pitchFamily="34" charset="0"/>
                <a:ea typeface="Noto Serif HK" pitchFamily="34" charset="-122"/>
              </a:rPr>
              <a:t> form is one of the most popular Form plugin for </a:t>
            </a:r>
            <a:r>
              <a:rPr lang="en-US" sz="1750" dirty="0" err="1">
                <a:solidFill>
                  <a:srgbClr val="FFFFFF"/>
                </a:solidFill>
                <a:latin typeface="Noto Serif HK" pitchFamily="34" charset="0"/>
                <a:ea typeface="Noto Serif HK" pitchFamily="34" charset="-122"/>
              </a:rPr>
              <a:t>wordpress</a:t>
            </a:r>
            <a:r>
              <a:rPr lang="en-US" sz="1750" dirty="0">
                <a:solidFill>
                  <a:srgbClr val="FFFFFF"/>
                </a:solidFill>
                <a:latin typeface="Noto Serif HK" pitchFamily="34" charset="0"/>
                <a:ea typeface="Noto Serif HK" pitchFamily="34" charset="-122"/>
              </a:rPr>
              <a:t>.</a:t>
            </a:r>
          </a:p>
          <a:p>
            <a:pPr algn="l">
              <a:lnSpc>
                <a:spcPts val="2850"/>
              </a:lnSpc>
            </a:pPr>
            <a:endParaRPr lang="en-US" sz="1750" dirty="0">
              <a:solidFill>
                <a:srgbClr val="FFFFFF"/>
              </a:solidFill>
              <a:latin typeface="Noto Serif HK" pitchFamily="34" charset="0"/>
              <a:ea typeface="Noto Serif HK" pitchFamily="34" charset="-122"/>
            </a:endParaRPr>
          </a:p>
          <a:p>
            <a:pPr marL="285750" indent="-285750" algn="l">
              <a:lnSpc>
                <a:spcPts val="2850"/>
              </a:lnSpc>
              <a:buFont typeface="Arial" panose="020B0604020202020204" pitchFamily="34" charset="0"/>
              <a:buChar char="•"/>
            </a:pPr>
            <a:r>
              <a:rPr lang="en-US" sz="1750" dirty="0">
                <a:solidFill>
                  <a:srgbClr val="FFFFFF"/>
                </a:solidFill>
                <a:latin typeface="Noto Serif HK" pitchFamily="34" charset="0"/>
                <a:ea typeface="Noto Serif HK" pitchFamily="34" charset="-122"/>
              </a:rPr>
              <a:t>It helps you to create to manage multiple contact form with ease.</a:t>
            </a:r>
            <a:endParaRPr lang="en-US" sz="1750" dirty="0"/>
          </a:p>
        </p:txBody>
      </p:sp>
      <p:sp>
        <p:nvSpPr>
          <p:cNvPr id="8" name="Shape 5"/>
          <p:cNvSpPr/>
          <p:nvPr/>
        </p:nvSpPr>
        <p:spPr>
          <a:xfrm>
            <a:off x="5216962" y="2070616"/>
            <a:ext cx="4196358" cy="5108853"/>
          </a:xfrm>
          <a:prstGeom prst="roundRect">
            <a:avLst>
              <a:gd name="adj" fmla="val 811"/>
            </a:avLst>
          </a:prstGeom>
          <a:solidFill>
            <a:srgbClr val="5F5153"/>
          </a:solidFill>
          <a:ln/>
        </p:spPr>
        <p:txBody>
          <a:bodyPr/>
          <a:lstStyle/>
          <a:p>
            <a:endParaRPr lang="en-IN" dirty="0"/>
          </a:p>
        </p:txBody>
      </p:sp>
      <p:sp>
        <p:nvSpPr>
          <p:cNvPr id="9" name="Shape 6"/>
          <p:cNvSpPr/>
          <p:nvPr/>
        </p:nvSpPr>
        <p:spPr>
          <a:xfrm>
            <a:off x="5443776" y="2297430"/>
            <a:ext cx="680442" cy="680442"/>
          </a:xfrm>
          <a:prstGeom prst="roundRect">
            <a:avLst>
              <a:gd name="adj" fmla="val 13436980"/>
            </a:avLst>
          </a:prstGeom>
          <a:solidFill>
            <a:srgbClr val="E2C2B3"/>
          </a:solidFill>
          <a:ln/>
        </p:spPr>
        <p:txBody>
          <a:bodyPr/>
          <a:lstStyle/>
          <a:p>
            <a:endParaRPr lang="en-IN"/>
          </a:p>
        </p:txBody>
      </p:sp>
      <p:pic>
        <p:nvPicPr>
          <p:cNvPr id="10" name="Image 1" descr="preencoded.png"/>
          <p:cNvPicPr>
            <a:picLocks noChangeAspect="1"/>
          </p:cNvPicPr>
          <p:nvPr/>
        </p:nvPicPr>
        <p:blipFill>
          <a:blip r:embed="rId4"/>
          <a:stretch>
            <a:fillRect/>
          </a:stretch>
        </p:blipFill>
        <p:spPr>
          <a:xfrm>
            <a:off x="5630942" y="2446258"/>
            <a:ext cx="306110" cy="382667"/>
          </a:xfrm>
          <a:prstGeom prst="rect">
            <a:avLst/>
          </a:prstGeom>
        </p:spPr>
      </p:pic>
      <p:sp>
        <p:nvSpPr>
          <p:cNvPr id="11" name="Text 7"/>
          <p:cNvSpPr/>
          <p:nvPr/>
        </p:nvSpPr>
        <p:spPr>
          <a:xfrm>
            <a:off x="5443776" y="3204686"/>
            <a:ext cx="3545324" cy="354330"/>
          </a:xfrm>
          <a:prstGeom prst="rect">
            <a:avLst/>
          </a:prstGeom>
          <a:noFill/>
          <a:ln/>
        </p:spPr>
        <p:txBody>
          <a:bodyPr wrap="none" lIns="0" tIns="0" rIns="0" bIns="0" rtlCol="0" anchor="t"/>
          <a:lstStyle/>
          <a:p>
            <a:pPr marL="0" indent="0" algn="l">
              <a:lnSpc>
                <a:spcPts val="2750"/>
              </a:lnSpc>
              <a:buNone/>
            </a:pPr>
            <a:r>
              <a:rPr lang="en-US" sz="2200" b="1" dirty="0">
                <a:solidFill>
                  <a:schemeClr val="bg1"/>
                </a:solidFill>
              </a:rPr>
              <a:t>Key features</a:t>
            </a:r>
          </a:p>
        </p:txBody>
      </p:sp>
      <p:sp>
        <p:nvSpPr>
          <p:cNvPr id="12" name="Text 8"/>
          <p:cNvSpPr/>
          <p:nvPr/>
        </p:nvSpPr>
        <p:spPr>
          <a:xfrm>
            <a:off x="5443776" y="3695105"/>
            <a:ext cx="3742730" cy="2903220"/>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a:solidFill>
                  <a:schemeClr val="bg1"/>
                </a:solidFill>
              </a:rPr>
              <a:t>Simple markup for flexible form </a:t>
            </a:r>
            <a:r>
              <a:rPr lang="en-US" sz="1750" dirty="0" err="1">
                <a:solidFill>
                  <a:schemeClr val="bg1"/>
                </a:solidFill>
              </a:rPr>
              <a:t>coustomization</a:t>
            </a:r>
            <a:r>
              <a:rPr lang="en-US" sz="1750" dirty="0">
                <a:solidFill>
                  <a:schemeClr val="bg1"/>
                </a:solidFill>
              </a:rPr>
              <a:t>.</a:t>
            </a:r>
          </a:p>
          <a:p>
            <a:pPr marL="285750" indent="-285750" algn="l">
              <a:lnSpc>
                <a:spcPts val="2850"/>
              </a:lnSpc>
              <a:buFont typeface="Arial" panose="020B0604020202020204" pitchFamily="34" charset="0"/>
              <a:buChar char="•"/>
            </a:pPr>
            <a:endParaRPr lang="en-US" sz="1750" dirty="0">
              <a:solidFill>
                <a:schemeClr val="bg1"/>
              </a:solidFill>
            </a:endParaRPr>
          </a:p>
          <a:p>
            <a:pPr marL="285750" indent="-285750" algn="l">
              <a:lnSpc>
                <a:spcPts val="2850"/>
              </a:lnSpc>
              <a:buFont typeface="Arial" panose="020B0604020202020204" pitchFamily="34" charset="0"/>
              <a:buChar char="•"/>
            </a:pPr>
            <a:r>
              <a:rPr lang="en-US" sz="1750" dirty="0">
                <a:solidFill>
                  <a:schemeClr val="bg1"/>
                </a:solidFill>
              </a:rPr>
              <a:t>Support Ajax powered submitting.</a:t>
            </a:r>
          </a:p>
          <a:p>
            <a:pPr marL="285750" indent="-285750" algn="l">
              <a:lnSpc>
                <a:spcPts val="2850"/>
              </a:lnSpc>
              <a:buFont typeface="Arial" panose="020B0604020202020204" pitchFamily="34" charset="0"/>
              <a:buChar char="•"/>
            </a:pPr>
            <a:endParaRPr lang="en-US" sz="1750" dirty="0">
              <a:solidFill>
                <a:schemeClr val="bg1"/>
              </a:solidFill>
            </a:endParaRPr>
          </a:p>
          <a:p>
            <a:pPr marL="285750" indent="-285750" algn="l">
              <a:lnSpc>
                <a:spcPts val="2850"/>
              </a:lnSpc>
              <a:buFont typeface="Arial" panose="020B0604020202020204" pitchFamily="34" charset="0"/>
              <a:buChar char="•"/>
            </a:pPr>
            <a:r>
              <a:rPr lang="en-US" sz="1750" dirty="0">
                <a:solidFill>
                  <a:schemeClr val="bg1"/>
                </a:solidFill>
              </a:rPr>
              <a:t>Email notification after form </a:t>
            </a:r>
            <a:r>
              <a:rPr lang="en-US" sz="1750" dirty="0" err="1">
                <a:solidFill>
                  <a:schemeClr val="bg1"/>
                </a:solidFill>
              </a:rPr>
              <a:t>submittion</a:t>
            </a:r>
            <a:r>
              <a:rPr lang="en-US" sz="1750" dirty="0">
                <a:solidFill>
                  <a:schemeClr val="bg1"/>
                </a:solidFill>
              </a:rPr>
              <a:t>.</a:t>
            </a:r>
          </a:p>
        </p:txBody>
      </p:sp>
      <p:sp>
        <p:nvSpPr>
          <p:cNvPr id="13" name="Shape 9"/>
          <p:cNvSpPr/>
          <p:nvPr/>
        </p:nvSpPr>
        <p:spPr>
          <a:xfrm>
            <a:off x="9640133" y="2070616"/>
            <a:ext cx="4196358" cy="5108853"/>
          </a:xfrm>
          <a:prstGeom prst="roundRect">
            <a:avLst>
              <a:gd name="adj" fmla="val 811"/>
            </a:avLst>
          </a:prstGeom>
          <a:solidFill>
            <a:srgbClr val="5F5153"/>
          </a:solidFill>
          <a:ln/>
        </p:spPr>
        <p:txBody>
          <a:bodyPr/>
          <a:lstStyle/>
          <a:p>
            <a:endParaRPr lang="en-IN"/>
          </a:p>
        </p:txBody>
      </p:sp>
      <p:sp>
        <p:nvSpPr>
          <p:cNvPr id="14" name="Shape 10"/>
          <p:cNvSpPr/>
          <p:nvPr/>
        </p:nvSpPr>
        <p:spPr>
          <a:xfrm>
            <a:off x="9866948" y="2297430"/>
            <a:ext cx="680442" cy="680442"/>
          </a:xfrm>
          <a:prstGeom prst="roundRect">
            <a:avLst>
              <a:gd name="adj" fmla="val 13436980"/>
            </a:avLst>
          </a:prstGeom>
          <a:solidFill>
            <a:srgbClr val="E2C2B3"/>
          </a:solidFill>
          <a:ln/>
        </p:spPr>
        <p:txBody>
          <a:bodyPr/>
          <a:lstStyle/>
          <a:p>
            <a:endParaRPr lang="en-IN"/>
          </a:p>
        </p:txBody>
      </p:sp>
      <p:pic>
        <p:nvPicPr>
          <p:cNvPr id="15" name="Image 2" descr="preencoded.png"/>
          <p:cNvPicPr>
            <a:picLocks noChangeAspect="1"/>
          </p:cNvPicPr>
          <p:nvPr/>
        </p:nvPicPr>
        <p:blipFill>
          <a:blip r:embed="rId5"/>
          <a:stretch>
            <a:fillRect/>
          </a:stretch>
        </p:blipFill>
        <p:spPr>
          <a:xfrm>
            <a:off x="10054114" y="2446258"/>
            <a:ext cx="306110" cy="382667"/>
          </a:xfrm>
          <a:prstGeom prst="rect">
            <a:avLst/>
          </a:prstGeom>
        </p:spPr>
      </p:pic>
      <p:sp>
        <p:nvSpPr>
          <p:cNvPr id="16" name="Text 11"/>
          <p:cNvSpPr/>
          <p:nvPr/>
        </p:nvSpPr>
        <p:spPr>
          <a:xfrm>
            <a:off x="9866948" y="3204686"/>
            <a:ext cx="3742730" cy="708660"/>
          </a:xfrm>
          <a:prstGeom prst="rect">
            <a:avLst/>
          </a:prstGeom>
          <a:noFill/>
          <a:ln/>
        </p:spPr>
        <p:txBody>
          <a:bodyPr wrap="square" lIns="0" tIns="0" rIns="0" bIns="0" rtlCol="0" anchor="t"/>
          <a:lstStyle/>
          <a:p>
            <a:pPr marL="0" indent="0" algn="l">
              <a:lnSpc>
                <a:spcPts val="2750"/>
              </a:lnSpc>
              <a:buNone/>
            </a:pPr>
            <a:r>
              <a:rPr lang="en-US" sz="2200" b="1" dirty="0">
                <a:solidFill>
                  <a:schemeClr val="bg1"/>
                </a:solidFill>
              </a:rPr>
              <a:t>Benefits</a:t>
            </a:r>
          </a:p>
        </p:txBody>
      </p:sp>
      <p:sp>
        <p:nvSpPr>
          <p:cNvPr id="17" name="Text 12"/>
          <p:cNvSpPr/>
          <p:nvPr/>
        </p:nvSpPr>
        <p:spPr>
          <a:xfrm>
            <a:off x="9866948" y="4049435"/>
            <a:ext cx="3742730" cy="2903220"/>
          </a:xfrm>
          <a:prstGeom prst="rect">
            <a:avLst/>
          </a:prstGeom>
          <a:noFill/>
          <a:ln/>
        </p:spPr>
        <p:txBody>
          <a:bodyPr wrap="square" lIns="0" tIns="0" rIns="0" bIns="0" rtlCol="0" anchor="t"/>
          <a:lstStyle/>
          <a:p>
            <a:pPr marL="285750" indent="-285750" algn="l">
              <a:lnSpc>
                <a:spcPts val="2850"/>
              </a:lnSpc>
              <a:buFont typeface="Arial" panose="020B0604020202020204" pitchFamily="34" charset="0"/>
              <a:buChar char="•"/>
            </a:pPr>
            <a:r>
              <a:rPr lang="en-US" sz="1750" dirty="0">
                <a:solidFill>
                  <a:srgbClr val="FFFFFF"/>
                </a:solidFill>
                <a:latin typeface="Noto Serif HK" pitchFamily="34" charset="0"/>
                <a:ea typeface="Noto Serif HK" pitchFamily="34" charset="-122"/>
              </a:rPr>
              <a:t>Easy to use no coding skills required.</a:t>
            </a:r>
          </a:p>
          <a:p>
            <a:pPr marL="285750" indent="-285750" algn="l">
              <a:lnSpc>
                <a:spcPts val="2850"/>
              </a:lnSpc>
              <a:buFont typeface="Arial" panose="020B0604020202020204" pitchFamily="34" charset="0"/>
              <a:buChar char="•"/>
            </a:pPr>
            <a:endParaRPr lang="en-US" sz="1750" dirty="0">
              <a:solidFill>
                <a:srgbClr val="FFFFFF"/>
              </a:solidFill>
              <a:latin typeface="Noto Serif HK" pitchFamily="34" charset="0"/>
              <a:ea typeface="Noto Serif HK" pitchFamily="34" charset="-122"/>
            </a:endParaRPr>
          </a:p>
          <a:p>
            <a:pPr marL="285750" indent="-285750" algn="l">
              <a:lnSpc>
                <a:spcPts val="2850"/>
              </a:lnSpc>
              <a:buFont typeface="Arial" panose="020B0604020202020204" pitchFamily="34" charset="0"/>
              <a:buChar char="•"/>
            </a:pPr>
            <a:r>
              <a:rPr lang="en-US" sz="1750" dirty="0">
                <a:solidFill>
                  <a:srgbClr val="FFFFFF"/>
                </a:solidFill>
                <a:latin typeface="Noto Serif HK" pitchFamily="34" charset="0"/>
                <a:ea typeface="Noto Serif HK" pitchFamily="34" charset="-122"/>
              </a:rPr>
              <a:t>Highly </a:t>
            </a:r>
            <a:r>
              <a:rPr lang="en-US" sz="1750" dirty="0" err="1">
                <a:solidFill>
                  <a:srgbClr val="FFFFFF"/>
                </a:solidFill>
                <a:latin typeface="Noto Serif HK" pitchFamily="34" charset="0"/>
                <a:ea typeface="Noto Serif HK" pitchFamily="34" charset="-122"/>
              </a:rPr>
              <a:t>coustomizable</a:t>
            </a:r>
            <a:r>
              <a:rPr lang="en-US" sz="1750" dirty="0">
                <a:solidFill>
                  <a:srgbClr val="FFFFFF"/>
                </a:solidFill>
                <a:latin typeface="Noto Serif HK" pitchFamily="34" charset="0"/>
                <a:ea typeface="Noto Serif HK" pitchFamily="34" charset="-122"/>
              </a:rPr>
              <a:t>.</a:t>
            </a:r>
          </a:p>
          <a:p>
            <a:pPr marL="285750" indent="-285750" algn="l">
              <a:lnSpc>
                <a:spcPts val="2850"/>
              </a:lnSpc>
              <a:buFont typeface="Arial" panose="020B0604020202020204" pitchFamily="34" charset="0"/>
              <a:buChar char="•"/>
            </a:pPr>
            <a:endParaRPr lang="en-US" sz="1750" dirty="0">
              <a:solidFill>
                <a:srgbClr val="FFFFFF"/>
              </a:solidFill>
              <a:latin typeface="Noto Serif HK" pitchFamily="34" charset="0"/>
              <a:ea typeface="Noto Serif HK" pitchFamily="34" charset="-122"/>
            </a:endParaRPr>
          </a:p>
          <a:p>
            <a:pPr marL="285750" indent="-285750" algn="l">
              <a:lnSpc>
                <a:spcPts val="2850"/>
              </a:lnSpc>
              <a:buFont typeface="Arial" panose="020B0604020202020204" pitchFamily="34" charset="0"/>
              <a:buChar char="•"/>
            </a:pPr>
            <a:r>
              <a:rPr lang="en-US" sz="1750" dirty="0">
                <a:solidFill>
                  <a:srgbClr val="FFFFFF"/>
                </a:solidFill>
                <a:latin typeface="Noto Serif HK" pitchFamily="34" charset="0"/>
                <a:ea typeface="Noto Serif HK" pitchFamily="34" charset="-122"/>
              </a:rPr>
              <a:t>Free and open-source.</a:t>
            </a:r>
          </a:p>
          <a:p>
            <a:pPr marL="285750" indent="-285750" algn="l">
              <a:lnSpc>
                <a:spcPts val="2850"/>
              </a:lnSpc>
              <a:buFont typeface="Arial" panose="020B0604020202020204" pitchFamily="34" charset="0"/>
              <a:buChar char="•"/>
            </a:pPr>
            <a:endParaRPr lang="en-US" sz="1750" dirty="0">
              <a:solidFill>
                <a:srgbClr val="FFFFFF"/>
              </a:solidFill>
              <a:latin typeface="Noto Serif HK" pitchFamily="34" charset="0"/>
              <a:ea typeface="Noto Serif HK" pitchFamily="34" charset="-122"/>
            </a:endParaRPr>
          </a:p>
          <a:p>
            <a:pPr marL="285750" indent="-285750" algn="l">
              <a:lnSpc>
                <a:spcPts val="2850"/>
              </a:lnSpc>
              <a:buFont typeface="Arial" panose="020B0604020202020204" pitchFamily="34" charset="0"/>
              <a:buChar char="•"/>
            </a:pPr>
            <a:r>
              <a:rPr lang="en-US" sz="1750" dirty="0">
                <a:solidFill>
                  <a:srgbClr val="FFFFFF"/>
                </a:solidFill>
                <a:latin typeface="Noto Serif HK" pitchFamily="34" charset="0"/>
                <a:ea typeface="Noto Serif HK" pitchFamily="34" charset="-122"/>
              </a:rPr>
              <a:t>Works well with most </a:t>
            </a:r>
            <a:r>
              <a:rPr lang="en-US" sz="1750" dirty="0" err="1">
                <a:solidFill>
                  <a:srgbClr val="FFFFFF"/>
                </a:solidFill>
                <a:latin typeface="Noto Serif HK" pitchFamily="34" charset="0"/>
                <a:ea typeface="Noto Serif HK" pitchFamily="34" charset="-122"/>
              </a:rPr>
              <a:t>wordpress</a:t>
            </a:r>
            <a:r>
              <a:rPr lang="en-US" sz="1750" dirty="0">
                <a:solidFill>
                  <a:srgbClr val="FFFFFF"/>
                </a:solidFill>
                <a:latin typeface="Noto Serif HK" pitchFamily="34" charset="0"/>
                <a:ea typeface="Noto Serif HK" pitchFamily="34" charset="-122"/>
              </a:rPr>
              <a:t> theme.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44855" y="589240"/>
            <a:ext cx="11137106" cy="531971"/>
          </a:xfrm>
          <a:prstGeom prst="rect">
            <a:avLst/>
          </a:prstGeom>
          <a:noFill/>
          <a:ln/>
        </p:spPr>
        <p:txBody>
          <a:bodyPr wrap="none" lIns="0" tIns="0" rIns="0" bIns="0" rtlCol="0" anchor="t"/>
          <a:lstStyle/>
          <a:p>
            <a:pPr marL="0" indent="0" algn="l">
              <a:lnSpc>
                <a:spcPts val="4150"/>
              </a:lnSpc>
              <a:buNone/>
            </a:pPr>
            <a:r>
              <a:rPr lang="en-US" sz="3350" b="1" dirty="0">
                <a:solidFill>
                  <a:schemeClr val="bg1"/>
                </a:solidFill>
              </a:rPr>
              <a:t>Installation Steps</a:t>
            </a:r>
          </a:p>
        </p:txBody>
      </p:sp>
      <p:sp>
        <p:nvSpPr>
          <p:cNvPr id="3" name="Text 1"/>
          <p:cNvSpPr/>
          <p:nvPr/>
        </p:nvSpPr>
        <p:spPr>
          <a:xfrm>
            <a:off x="744855" y="1546860"/>
            <a:ext cx="13140690" cy="681038"/>
          </a:xfrm>
          <a:prstGeom prst="rect">
            <a:avLst/>
          </a:prstGeom>
          <a:noFill/>
          <a:ln/>
        </p:spPr>
        <p:txBody>
          <a:bodyPr wrap="square" lIns="0" tIns="0" rIns="0" bIns="0" rtlCol="0" anchor="t"/>
          <a:lstStyle/>
          <a:p>
            <a:pPr marL="0" indent="0" algn="l">
              <a:lnSpc>
                <a:spcPts val="2650"/>
              </a:lnSpc>
              <a:buNone/>
            </a:pPr>
            <a:r>
              <a:rPr lang="en-US" sz="1650" dirty="0">
                <a:solidFill>
                  <a:srgbClr val="D3C9C5"/>
                </a:solidFill>
                <a:latin typeface="Noto Serif HK" pitchFamily="34" charset="0"/>
                <a:ea typeface="Noto Serif HK" pitchFamily="34" charset="-122"/>
                <a:cs typeface="Noto Serif HK" pitchFamily="34" charset="-120"/>
              </a:rPr>
              <a:t>Integrating Contact Form 7 into your WordPress content is a straightforward process, achievable in just a few steps. Follow this guide to embed your forms seamlessly.</a:t>
            </a:r>
            <a:endParaRPr lang="en-US" sz="1650" dirty="0"/>
          </a:p>
        </p:txBody>
      </p:sp>
      <p:sp>
        <p:nvSpPr>
          <p:cNvPr id="4" name="Text 2"/>
          <p:cNvSpPr/>
          <p:nvPr/>
        </p:nvSpPr>
        <p:spPr>
          <a:xfrm>
            <a:off x="744855" y="2467332"/>
            <a:ext cx="212765" cy="265986"/>
          </a:xfrm>
          <a:prstGeom prst="rect">
            <a:avLst/>
          </a:prstGeom>
          <a:noFill/>
          <a:ln/>
        </p:spPr>
        <p:txBody>
          <a:bodyPr wrap="none" lIns="0" tIns="0" rIns="0" bIns="0" rtlCol="0" anchor="t"/>
          <a:lstStyle/>
          <a:p>
            <a:pPr marL="0" indent="0" algn="l">
              <a:lnSpc>
                <a:spcPts val="2650"/>
              </a:lnSpc>
              <a:buNone/>
            </a:pPr>
            <a:r>
              <a:rPr lang="en-US" sz="1650" dirty="0">
                <a:solidFill>
                  <a:srgbClr val="D3C9C5"/>
                </a:solidFill>
                <a:latin typeface="Noto Serif HK Light" pitchFamily="34" charset="0"/>
                <a:ea typeface="Noto Serif HK Light" pitchFamily="34" charset="-122"/>
                <a:cs typeface="Noto Serif HK Light" pitchFamily="34" charset="-120"/>
              </a:rPr>
              <a:t>01</a:t>
            </a:r>
            <a:endParaRPr lang="en-US" sz="1650" dirty="0"/>
          </a:p>
        </p:txBody>
      </p:sp>
      <p:sp>
        <p:nvSpPr>
          <p:cNvPr id="5" name="Shape 3"/>
          <p:cNvSpPr/>
          <p:nvPr/>
        </p:nvSpPr>
        <p:spPr>
          <a:xfrm>
            <a:off x="744855" y="2806065"/>
            <a:ext cx="6463903" cy="22860"/>
          </a:xfrm>
          <a:prstGeom prst="rect">
            <a:avLst/>
          </a:prstGeom>
          <a:solidFill>
            <a:srgbClr val="E2C2B3"/>
          </a:solidFill>
          <a:ln/>
        </p:spPr>
        <p:txBody>
          <a:bodyPr/>
          <a:lstStyle/>
          <a:p>
            <a:endParaRPr lang="en-IN"/>
          </a:p>
        </p:txBody>
      </p:sp>
      <p:sp>
        <p:nvSpPr>
          <p:cNvPr id="6" name="Text 4"/>
          <p:cNvSpPr/>
          <p:nvPr/>
        </p:nvSpPr>
        <p:spPr>
          <a:xfrm>
            <a:off x="744855" y="2958108"/>
            <a:ext cx="3542943" cy="332423"/>
          </a:xfrm>
          <a:prstGeom prst="rect">
            <a:avLst/>
          </a:prstGeom>
          <a:noFill/>
          <a:ln/>
        </p:spPr>
        <p:txBody>
          <a:bodyPr wrap="none" lIns="0" tIns="0" rIns="0" bIns="0" rtlCol="0" anchor="t"/>
          <a:lstStyle/>
          <a:p>
            <a:pPr marL="0" indent="0" algn="l">
              <a:lnSpc>
                <a:spcPts val="2600"/>
              </a:lnSpc>
              <a:buNone/>
            </a:pPr>
            <a:r>
              <a:rPr lang="en-US" sz="2050" b="1" dirty="0">
                <a:solidFill>
                  <a:schemeClr val="bg1"/>
                </a:solidFill>
                <a:latin typeface="Noto Serif HK Bold" pitchFamily="34" charset="0"/>
                <a:ea typeface="Noto Serif HK Bold" pitchFamily="34" charset="-122"/>
              </a:rPr>
              <a:t>Login to </a:t>
            </a:r>
            <a:r>
              <a:rPr lang="en-US" sz="2050" b="1" dirty="0" err="1">
                <a:solidFill>
                  <a:schemeClr val="bg1"/>
                </a:solidFill>
                <a:latin typeface="Noto Serif HK Bold" pitchFamily="34" charset="0"/>
                <a:ea typeface="Noto Serif HK Bold" pitchFamily="34" charset="-122"/>
              </a:rPr>
              <a:t>wordpress</a:t>
            </a:r>
            <a:r>
              <a:rPr lang="en-US" sz="2050" b="1" dirty="0">
                <a:solidFill>
                  <a:schemeClr val="bg1"/>
                </a:solidFill>
                <a:latin typeface="Noto Serif HK Bold" pitchFamily="34" charset="0"/>
                <a:ea typeface="Noto Serif HK Bold" pitchFamily="34" charset="-122"/>
              </a:rPr>
              <a:t> dashboard</a:t>
            </a:r>
            <a:r>
              <a:rPr lang="en-US" sz="2050" b="1" dirty="0">
                <a:solidFill>
                  <a:srgbClr val="D3C9C5"/>
                </a:solidFill>
                <a:latin typeface="Noto Serif HK Bold" pitchFamily="34" charset="0"/>
                <a:ea typeface="Noto Serif HK Bold" pitchFamily="34" charset="-122"/>
              </a:rPr>
              <a:t>.</a:t>
            </a:r>
            <a:endParaRPr lang="en-US" sz="2050" dirty="0"/>
          </a:p>
        </p:txBody>
      </p:sp>
      <p:sp>
        <p:nvSpPr>
          <p:cNvPr id="7" name="Text 5"/>
          <p:cNvSpPr/>
          <p:nvPr/>
        </p:nvSpPr>
        <p:spPr>
          <a:xfrm>
            <a:off x="744855" y="3418165"/>
            <a:ext cx="6463903" cy="1021556"/>
          </a:xfrm>
          <a:prstGeom prst="rect">
            <a:avLst/>
          </a:prstGeom>
          <a:noFill/>
          <a:ln/>
        </p:spPr>
        <p:txBody>
          <a:bodyPr wrap="square" lIns="0" tIns="0" rIns="0" bIns="0" rtlCol="0" anchor="t"/>
          <a:lstStyle/>
          <a:p>
            <a:pPr marL="0" indent="0" algn="l">
              <a:lnSpc>
                <a:spcPts val="2650"/>
              </a:lnSpc>
              <a:buNone/>
            </a:pPr>
            <a:endParaRPr lang="en-US" sz="1650" dirty="0"/>
          </a:p>
        </p:txBody>
      </p:sp>
      <p:sp>
        <p:nvSpPr>
          <p:cNvPr id="8" name="Text 6"/>
          <p:cNvSpPr/>
          <p:nvPr/>
        </p:nvSpPr>
        <p:spPr>
          <a:xfrm>
            <a:off x="7421523" y="2467332"/>
            <a:ext cx="212765" cy="265986"/>
          </a:xfrm>
          <a:prstGeom prst="rect">
            <a:avLst/>
          </a:prstGeom>
          <a:noFill/>
          <a:ln/>
        </p:spPr>
        <p:txBody>
          <a:bodyPr wrap="none" lIns="0" tIns="0" rIns="0" bIns="0" rtlCol="0" anchor="t"/>
          <a:lstStyle/>
          <a:p>
            <a:pPr marL="0" indent="0" algn="l">
              <a:lnSpc>
                <a:spcPts val="2650"/>
              </a:lnSpc>
              <a:buNone/>
            </a:pPr>
            <a:r>
              <a:rPr lang="en-US" sz="1650" dirty="0">
                <a:solidFill>
                  <a:srgbClr val="D3C9C5"/>
                </a:solidFill>
                <a:latin typeface="Noto Serif HK Light" pitchFamily="34" charset="0"/>
                <a:ea typeface="Noto Serif HK Light" pitchFamily="34" charset="-122"/>
                <a:cs typeface="Noto Serif HK Light" pitchFamily="34" charset="-120"/>
              </a:rPr>
              <a:t>02</a:t>
            </a:r>
            <a:endParaRPr lang="en-US" sz="1650" dirty="0"/>
          </a:p>
        </p:txBody>
      </p:sp>
      <p:sp>
        <p:nvSpPr>
          <p:cNvPr id="9" name="Shape 7"/>
          <p:cNvSpPr/>
          <p:nvPr/>
        </p:nvSpPr>
        <p:spPr>
          <a:xfrm>
            <a:off x="7421523" y="2806065"/>
            <a:ext cx="6464022" cy="22860"/>
          </a:xfrm>
          <a:prstGeom prst="rect">
            <a:avLst/>
          </a:prstGeom>
          <a:solidFill>
            <a:srgbClr val="E2C2B3"/>
          </a:solidFill>
          <a:ln/>
        </p:spPr>
        <p:txBody>
          <a:bodyPr/>
          <a:lstStyle/>
          <a:p>
            <a:endParaRPr lang="en-IN"/>
          </a:p>
        </p:txBody>
      </p:sp>
      <p:sp>
        <p:nvSpPr>
          <p:cNvPr id="10" name="Text 8"/>
          <p:cNvSpPr/>
          <p:nvPr/>
        </p:nvSpPr>
        <p:spPr>
          <a:xfrm>
            <a:off x="7421523" y="2958108"/>
            <a:ext cx="3432096" cy="332423"/>
          </a:xfrm>
          <a:prstGeom prst="rect">
            <a:avLst/>
          </a:prstGeom>
          <a:noFill/>
          <a:ln/>
        </p:spPr>
        <p:txBody>
          <a:bodyPr wrap="none" lIns="0" tIns="0" rIns="0" bIns="0" rtlCol="0" anchor="t"/>
          <a:lstStyle/>
          <a:p>
            <a:pPr marL="0" indent="0" algn="l">
              <a:lnSpc>
                <a:spcPts val="2600"/>
              </a:lnSpc>
              <a:buNone/>
            </a:pPr>
            <a:r>
              <a:rPr lang="en-US" sz="2050" b="1" dirty="0">
                <a:solidFill>
                  <a:schemeClr val="bg1"/>
                </a:solidFill>
                <a:latin typeface="Noto Serif HK Bold" pitchFamily="34" charset="0"/>
                <a:ea typeface="Noto Serif HK Bold" pitchFamily="34" charset="-122"/>
              </a:rPr>
              <a:t>Go to Plugins &gt; Add New.</a:t>
            </a:r>
            <a:endParaRPr lang="en-US" sz="2050" dirty="0">
              <a:solidFill>
                <a:schemeClr val="bg1"/>
              </a:solidFill>
            </a:endParaRPr>
          </a:p>
        </p:txBody>
      </p:sp>
      <p:sp>
        <p:nvSpPr>
          <p:cNvPr id="11" name="Text 9"/>
          <p:cNvSpPr/>
          <p:nvPr/>
        </p:nvSpPr>
        <p:spPr>
          <a:xfrm>
            <a:off x="7421523" y="3418165"/>
            <a:ext cx="6464022" cy="1377315"/>
          </a:xfrm>
          <a:prstGeom prst="rect">
            <a:avLst/>
          </a:prstGeom>
          <a:noFill/>
          <a:ln/>
        </p:spPr>
        <p:txBody>
          <a:bodyPr wrap="square" lIns="0" tIns="0" rIns="0" bIns="0" rtlCol="0" anchor="t"/>
          <a:lstStyle/>
          <a:p>
            <a:pPr marL="0" indent="0" algn="l">
              <a:lnSpc>
                <a:spcPts val="2650"/>
              </a:lnSpc>
              <a:buNone/>
            </a:pPr>
            <a:endParaRPr lang="en-US" sz="1650" dirty="0"/>
          </a:p>
        </p:txBody>
      </p:sp>
      <p:sp>
        <p:nvSpPr>
          <p:cNvPr id="12" name="Text 10"/>
          <p:cNvSpPr/>
          <p:nvPr/>
        </p:nvSpPr>
        <p:spPr>
          <a:xfrm>
            <a:off x="744855" y="5167789"/>
            <a:ext cx="212765" cy="265986"/>
          </a:xfrm>
          <a:prstGeom prst="rect">
            <a:avLst/>
          </a:prstGeom>
          <a:noFill/>
          <a:ln/>
        </p:spPr>
        <p:txBody>
          <a:bodyPr wrap="none" lIns="0" tIns="0" rIns="0" bIns="0" rtlCol="0" anchor="t"/>
          <a:lstStyle/>
          <a:p>
            <a:pPr marL="0" indent="0" algn="l">
              <a:lnSpc>
                <a:spcPts val="2650"/>
              </a:lnSpc>
              <a:buNone/>
            </a:pPr>
            <a:r>
              <a:rPr lang="en-US" sz="1650" dirty="0">
                <a:solidFill>
                  <a:srgbClr val="D3C9C5"/>
                </a:solidFill>
                <a:latin typeface="Noto Serif HK Light" pitchFamily="34" charset="0"/>
                <a:ea typeface="Noto Serif HK Light" pitchFamily="34" charset="-122"/>
                <a:cs typeface="Noto Serif HK Light" pitchFamily="34" charset="-120"/>
              </a:rPr>
              <a:t>03</a:t>
            </a:r>
            <a:endParaRPr lang="en-US" sz="1650" dirty="0"/>
          </a:p>
        </p:txBody>
      </p:sp>
      <p:sp>
        <p:nvSpPr>
          <p:cNvPr id="13" name="Shape 11"/>
          <p:cNvSpPr/>
          <p:nvPr/>
        </p:nvSpPr>
        <p:spPr>
          <a:xfrm>
            <a:off x="744855" y="5506522"/>
            <a:ext cx="6463903" cy="22860"/>
          </a:xfrm>
          <a:prstGeom prst="rect">
            <a:avLst/>
          </a:prstGeom>
          <a:solidFill>
            <a:srgbClr val="E2C2B3"/>
          </a:solidFill>
          <a:ln/>
        </p:spPr>
        <p:txBody>
          <a:bodyPr/>
          <a:lstStyle/>
          <a:p>
            <a:endParaRPr lang="en-IN"/>
          </a:p>
        </p:txBody>
      </p:sp>
      <p:sp>
        <p:nvSpPr>
          <p:cNvPr id="14" name="Text 12"/>
          <p:cNvSpPr/>
          <p:nvPr/>
        </p:nvSpPr>
        <p:spPr>
          <a:xfrm>
            <a:off x="744855" y="5658564"/>
            <a:ext cx="3384709" cy="332423"/>
          </a:xfrm>
          <a:prstGeom prst="rect">
            <a:avLst/>
          </a:prstGeom>
          <a:noFill/>
          <a:ln/>
        </p:spPr>
        <p:txBody>
          <a:bodyPr wrap="none" lIns="0" tIns="0" rIns="0" bIns="0" rtlCol="0" anchor="t"/>
          <a:lstStyle/>
          <a:p>
            <a:pPr marL="0" indent="0" algn="l">
              <a:lnSpc>
                <a:spcPts val="2600"/>
              </a:lnSpc>
              <a:buNone/>
            </a:pPr>
            <a:r>
              <a:rPr lang="en-US" sz="2050" b="1" dirty="0">
                <a:solidFill>
                  <a:srgbClr val="D3C9C5"/>
                </a:solidFill>
                <a:latin typeface="Noto Serif HK Bold" pitchFamily="34" charset="0"/>
                <a:ea typeface="Noto Serif HK Bold" pitchFamily="34" charset="-122"/>
              </a:rPr>
              <a:t>Search for Contact Form 7</a:t>
            </a:r>
            <a:r>
              <a:rPr lang="en-US" sz="2050" b="1" dirty="0">
                <a:solidFill>
                  <a:schemeClr val="bg1"/>
                </a:solidFill>
                <a:latin typeface="Noto Serif HK Bold" pitchFamily="34" charset="0"/>
                <a:ea typeface="Noto Serif HK Bold" pitchFamily="34" charset="-122"/>
              </a:rPr>
              <a:t>.</a:t>
            </a:r>
            <a:endParaRPr lang="en-US" sz="2050" dirty="0">
              <a:solidFill>
                <a:schemeClr val="bg1"/>
              </a:solidFill>
            </a:endParaRPr>
          </a:p>
        </p:txBody>
      </p:sp>
      <p:sp>
        <p:nvSpPr>
          <p:cNvPr id="16" name="Text 14"/>
          <p:cNvSpPr/>
          <p:nvPr/>
        </p:nvSpPr>
        <p:spPr>
          <a:xfrm>
            <a:off x="7421523" y="5167789"/>
            <a:ext cx="212765" cy="265986"/>
          </a:xfrm>
          <a:prstGeom prst="rect">
            <a:avLst/>
          </a:prstGeom>
          <a:noFill/>
          <a:ln/>
        </p:spPr>
        <p:txBody>
          <a:bodyPr wrap="none" lIns="0" tIns="0" rIns="0" bIns="0" rtlCol="0" anchor="t"/>
          <a:lstStyle/>
          <a:p>
            <a:pPr marL="0" indent="0" algn="l">
              <a:lnSpc>
                <a:spcPts val="2650"/>
              </a:lnSpc>
              <a:buNone/>
            </a:pPr>
            <a:r>
              <a:rPr lang="en-US" sz="1650" dirty="0">
                <a:solidFill>
                  <a:srgbClr val="D3C9C5"/>
                </a:solidFill>
                <a:latin typeface="Noto Serif HK Light" pitchFamily="34" charset="0"/>
                <a:ea typeface="Noto Serif HK Light" pitchFamily="34" charset="-122"/>
                <a:cs typeface="Noto Serif HK Light" pitchFamily="34" charset="-120"/>
              </a:rPr>
              <a:t>04</a:t>
            </a:r>
            <a:endParaRPr lang="en-US" sz="1650" dirty="0"/>
          </a:p>
        </p:txBody>
      </p:sp>
      <p:sp>
        <p:nvSpPr>
          <p:cNvPr id="17" name="Shape 15"/>
          <p:cNvSpPr/>
          <p:nvPr/>
        </p:nvSpPr>
        <p:spPr>
          <a:xfrm>
            <a:off x="7421523" y="5506522"/>
            <a:ext cx="6464022" cy="22860"/>
          </a:xfrm>
          <a:prstGeom prst="rect">
            <a:avLst/>
          </a:prstGeom>
          <a:solidFill>
            <a:srgbClr val="E2C2B3"/>
          </a:solidFill>
          <a:ln/>
        </p:spPr>
        <p:txBody>
          <a:bodyPr/>
          <a:lstStyle/>
          <a:p>
            <a:endParaRPr lang="en-IN"/>
          </a:p>
        </p:txBody>
      </p:sp>
      <p:sp>
        <p:nvSpPr>
          <p:cNvPr id="18" name="Text 16"/>
          <p:cNvSpPr/>
          <p:nvPr/>
        </p:nvSpPr>
        <p:spPr>
          <a:xfrm>
            <a:off x="7421523" y="5658564"/>
            <a:ext cx="3647242" cy="332423"/>
          </a:xfrm>
          <a:prstGeom prst="rect">
            <a:avLst/>
          </a:prstGeom>
          <a:noFill/>
          <a:ln/>
        </p:spPr>
        <p:txBody>
          <a:bodyPr wrap="none" lIns="0" tIns="0" rIns="0" bIns="0" rtlCol="0" anchor="t"/>
          <a:lstStyle/>
          <a:p>
            <a:pPr marL="0" indent="0" algn="l">
              <a:lnSpc>
                <a:spcPts val="2600"/>
              </a:lnSpc>
              <a:buNone/>
            </a:pPr>
            <a:r>
              <a:rPr lang="en-US" sz="2050" b="1" dirty="0">
                <a:solidFill>
                  <a:schemeClr val="bg1"/>
                </a:solidFill>
              </a:rPr>
              <a:t>Click Install Now and then Activate.</a:t>
            </a:r>
          </a:p>
        </p:txBody>
      </p:sp>
      <p:sp>
        <p:nvSpPr>
          <p:cNvPr id="19" name="Text 17"/>
          <p:cNvSpPr/>
          <p:nvPr/>
        </p:nvSpPr>
        <p:spPr>
          <a:xfrm>
            <a:off x="7421523" y="6118622"/>
            <a:ext cx="6464022" cy="1362075"/>
          </a:xfrm>
          <a:prstGeom prst="rect">
            <a:avLst/>
          </a:prstGeom>
          <a:noFill/>
          <a:ln/>
        </p:spPr>
        <p:txBody>
          <a:bodyPr wrap="square" lIns="0" tIns="0" rIns="0" bIns="0" rtlCol="0" anchor="t"/>
          <a:lstStyle/>
          <a:p>
            <a:pPr marL="0" indent="0" algn="l">
              <a:lnSpc>
                <a:spcPts val="2650"/>
              </a:lnSpc>
              <a:buNone/>
            </a:pPr>
            <a:endParaRPr lang="en-US" sz="1650" dirty="0"/>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0BFE1813-FAA6-7988-579F-661FC36CFF8C}"/>
                  </a:ext>
                </a:extLst>
              </p14:cNvPr>
              <p14:cNvContentPartPr/>
              <p14:nvPr/>
            </p14:nvContentPartPr>
            <p14:xfrm>
              <a:off x="343005" y="5476890"/>
              <a:ext cx="360" cy="360"/>
            </p14:xfrm>
          </p:contentPart>
        </mc:Choice>
        <mc:Fallback xmlns="">
          <p:pic>
            <p:nvPicPr>
              <p:cNvPr id="20" name="Ink 19">
                <a:extLst>
                  <a:ext uri="{FF2B5EF4-FFF2-40B4-BE49-F238E27FC236}">
                    <a16:creationId xmlns:a16="http://schemas.microsoft.com/office/drawing/2014/main" id="{0BFE1813-FAA6-7988-579F-661FC36CFF8C}"/>
                  </a:ext>
                </a:extLst>
              </p:cNvPr>
              <p:cNvPicPr/>
              <p:nvPr/>
            </p:nvPicPr>
            <p:blipFill>
              <a:blip r:embed="rId4"/>
              <a:stretch>
                <a:fillRect/>
              </a:stretch>
            </p:blipFill>
            <p:spPr>
              <a:xfrm>
                <a:off x="289005" y="536889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C354A85F-330C-D916-78F1-FA0F54693C88}"/>
                  </a:ext>
                </a:extLst>
              </p14:cNvPr>
              <p14:cNvContentPartPr/>
              <p14:nvPr/>
            </p14:nvContentPartPr>
            <p14:xfrm>
              <a:off x="343005" y="5476890"/>
              <a:ext cx="360" cy="360"/>
            </p14:xfrm>
          </p:contentPart>
        </mc:Choice>
        <mc:Fallback xmlns="">
          <p:pic>
            <p:nvPicPr>
              <p:cNvPr id="21" name="Ink 20">
                <a:extLst>
                  <a:ext uri="{FF2B5EF4-FFF2-40B4-BE49-F238E27FC236}">
                    <a16:creationId xmlns:a16="http://schemas.microsoft.com/office/drawing/2014/main" id="{C354A85F-330C-D916-78F1-FA0F54693C88}"/>
                  </a:ext>
                </a:extLst>
              </p:cNvPr>
              <p:cNvPicPr/>
              <p:nvPr/>
            </p:nvPicPr>
            <p:blipFill>
              <a:blip r:embed="rId4"/>
              <a:stretch>
                <a:fillRect/>
              </a:stretch>
            </p:blipFill>
            <p:spPr>
              <a:xfrm>
                <a:off x="289005" y="5368890"/>
                <a:ext cx="108000" cy="216000"/>
              </a:xfrm>
              <a:prstGeom prst="rect">
                <a:avLst/>
              </a:prstGeom>
            </p:spPr>
          </p:pic>
        </mc:Fallback>
      </mc:AlternateContent>
      <p:pic>
        <p:nvPicPr>
          <p:cNvPr id="23" name="Picture 22" descr="A screenshot of a computer&#10;&#10;AI-generated content may be incorrect.">
            <a:extLst>
              <a:ext uri="{FF2B5EF4-FFF2-40B4-BE49-F238E27FC236}">
                <a16:creationId xmlns:a16="http://schemas.microsoft.com/office/drawing/2014/main" id="{B6F242C7-B2C5-3432-FEC1-9E747FFFFE00}"/>
              </a:ext>
            </a:extLst>
          </p:cNvPr>
          <p:cNvPicPr>
            <a:picLocks noChangeAspect="1"/>
          </p:cNvPicPr>
          <p:nvPr/>
        </p:nvPicPr>
        <p:blipFill>
          <a:blip r:embed="rId6"/>
          <a:stretch>
            <a:fillRect/>
          </a:stretch>
        </p:blipFill>
        <p:spPr>
          <a:xfrm>
            <a:off x="2151631" y="3413463"/>
            <a:ext cx="3220469" cy="1949232"/>
          </a:xfrm>
          <a:prstGeom prst="rect">
            <a:avLst/>
          </a:prstGeom>
        </p:spPr>
      </p:pic>
      <p:pic>
        <p:nvPicPr>
          <p:cNvPr id="25" name="Picture 24" descr="A screenshot of a plugin&#10;&#10;AI-generated content may be incorrect.">
            <a:extLst>
              <a:ext uri="{FF2B5EF4-FFF2-40B4-BE49-F238E27FC236}">
                <a16:creationId xmlns:a16="http://schemas.microsoft.com/office/drawing/2014/main" id="{FF795637-3394-BE53-5888-1EA0D4BC267F}"/>
              </a:ext>
            </a:extLst>
          </p:cNvPr>
          <p:cNvPicPr>
            <a:picLocks noChangeAspect="1"/>
          </p:cNvPicPr>
          <p:nvPr/>
        </p:nvPicPr>
        <p:blipFill>
          <a:blip r:embed="rId7"/>
          <a:stretch>
            <a:fillRect/>
          </a:stretch>
        </p:blipFill>
        <p:spPr>
          <a:xfrm>
            <a:off x="8828299" y="3351966"/>
            <a:ext cx="3488086" cy="2010729"/>
          </a:xfrm>
          <a:prstGeom prst="rect">
            <a:avLst/>
          </a:prstGeom>
        </p:spPr>
      </p:pic>
      <p:sp>
        <p:nvSpPr>
          <p:cNvPr id="26" name="Arrow: Right 25">
            <a:extLst>
              <a:ext uri="{FF2B5EF4-FFF2-40B4-BE49-F238E27FC236}">
                <a16:creationId xmlns:a16="http://schemas.microsoft.com/office/drawing/2014/main" id="{19F44E82-FE12-7C46-ABD3-12C9CC000B75}"/>
              </a:ext>
            </a:extLst>
          </p:cNvPr>
          <p:cNvSpPr/>
          <p:nvPr/>
        </p:nvSpPr>
        <p:spPr>
          <a:xfrm rot="11435673">
            <a:off x="10335558" y="3870149"/>
            <a:ext cx="635952" cy="221056"/>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descr="A screenshot of a website&#10;&#10;AI-generated content may be incorrect.">
            <a:extLst>
              <a:ext uri="{FF2B5EF4-FFF2-40B4-BE49-F238E27FC236}">
                <a16:creationId xmlns:a16="http://schemas.microsoft.com/office/drawing/2014/main" id="{6FBEB94B-48CA-4536-5417-72BC574287AB}"/>
              </a:ext>
            </a:extLst>
          </p:cNvPr>
          <p:cNvPicPr>
            <a:picLocks noChangeAspect="1"/>
          </p:cNvPicPr>
          <p:nvPr/>
        </p:nvPicPr>
        <p:blipFill>
          <a:blip r:embed="rId8"/>
          <a:stretch>
            <a:fillRect/>
          </a:stretch>
        </p:blipFill>
        <p:spPr>
          <a:xfrm>
            <a:off x="1822437" y="6118622"/>
            <a:ext cx="3859530" cy="2027761"/>
          </a:xfrm>
          <a:prstGeom prst="rect">
            <a:avLst/>
          </a:prstGeom>
        </p:spPr>
      </p:pic>
      <p:pic>
        <p:nvPicPr>
          <p:cNvPr id="30" name="Picture 29" descr="A screenshot of a computer&#10;&#10;AI-generated content may be incorrect.">
            <a:extLst>
              <a:ext uri="{FF2B5EF4-FFF2-40B4-BE49-F238E27FC236}">
                <a16:creationId xmlns:a16="http://schemas.microsoft.com/office/drawing/2014/main" id="{ECF591A6-54CE-A8B9-DD4E-5DE01303FEE1}"/>
              </a:ext>
            </a:extLst>
          </p:cNvPr>
          <p:cNvPicPr>
            <a:picLocks noChangeAspect="1"/>
          </p:cNvPicPr>
          <p:nvPr/>
        </p:nvPicPr>
        <p:blipFill>
          <a:blip r:embed="rId9"/>
          <a:srcRect t="16689" r="36127" b="19144"/>
          <a:stretch>
            <a:fillRect/>
          </a:stretch>
        </p:blipFill>
        <p:spPr>
          <a:xfrm>
            <a:off x="8535927" y="6240424"/>
            <a:ext cx="3569460" cy="16640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23386" y="332661"/>
            <a:ext cx="4817983" cy="302419"/>
          </a:xfrm>
          <a:prstGeom prst="rect">
            <a:avLst/>
          </a:prstGeom>
          <a:noFill/>
          <a:ln/>
        </p:spPr>
        <p:txBody>
          <a:bodyPr wrap="none" lIns="0" tIns="0" rIns="0" bIns="0" rtlCol="0" anchor="t"/>
          <a:lstStyle/>
          <a:p>
            <a:pPr marL="0" indent="0" algn="l">
              <a:lnSpc>
                <a:spcPts val="2350"/>
              </a:lnSpc>
              <a:buNone/>
            </a:pPr>
            <a:r>
              <a:rPr lang="en-US" sz="1900" b="1" dirty="0">
                <a:solidFill>
                  <a:srgbClr val="FFF8F5"/>
                </a:solidFill>
                <a:latin typeface="Noto Serif HK Bold" pitchFamily="34" charset="0"/>
                <a:ea typeface="Noto Serif HK Bold" pitchFamily="34" charset="-122"/>
                <a:cs typeface="Noto Serif HK Bold" pitchFamily="34" charset="-120"/>
              </a:rPr>
              <a:t>Creating a Contact Form</a:t>
            </a:r>
            <a:endParaRPr lang="en-US" sz="1900" dirty="0"/>
          </a:p>
        </p:txBody>
      </p:sp>
      <p:sp>
        <p:nvSpPr>
          <p:cNvPr id="3" name="Text 1"/>
          <p:cNvSpPr/>
          <p:nvPr/>
        </p:nvSpPr>
        <p:spPr>
          <a:xfrm>
            <a:off x="423386" y="877014"/>
            <a:ext cx="13783627" cy="193477"/>
          </a:xfrm>
          <a:prstGeom prst="rect">
            <a:avLst/>
          </a:prstGeom>
          <a:noFill/>
          <a:ln/>
        </p:spPr>
        <p:txBody>
          <a:bodyPr wrap="none" lIns="0" tIns="0" rIns="0" bIns="0" rtlCol="0" anchor="t"/>
          <a:lstStyle/>
          <a:p>
            <a:pPr marL="0" indent="0" algn="l">
              <a:lnSpc>
                <a:spcPts val="1500"/>
              </a:lnSpc>
              <a:buNone/>
            </a:pPr>
            <a:r>
              <a:rPr lang="en-US" sz="950" dirty="0">
                <a:solidFill>
                  <a:srgbClr val="D3C9C5"/>
                </a:solidFill>
                <a:latin typeface="Noto Serif HK" pitchFamily="34" charset="0"/>
                <a:ea typeface="Noto Serif HK" pitchFamily="34" charset="-122"/>
                <a:cs typeface="Noto Serif HK" pitchFamily="34" charset="-120"/>
              </a:rPr>
              <a:t>Unlock the full potential of Contact Form 7 by customising its fields and appearance to perfectly match your website's needs and branding.</a:t>
            </a:r>
            <a:endParaRPr lang="en-US" sz="950" dirty="0"/>
          </a:p>
        </p:txBody>
      </p:sp>
      <p:sp>
        <p:nvSpPr>
          <p:cNvPr id="5" name="Shape 3"/>
          <p:cNvSpPr/>
          <p:nvPr/>
        </p:nvSpPr>
        <p:spPr>
          <a:xfrm>
            <a:off x="423386" y="1508879"/>
            <a:ext cx="6744295" cy="60960"/>
          </a:xfrm>
          <a:prstGeom prst="roundRect">
            <a:avLst>
              <a:gd name="adj" fmla="val 29768"/>
            </a:avLst>
          </a:prstGeom>
          <a:solidFill>
            <a:srgbClr val="E2C2B3"/>
          </a:solidFill>
          <a:ln/>
        </p:spPr>
        <p:txBody>
          <a:bodyPr/>
          <a:lstStyle/>
          <a:p>
            <a:endParaRPr lang="en-IN"/>
          </a:p>
        </p:txBody>
      </p:sp>
      <p:sp>
        <p:nvSpPr>
          <p:cNvPr id="6" name="Shape 4"/>
          <p:cNvSpPr/>
          <p:nvPr/>
        </p:nvSpPr>
        <p:spPr>
          <a:xfrm>
            <a:off x="3614023" y="1342668"/>
            <a:ext cx="362903" cy="362903"/>
          </a:xfrm>
          <a:prstGeom prst="roundRect">
            <a:avLst>
              <a:gd name="adj" fmla="val 251968"/>
            </a:avLst>
          </a:prstGeom>
          <a:solidFill>
            <a:srgbClr val="E2C2B3"/>
          </a:solidFill>
          <a:ln/>
        </p:spPr>
        <p:txBody>
          <a:bodyPr/>
          <a:lstStyle/>
          <a:p>
            <a:endParaRPr lang="en-IN"/>
          </a:p>
        </p:txBody>
      </p:sp>
      <p:sp>
        <p:nvSpPr>
          <p:cNvPr id="7" name="Text 5"/>
          <p:cNvSpPr/>
          <p:nvPr/>
        </p:nvSpPr>
        <p:spPr>
          <a:xfrm>
            <a:off x="3722846" y="1433393"/>
            <a:ext cx="145137" cy="181451"/>
          </a:xfrm>
          <a:prstGeom prst="rect">
            <a:avLst/>
          </a:prstGeom>
          <a:noFill/>
          <a:ln/>
        </p:spPr>
        <p:txBody>
          <a:bodyPr wrap="none" lIns="0" tIns="0" rIns="0" bIns="0" rtlCol="0" anchor="t"/>
          <a:lstStyle/>
          <a:p>
            <a:pPr marL="0" indent="0" algn="l">
              <a:lnSpc>
                <a:spcPts val="1800"/>
              </a:lnSpc>
              <a:buNone/>
            </a:pPr>
            <a:r>
              <a:rPr lang="en-US" sz="1100" b="1" dirty="0">
                <a:solidFill>
                  <a:srgbClr val="000000"/>
                </a:solidFill>
                <a:latin typeface="Noto Serif HK Bold" pitchFamily="34" charset="0"/>
                <a:ea typeface="Noto Serif HK Bold" pitchFamily="34" charset="-122"/>
                <a:cs typeface="Noto Serif HK Bold" pitchFamily="34" charset="-120"/>
              </a:rPr>
              <a:t>1</a:t>
            </a:r>
            <a:endParaRPr lang="en-US" sz="1100" dirty="0"/>
          </a:p>
        </p:txBody>
      </p:sp>
      <p:sp>
        <p:nvSpPr>
          <p:cNvPr id="8" name="Text 6"/>
          <p:cNvSpPr/>
          <p:nvPr/>
        </p:nvSpPr>
        <p:spPr>
          <a:xfrm>
            <a:off x="3243799" y="5058015"/>
            <a:ext cx="3054429" cy="334207"/>
          </a:xfrm>
          <a:prstGeom prst="rect">
            <a:avLst/>
          </a:prstGeom>
          <a:noFill/>
          <a:ln/>
        </p:spPr>
        <p:txBody>
          <a:bodyPr wrap="none" lIns="0" tIns="0" rIns="0" bIns="0" rtlCol="0" anchor="t"/>
          <a:lstStyle/>
          <a:p>
            <a:pPr marL="0" indent="0" algn="l">
              <a:lnSpc>
                <a:spcPts val="1450"/>
              </a:lnSpc>
              <a:buNone/>
            </a:pPr>
            <a:r>
              <a:rPr lang="en-US" b="1" dirty="0">
                <a:solidFill>
                  <a:srgbClr val="D3C9C5"/>
                </a:solidFill>
                <a:latin typeface="Noto Serif HK Bold" pitchFamily="34" charset="0"/>
                <a:ea typeface="Noto Serif HK Bold" pitchFamily="34" charset="-122"/>
              </a:rPr>
              <a:t>Save the form</a:t>
            </a:r>
            <a:endParaRPr lang="en-US" dirty="0"/>
          </a:p>
        </p:txBody>
      </p:sp>
      <p:sp>
        <p:nvSpPr>
          <p:cNvPr id="11" name="Shape 9"/>
          <p:cNvSpPr/>
          <p:nvPr/>
        </p:nvSpPr>
        <p:spPr>
          <a:xfrm>
            <a:off x="423386" y="2946797"/>
            <a:ext cx="6744295" cy="60960"/>
          </a:xfrm>
          <a:prstGeom prst="roundRect">
            <a:avLst>
              <a:gd name="adj" fmla="val 29768"/>
            </a:avLst>
          </a:prstGeom>
          <a:solidFill>
            <a:srgbClr val="E2C2B3"/>
          </a:solidFill>
          <a:ln/>
        </p:spPr>
        <p:txBody>
          <a:bodyPr/>
          <a:lstStyle/>
          <a:p>
            <a:endParaRPr lang="en-IN"/>
          </a:p>
        </p:txBody>
      </p:sp>
      <p:sp>
        <p:nvSpPr>
          <p:cNvPr id="12" name="Shape 10"/>
          <p:cNvSpPr/>
          <p:nvPr/>
        </p:nvSpPr>
        <p:spPr>
          <a:xfrm>
            <a:off x="3614023" y="2780586"/>
            <a:ext cx="362903" cy="362903"/>
          </a:xfrm>
          <a:prstGeom prst="roundRect">
            <a:avLst>
              <a:gd name="adj" fmla="val 251968"/>
            </a:avLst>
          </a:prstGeom>
          <a:solidFill>
            <a:srgbClr val="E2C2B3"/>
          </a:solidFill>
          <a:ln/>
        </p:spPr>
        <p:txBody>
          <a:bodyPr/>
          <a:lstStyle/>
          <a:p>
            <a:endParaRPr lang="en-IN"/>
          </a:p>
        </p:txBody>
      </p:sp>
      <p:sp>
        <p:nvSpPr>
          <p:cNvPr id="13" name="Text 11"/>
          <p:cNvSpPr/>
          <p:nvPr/>
        </p:nvSpPr>
        <p:spPr>
          <a:xfrm>
            <a:off x="3722846" y="2871311"/>
            <a:ext cx="145137" cy="181451"/>
          </a:xfrm>
          <a:prstGeom prst="rect">
            <a:avLst/>
          </a:prstGeom>
          <a:noFill/>
          <a:ln/>
        </p:spPr>
        <p:txBody>
          <a:bodyPr wrap="none" lIns="0" tIns="0" rIns="0" bIns="0" rtlCol="0" anchor="t"/>
          <a:lstStyle/>
          <a:p>
            <a:pPr marL="0" indent="0" algn="l">
              <a:lnSpc>
                <a:spcPts val="1800"/>
              </a:lnSpc>
              <a:buNone/>
            </a:pPr>
            <a:r>
              <a:rPr lang="en-US" sz="1100" b="1" dirty="0">
                <a:solidFill>
                  <a:srgbClr val="000000"/>
                </a:solidFill>
                <a:latin typeface="Noto Serif HK Bold" pitchFamily="34" charset="0"/>
                <a:ea typeface="Noto Serif HK Bold" pitchFamily="34" charset="-122"/>
                <a:cs typeface="Noto Serif HK Bold" pitchFamily="34" charset="-120"/>
              </a:rPr>
              <a:t>2</a:t>
            </a:r>
            <a:endParaRPr lang="en-US" sz="1100" dirty="0"/>
          </a:p>
        </p:txBody>
      </p:sp>
      <p:sp>
        <p:nvSpPr>
          <p:cNvPr id="14" name="Text 12"/>
          <p:cNvSpPr/>
          <p:nvPr/>
        </p:nvSpPr>
        <p:spPr>
          <a:xfrm>
            <a:off x="559594" y="3264456"/>
            <a:ext cx="1512094" cy="188952"/>
          </a:xfrm>
          <a:prstGeom prst="rect">
            <a:avLst/>
          </a:prstGeom>
          <a:noFill/>
          <a:ln/>
        </p:spPr>
        <p:txBody>
          <a:bodyPr wrap="none" lIns="0" tIns="0" rIns="0" bIns="0" rtlCol="0" anchor="t"/>
          <a:lstStyle/>
          <a:p>
            <a:pPr marL="0" indent="0" algn="l">
              <a:lnSpc>
                <a:spcPts val="1450"/>
              </a:lnSpc>
              <a:buNone/>
            </a:pPr>
            <a:endParaRPr lang="en-US" sz="1150" dirty="0"/>
          </a:p>
        </p:txBody>
      </p:sp>
      <p:sp>
        <p:nvSpPr>
          <p:cNvPr id="17" name="Shape 15"/>
          <p:cNvSpPr/>
          <p:nvPr/>
        </p:nvSpPr>
        <p:spPr>
          <a:xfrm>
            <a:off x="423386" y="4392335"/>
            <a:ext cx="6744295" cy="60960"/>
          </a:xfrm>
          <a:prstGeom prst="roundRect">
            <a:avLst>
              <a:gd name="adj" fmla="val 29768"/>
            </a:avLst>
          </a:prstGeom>
          <a:solidFill>
            <a:srgbClr val="E2C2B3"/>
          </a:solidFill>
          <a:ln/>
        </p:spPr>
        <p:txBody>
          <a:bodyPr/>
          <a:lstStyle/>
          <a:p>
            <a:endParaRPr lang="en-IN"/>
          </a:p>
        </p:txBody>
      </p:sp>
      <p:sp>
        <p:nvSpPr>
          <p:cNvPr id="18" name="Shape 16"/>
          <p:cNvSpPr/>
          <p:nvPr/>
        </p:nvSpPr>
        <p:spPr>
          <a:xfrm>
            <a:off x="3614023" y="4226123"/>
            <a:ext cx="362903" cy="362903"/>
          </a:xfrm>
          <a:prstGeom prst="roundRect">
            <a:avLst>
              <a:gd name="adj" fmla="val 251968"/>
            </a:avLst>
          </a:prstGeom>
          <a:solidFill>
            <a:srgbClr val="E2C2B3"/>
          </a:solidFill>
          <a:ln/>
        </p:spPr>
        <p:txBody>
          <a:bodyPr/>
          <a:lstStyle/>
          <a:p>
            <a:endParaRPr lang="en-IN"/>
          </a:p>
        </p:txBody>
      </p:sp>
      <p:sp>
        <p:nvSpPr>
          <p:cNvPr id="19" name="Text 17"/>
          <p:cNvSpPr/>
          <p:nvPr/>
        </p:nvSpPr>
        <p:spPr>
          <a:xfrm>
            <a:off x="3722846" y="4316849"/>
            <a:ext cx="145137" cy="181451"/>
          </a:xfrm>
          <a:prstGeom prst="rect">
            <a:avLst/>
          </a:prstGeom>
          <a:noFill/>
          <a:ln/>
        </p:spPr>
        <p:txBody>
          <a:bodyPr wrap="none" lIns="0" tIns="0" rIns="0" bIns="0" rtlCol="0" anchor="t"/>
          <a:lstStyle/>
          <a:p>
            <a:pPr marL="0" indent="0" algn="l">
              <a:lnSpc>
                <a:spcPts val="1800"/>
              </a:lnSpc>
              <a:buNone/>
            </a:pPr>
            <a:r>
              <a:rPr lang="en-US" sz="1100" b="1" dirty="0">
                <a:solidFill>
                  <a:srgbClr val="000000"/>
                </a:solidFill>
                <a:latin typeface="Noto Serif HK Bold" pitchFamily="34" charset="0"/>
                <a:ea typeface="Noto Serif HK Bold" pitchFamily="34" charset="-122"/>
                <a:cs typeface="Noto Serif HK Bold" pitchFamily="34" charset="-120"/>
              </a:rPr>
              <a:t>3</a:t>
            </a:r>
            <a:endParaRPr lang="en-US" sz="1100" dirty="0"/>
          </a:p>
        </p:txBody>
      </p:sp>
      <p:sp>
        <p:nvSpPr>
          <p:cNvPr id="23" name="Shape 21"/>
          <p:cNvSpPr/>
          <p:nvPr/>
        </p:nvSpPr>
        <p:spPr>
          <a:xfrm>
            <a:off x="423386" y="5837873"/>
            <a:ext cx="6744295" cy="60960"/>
          </a:xfrm>
          <a:prstGeom prst="roundRect">
            <a:avLst>
              <a:gd name="adj" fmla="val 29768"/>
            </a:avLst>
          </a:prstGeom>
          <a:solidFill>
            <a:srgbClr val="E2C2B3"/>
          </a:solidFill>
          <a:ln/>
        </p:spPr>
        <p:txBody>
          <a:bodyPr/>
          <a:lstStyle/>
          <a:p>
            <a:endParaRPr lang="en-IN"/>
          </a:p>
        </p:txBody>
      </p:sp>
      <p:sp>
        <p:nvSpPr>
          <p:cNvPr id="24" name="Shape 22"/>
          <p:cNvSpPr/>
          <p:nvPr/>
        </p:nvSpPr>
        <p:spPr>
          <a:xfrm>
            <a:off x="3614023" y="5671661"/>
            <a:ext cx="362903" cy="362903"/>
          </a:xfrm>
          <a:prstGeom prst="roundRect">
            <a:avLst>
              <a:gd name="adj" fmla="val 251968"/>
            </a:avLst>
          </a:prstGeom>
          <a:solidFill>
            <a:srgbClr val="E2C2B3"/>
          </a:solidFill>
          <a:ln/>
        </p:spPr>
        <p:txBody>
          <a:bodyPr/>
          <a:lstStyle/>
          <a:p>
            <a:endParaRPr lang="en-IN"/>
          </a:p>
        </p:txBody>
      </p:sp>
      <p:sp>
        <p:nvSpPr>
          <p:cNvPr id="25" name="Text 23"/>
          <p:cNvSpPr/>
          <p:nvPr/>
        </p:nvSpPr>
        <p:spPr>
          <a:xfrm>
            <a:off x="3722846" y="5762387"/>
            <a:ext cx="145137" cy="181451"/>
          </a:xfrm>
          <a:prstGeom prst="rect">
            <a:avLst/>
          </a:prstGeom>
          <a:noFill/>
          <a:ln/>
        </p:spPr>
        <p:txBody>
          <a:bodyPr wrap="none" lIns="0" tIns="0" rIns="0" bIns="0" rtlCol="0" anchor="t"/>
          <a:lstStyle/>
          <a:p>
            <a:pPr marL="0" indent="0" algn="l">
              <a:lnSpc>
                <a:spcPts val="1800"/>
              </a:lnSpc>
              <a:buNone/>
            </a:pPr>
            <a:r>
              <a:rPr lang="en-US" sz="1100" b="1" dirty="0">
                <a:solidFill>
                  <a:srgbClr val="000000"/>
                </a:solidFill>
                <a:latin typeface="Noto Serif HK Bold" pitchFamily="34" charset="0"/>
                <a:ea typeface="Noto Serif HK Bold" pitchFamily="34" charset="-122"/>
                <a:cs typeface="Noto Serif HK Bold" pitchFamily="34" charset="-120"/>
              </a:rPr>
              <a:t>4</a:t>
            </a:r>
            <a:endParaRPr lang="en-US" sz="1100" dirty="0"/>
          </a:p>
        </p:txBody>
      </p:sp>
      <p:sp>
        <p:nvSpPr>
          <p:cNvPr id="26" name="Text 24"/>
          <p:cNvSpPr/>
          <p:nvPr/>
        </p:nvSpPr>
        <p:spPr>
          <a:xfrm>
            <a:off x="559594" y="6155531"/>
            <a:ext cx="2529245" cy="188952"/>
          </a:xfrm>
          <a:prstGeom prst="rect">
            <a:avLst/>
          </a:prstGeom>
          <a:noFill/>
          <a:ln/>
        </p:spPr>
        <p:txBody>
          <a:bodyPr wrap="none" lIns="0" tIns="0" rIns="0" bIns="0" rtlCol="0" anchor="t"/>
          <a:lstStyle/>
          <a:p>
            <a:pPr marL="0" indent="0" algn="l">
              <a:lnSpc>
                <a:spcPts val="1450"/>
              </a:lnSpc>
              <a:buNone/>
            </a:pPr>
            <a:endParaRPr lang="en-US" sz="1150" dirty="0"/>
          </a:p>
        </p:txBody>
      </p:sp>
      <p:pic>
        <p:nvPicPr>
          <p:cNvPr id="28" name="Image 0" descr="preencoded.png"/>
          <p:cNvPicPr>
            <a:picLocks noChangeAspect="1"/>
          </p:cNvPicPr>
          <p:nvPr/>
        </p:nvPicPr>
        <p:blipFill>
          <a:blip r:embed="rId3"/>
          <a:stretch>
            <a:fillRect/>
          </a:stretch>
        </p:blipFill>
        <p:spPr>
          <a:xfrm>
            <a:off x="7470338" y="1342668"/>
            <a:ext cx="6744295" cy="6744295"/>
          </a:xfrm>
          <a:prstGeom prst="rect">
            <a:avLst/>
          </a:prstGeom>
        </p:spPr>
      </p:pic>
      <p:sp>
        <p:nvSpPr>
          <p:cNvPr id="29" name="Text 26"/>
          <p:cNvSpPr/>
          <p:nvPr/>
        </p:nvSpPr>
        <p:spPr>
          <a:xfrm>
            <a:off x="7470338" y="8223052"/>
            <a:ext cx="6744295" cy="580430"/>
          </a:xfrm>
          <a:prstGeom prst="rect">
            <a:avLst/>
          </a:prstGeom>
          <a:noFill/>
          <a:ln/>
        </p:spPr>
        <p:txBody>
          <a:bodyPr wrap="square" lIns="0" tIns="0" rIns="0" bIns="0" rtlCol="0" anchor="t"/>
          <a:lstStyle/>
          <a:p>
            <a:pPr marL="0" indent="0" algn="l">
              <a:lnSpc>
                <a:spcPts val="1500"/>
              </a:lnSpc>
              <a:buNone/>
            </a:pPr>
            <a:r>
              <a:rPr lang="en-US" sz="950" dirty="0">
                <a:solidFill>
                  <a:srgbClr val="D3C9C5"/>
                </a:solidFill>
                <a:latin typeface="Noto Serif HK" pitchFamily="34" charset="0"/>
                <a:ea typeface="Noto Serif HK" pitchFamily="34" charset="-122"/>
                <a:cs typeface="Noto Serif HK" pitchFamily="34" charset="-120"/>
              </a:rPr>
              <a:t>By understanding these customisation options, you can create highly functional and visually appealing forms that seamlessly integrate with your WordPress site. Experiment with different field types and styling options to achieve your desired outcome.</a:t>
            </a:r>
            <a:endParaRPr lang="en-US" sz="950" dirty="0"/>
          </a:p>
        </p:txBody>
      </p:sp>
      <p:sp>
        <p:nvSpPr>
          <p:cNvPr id="30" name="Text 6">
            <a:extLst>
              <a:ext uri="{FF2B5EF4-FFF2-40B4-BE49-F238E27FC236}">
                <a16:creationId xmlns:a16="http://schemas.microsoft.com/office/drawing/2014/main" id="{6CF05FB8-40A1-D2C1-B61C-24DBAC0C19D8}"/>
              </a:ext>
            </a:extLst>
          </p:cNvPr>
          <p:cNvSpPr/>
          <p:nvPr/>
        </p:nvSpPr>
        <p:spPr>
          <a:xfrm>
            <a:off x="1824216" y="3619620"/>
            <a:ext cx="4256544" cy="334207"/>
          </a:xfrm>
          <a:prstGeom prst="rect">
            <a:avLst/>
          </a:prstGeom>
          <a:noFill/>
          <a:ln/>
        </p:spPr>
        <p:txBody>
          <a:bodyPr wrap="none" lIns="0" tIns="0" rIns="0" bIns="0" rtlCol="0" anchor="t"/>
          <a:lstStyle/>
          <a:p>
            <a:pPr marL="0" indent="0" algn="l">
              <a:lnSpc>
                <a:spcPts val="1450"/>
              </a:lnSpc>
              <a:buNone/>
            </a:pPr>
            <a:r>
              <a:rPr lang="en-US" b="1" dirty="0">
                <a:solidFill>
                  <a:srgbClr val="D3C9C5"/>
                </a:solidFill>
                <a:latin typeface="Noto Serif HK Bold" pitchFamily="34" charset="0"/>
                <a:ea typeface="Noto Serif HK Bold" pitchFamily="34" charset="-122"/>
              </a:rPr>
              <a:t>Customize the form fields using the editor.</a:t>
            </a:r>
            <a:endParaRPr lang="en-US" dirty="0"/>
          </a:p>
        </p:txBody>
      </p:sp>
      <p:sp>
        <p:nvSpPr>
          <p:cNvPr id="31" name="Text 6">
            <a:extLst>
              <a:ext uri="{FF2B5EF4-FFF2-40B4-BE49-F238E27FC236}">
                <a16:creationId xmlns:a16="http://schemas.microsoft.com/office/drawing/2014/main" id="{C15A9109-906B-8F13-9FBB-7B3EB1519EDF}"/>
              </a:ext>
            </a:extLst>
          </p:cNvPr>
          <p:cNvSpPr/>
          <p:nvPr/>
        </p:nvSpPr>
        <p:spPr>
          <a:xfrm>
            <a:off x="2326869" y="2191110"/>
            <a:ext cx="3054429" cy="334207"/>
          </a:xfrm>
          <a:prstGeom prst="rect">
            <a:avLst/>
          </a:prstGeom>
          <a:noFill/>
          <a:ln/>
        </p:spPr>
        <p:txBody>
          <a:bodyPr wrap="none" lIns="0" tIns="0" rIns="0" bIns="0" rtlCol="0" anchor="t"/>
          <a:lstStyle/>
          <a:p>
            <a:pPr marL="0" indent="0" algn="l">
              <a:lnSpc>
                <a:spcPts val="1450"/>
              </a:lnSpc>
              <a:buNone/>
            </a:pPr>
            <a:r>
              <a:rPr lang="en-US" b="1" dirty="0">
                <a:solidFill>
                  <a:srgbClr val="D3C9C5"/>
                </a:solidFill>
                <a:latin typeface="Noto Serif HK Bold" pitchFamily="34" charset="0"/>
                <a:ea typeface="Noto Serif HK Bold" pitchFamily="34" charset="-122"/>
              </a:rPr>
              <a:t>Navigate to Contact &gt; Add New</a:t>
            </a:r>
            <a:endParaRPr lang="en-US" dirty="0"/>
          </a:p>
        </p:txBody>
      </p:sp>
      <p:sp>
        <p:nvSpPr>
          <p:cNvPr id="32" name="Text 6">
            <a:extLst>
              <a:ext uri="{FF2B5EF4-FFF2-40B4-BE49-F238E27FC236}">
                <a16:creationId xmlns:a16="http://schemas.microsoft.com/office/drawing/2014/main" id="{47004245-5DE2-53FF-9EFB-0B2C08846DE2}"/>
              </a:ext>
            </a:extLst>
          </p:cNvPr>
          <p:cNvSpPr/>
          <p:nvPr/>
        </p:nvSpPr>
        <p:spPr>
          <a:xfrm>
            <a:off x="2273053" y="6462000"/>
            <a:ext cx="3054429" cy="334207"/>
          </a:xfrm>
          <a:prstGeom prst="rect">
            <a:avLst/>
          </a:prstGeom>
          <a:noFill/>
          <a:ln/>
        </p:spPr>
        <p:txBody>
          <a:bodyPr wrap="none" lIns="0" tIns="0" rIns="0" bIns="0" rtlCol="0" anchor="t"/>
          <a:lstStyle/>
          <a:p>
            <a:pPr marL="0" indent="0" algn="ctr">
              <a:lnSpc>
                <a:spcPts val="1450"/>
              </a:lnSpc>
              <a:buNone/>
            </a:pPr>
            <a:r>
              <a:rPr lang="en-US" b="1" dirty="0">
                <a:solidFill>
                  <a:srgbClr val="D3C9C5"/>
                </a:solidFill>
                <a:latin typeface="Noto Serif HK Bold" pitchFamily="34" charset="0"/>
                <a:ea typeface="Noto Serif HK Bold" pitchFamily="34" charset="-122"/>
              </a:rPr>
              <a:t>Copy the generated </a:t>
            </a:r>
            <a:r>
              <a:rPr lang="en-US" b="1" dirty="0" err="1">
                <a:solidFill>
                  <a:srgbClr val="D3C9C5"/>
                </a:solidFill>
                <a:latin typeface="Noto Serif HK Bold" pitchFamily="34" charset="0"/>
                <a:ea typeface="Noto Serif HK Bold" pitchFamily="34" charset="-122"/>
              </a:rPr>
              <a:t>shortcode</a:t>
            </a:r>
            <a:r>
              <a:rPr lang="en-US" b="1" dirty="0">
                <a:solidFill>
                  <a:srgbClr val="D3C9C5"/>
                </a:solidFill>
                <a:latin typeface="Noto Serif HK Bold" pitchFamily="34" charset="0"/>
                <a:ea typeface="Noto Serif HK Bold" pitchFamily="34" charset="-122"/>
              </a:rPr>
              <a:t>.</a:t>
            </a:r>
          </a:p>
          <a:p>
            <a:pPr marL="0" indent="0" algn="ctr">
              <a:lnSpc>
                <a:spcPts val="1450"/>
              </a:lnSpc>
              <a:buNone/>
            </a:pPr>
            <a:endParaRPr lang="en-US" b="1" dirty="0">
              <a:solidFill>
                <a:srgbClr val="D3C9C5"/>
              </a:solidFill>
              <a:latin typeface="Noto Serif HK Bold" pitchFamily="34" charset="0"/>
              <a:ea typeface="Noto Serif HK Bold" pitchFamily="34" charset="-122"/>
            </a:endParaRPr>
          </a:p>
          <a:p>
            <a:pPr marL="0" indent="0" algn="ctr">
              <a:lnSpc>
                <a:spcPts val="1450"/>
              </a:lnSpc>
              <a:buNone/>
            </a:pPr>
            <a:r>
              <a:rPr lang="en-US" b="1" dirty="0">
                <a:solidFill>
                  <a:srgbClr val="D3C9C5"/>
                </a:solidFill>
                <a:latin typeface="Noto Serif HK Bold" pitchFamily="34" charset="0"/>
                <a:ea typeface="Noto Serif HK Bold" pitchFamily="34" charset="-122"/>
              </a:rPr>
              <a:t>Paste the </a:t>
            </a:r>
            <a:r>
              <a:rPr lang="en-US" b="1" dirty="0" err="1">
                <a:solidFill>
                  <a:srgbClr val="D3C9C5"/>
                </a:solidFill>
                <a:latin typeface="Noto Serif HK Bold" pitchFamily="34" charset="0"/>
                <a:ea typeface="Noto Serif HK Bold" pitchFamily="34" charset="-122"/>
              </a:rPr>
              <a:t>shortcode</a:t>
            </a:r>
            <a:r>
              <a:rPr lang="en-US" b="1" dirty="0">
                <a:solidFill>
                  <a:srgbClr val="D3C9C5"/>
                </a:solidFill>
                <a:latin typeface="Noto Serif HK Bold" pitchFamily="34" charset="0"/>
                <a:ea typeface="Noto Serif HK Bold" pitchFamily="34" charset="-122"/>
              </a:rPr>
              <a:t> into any page or post.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85907" y="592931"/>
            <a:ext cx="5633799" cy="418505"/>
          </a:xfrm>
          <a:prstGeom prst="rect">
            <a:avLst/>
          </a:prstGeom>
          <a:noFill/>
          <a:ln/>
        </p:spPr>
        <p:txBody>
          <a:bodyPr wrap="none" lIns="0" tIns="0" rIns="0" bIns="0" rtlCol="0" anchor="t"/>
          <a:lstStyle/>
          <a:p>
            <a:pPr marL="0" indent="0" algn="l">
              <a:lnSpc>
                <a:spcPts val="3250"/>
              </a:lnSpc>
              <a:buNone/>
            </a:pPr>
            <a:endParaRPr lang="en-US" sz="2600" dirty="0"/>
          </a:p>
        </p:txBody>
      </p:sp>
      <p:sp>
        <p:nvSpPr>
          <p:cNvPr id="6" name="Text 3"/>
          <p:cNvSpPr/>
          <p:nvPr/>
        </p:nvSpPr>
        <p:spPr>
          <a:xfrm>
            <a:off x="1129904" y="2860953"/>
            <a:ext cx="12914590" cy="543163"/>
          </a:xfrm>
          <a:prstGeom prst="rect">
            <a:avLst/>
          </a:prstGeom>
          <a:noFill/>
          <a:ln/>
        </p:spPr>
        <p:txBody>
          <a:bodyPr wrap="square" lIns="0" tIns="0" rIns="0" bIns="0" rtlCol="0" anchor="t"/>
          <a:lstStyle/>
          <a:p>
            <a:pPr marL="0" indent="0" algn="l">
              <a:lnSpc>
                <a:spcPts val="2100"/>
              </a:lnSpc>
              <a:buNone/>
            </a:pPr>
            <a:endParaRPr lang="en-US" sz="1300" dirty="0"/>
          </a:p>
        </p:txBody>
      </p:sp>
      <p:sp>
        <p:nvSpPr>
          <p:cNvPr id="12" name="Text 7"/>
          <p:cNvSpPr/>
          <p:nvPr/>
        </p:nvSpPr>
        <p:spPr>
          <a:xfrm>
            <a:off x="1129903" y="4636413"/>
            <a:ext cx="12914590" cy="535543"/>
          </a:xfrm>
          <a:prstGeom prst="rect">
            <a:avLst/>
          </a:prstGeom>
          <a:noFill/>
          <a:ln/>
        </p:spPr>
        <p:txBody>
          <a:bodyPr wrap="square" lIns="0" tIns="0" rIns="0" bIns="0" rtlCol="0" anchor="t"/>
          <a:lstStyle/>
          <a:p>
            <a:pPr marL="0" indent="0" algn="l">
              <a:lnSpc>
                <a:spcPts val="2100"/>
              </a:lnSpc>
              <a:buNone/>
            </a:pPr>
            <a:endParaRPr lang="en-US" sz="1300" dirty="0"/>
          </a:p>
        </p:txBody>
      </p:sp>
      <p:sp>
        <p:nvSpPr>
          <p:cNvPr id="15" name="Text 9"/>
          <p:cNvSpPr/>
          <p:nvPr/>
        </p:nvSpPr>
        <p:spPr>
          <a:xfrm>
            <a:off x="1129903" y="5868710"/>
            <a:ext cx="12914590" cy="535543"/>
          </a:xfrm>
          <a:prstGeom prst="rect">
            <a:avLst/>
          </a:prstGeom>
          <a:noFill/>
          <a:ln/>
        </p:spPr>
        <p:txBody>
          <a:bodyPr wrap="square" lIns="0" tIns="0" rIns="0" bIns="0" rtlCol="0" anchor="t"/>
          <a:lstStyle/>
          <a:p>
            <a:pPr marL="0" indent="0" algn="l">
              <a:lnSpc>
                <a:spcPts val="2100"/>
              </a:lnSpc>
              <a:buNone/>
            </a:pPr>
            <a:endParaRPr lang="en-US" sz="1300" dirty="0"/>
          </a:p>
        </p:txBody>
      </p:sp>
      <p:sp>
        <p:nvSpPr>
          <p:cNvPr id="18" name="Text 11"/>
          <p:cNvSpPr/>
          <p:nvPr/>
        </p:nvSpPr>
        <p:spPr>
          <a:xfrm>
            <a:off x="1129903" y="7101007"/>
            <a:ext cx="12914590" cy="535543"/>
          </a:xfrm>
          <a:prstGeom prst="rect">
            <a:avLst/>
          </a:prstGeom>
          <a:noFill/>
          <a:ln/>
        </p:spPr>
        <p:txBody>
          <a:bodyPr wrap="square" lIns="0" tIns="0" rIns="0" bIns="0" rtlCol="0" anchor="t"/>
          <a:lstStyle/>
          <a:p>
            <a:pPr marL="0" indent="0" algn="l">
              <a:lnSpc>
                <a:spcPts val="2100"/>
              </a:lnSpc>
              <a:buNone/>
            </a:pPr>
            <a:endParaRPr lang="en-US" sz="1300" dirty="0"/>
          </a:p>
        </p:txBody>
      </p:sp>
      <p:sp>
        <p:nvSpPr>
          <p:cNvPr id="21" name="TextBox 20">
            <a:extLst>
              <a:ext uri="{FF2B5EF4-FFF2-40B4-BE49-F238E27FC236}">
                <a16:creationId xmlns:a16="http://schemas.microsoft.com/office/drawing/2014/main" id="{C5F38322-6395-0028-E3E1-E97F153984BF}"/>
              </a:ext>
            </a:extLst>
          </p:cNvPr>
          <p:cNvSpPr txBox="1"/>
          <p:nvPr/>
        </p:nvSpPr>
        <p:spPr>
          <a:xfrm>
            <a:off x="3653671" y="2970163"/>
            <a:ext cx="5132070" cy="1938992"/>
          </a:xfrm>
          <a:prstGeom prst="rect">
            <a:avLst/>
          </a:prstGeom>
          <a:noFill/>
        </p:spPr>
        <p:txBody>
          <a:bodyPr wrap="square">
            <a:spAutoFit/>
          </a:bodyPr>
          <a:lstStyle/>
          <a:p>
            <a:r>
              <a:rPr lang="en-US" sz="3000" b="1" dirty="0"/>
              <a:t> Best Practices</a:t>
            </a:r>
          </a:p>
          <a:p>
            <a:r>
              <a:rPr lang="en-US" dirty="0"/>
              <a:t>Keep forms short and user-friendly.</a:t>
            </a:r>
          </a:p>
          <a:p>
            <a:r>
              <a:rPr lang="en-US" dirty="0"/>
              <a:t>Enable CAPTCHA to prevent spam.</a:t>
            </a:r>
          </a:p>
          <a:p>
            <a:r>
              <a:rPr lang="en-US" dirty="0"/>
              <a:t>Test forms regularly.</a:t>
            </a:r>
          </a:p>
          <a:p>
            <a:r>
              <a:rPr lang="en-US" dirty="0"/>
              <a:t>Use clear labels and placeholders.</a:t>
            </a:r>
          </a:p>
          <a:p>
            <a:r>
              <a:rPr lang="en-US" dirty="0"/>
              <a:t>Set up autoresponders for better user experience.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284</Words>
  <Application>Microsoft Office PowerPoint</Application>
  <PresentationFormat>Custom</PresentationFormat>
  <Paragraphs>55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Noto Serif HK</vt:lpstr>
      <vt:lpstr>Noto Serif HK Bold</vt:lpstr>
      <vt:lpstr>Noto Serif HK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paras21thumar@gmail.com</cp:lastModifiedBy>
  <cp:revision>3</cp:revision>
  <dcterms:created xsi:type="dcterms:W3CDTF">2025-09-05T06:04:52Z</dcterms:created>
  <dcterms:modified xsi:type="dcterms:W3CDTF">2025-09-06T06:14:48Z</dcterms:modified>
</cp:coreProperties>
</file>