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9" r:id="rId1"/>
  </p:sldMasterIdLst>
  <p:notesMasterIdLst>
    <p:notesMasterId r:id="rId8"/>
  </p:notesMasterIdLst>
  <p:sldIdLst>
    <p:sldId id="262" r:id="rId2"/>
    <p:sldId id="260" r:id="rId3"/>
    <p:sldId id="261" r:id="rId4"/>
    <p:sldId id="258" r:id="rId5"/>
    <p:sldId id="265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Nunito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24D9F-A21D-4E2F-B7B0-7A932D4258DB}">
  <a:tblStyle styleId="{2B624D9F-A21D-4E2F-B7B0-7A932D4258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53"/>
  </p:normalViewPr>
  <p:slideViewPr>
    <p:cSldViewPr snapToGrid="0">
      <p:cViewPr varScale="1">
        <p:scale>
          <a:sx n="134" d="100"/>
          <a:sy n="134" d="100"/>
        </p:scale>
        <p:origin x="200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f425c75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f425c75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5f425c75e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5f425c75e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f425c75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f425c75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f425c75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f425c75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0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C63D-3A86-46E7-B168-4B50DE81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E8FBF-E10B-4107-AE71-F641B6E8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95BA-E388-42F0-85C8-AEE9DDEB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FA28-9A46-4C8F-9A34-8D929D4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942E-5313-4F33-A1F0-E55446D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1707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7C0-14AE-41FC-866E-919B9D88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E917-DDAA-4E8A-9644-7BBC45CC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6D60-D1AF-4B77-B4BA-891E9AA0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9F08-29BE-45DA-8BCF-BC4D21EB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273C-C768-4576-9CC9-246DEB5E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9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FEDB-7AD8-468F-B9E6-C22F94FFD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F252A-280A-4EBB-9745-5DAE211A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7258-5CAB-4DE8-ACCE-A2ADC9F4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FE4E-FE96-4676-8AF1-744D9080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FD1D-52B3-491C-8FC8-01AAF65C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01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3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BA9-0457-4D3D-A8BB-74DD98FE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08AB-C05F-4F99-8471-3799C3A5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B78C-D975-43B3-8126-EEEA652B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8154-9FE9-4F41-9D8C-B1CE1C77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AC1E-A21D-4FE8-9A31-9EE049A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22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58C7-26ED-4129-BF40-45AD2AF2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C89A-2890-4A1A-8C23-F762A001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A151-29B8-45F1-AF10-1363F849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C5F1-ED3C-4A6C-9F2D-575B256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7DF3-3808-415F-A088-F9C87147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422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CE88-B268-4D59-A578-82253017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14C5-C8F6-490F-8FE9-A63CC73A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C871-F0F9-486B-B361-C43E9329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D530-AF23-4377-A979-160D5DC7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92E4-A8DD-4644-A33B-C1BDD53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6A23-BA83-495D-B2E0-CAF11E2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63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A54D-C065-4766-8706-0193D341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06BF-58E9-499F-B0AC-5B780122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BF23-A4C9-4B59-9267-6D32178E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9B62A-1F1D-4ABC-8707-2A1CF73F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11087-29E5-4766-AFAB-946B9201B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F9C28-3A6D-4115-94F0-DF89DA12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5CD5D-6A5F-4099-A0B3-3C28FD3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D227C-155F-4C71-82D1-A6F4885D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65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F8B5-E3B6-434F-9BE4-CC350A21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910F1-E389-47E3-A286-22B1FA53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6BF00-2CC5-40BF-947E-C460794A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907AB-C52A-4DE1-8B31-F5A65B6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617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73784-0DA2-4371-B65D-CCFA2418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C5FE8-2A4F-4938-BBF8-A638ADE6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0FF39-1758-46EC-88FE-9FA9CB63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5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E81-1601-4DFD-9FD7-FAF3E99F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AFF5-33D0-4633-A11C-99832D1A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1018-AEA4-447B-9FA5-880149A4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4A563-2D4A-4AFE-9379-8F741B46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0724B-99F2-4A85-A1D3-720313DA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D3B06-9437-4C0D-BA04-9B1E258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94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95F-73BF-4BFF-BF8D-2CAB77F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941D-7932-4C09-A85E-CD49875FF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17DEF-8C22-4683-A6CE-BA887262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5C63-2D2D-4A53-BEDF-EE45FAA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31CB-36AF-4360-9E78-39DD5ECF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D174-4C4B-4A7A-A571-87B5B0D5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08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3B65A-2CB2-4EC3-A9A5-131A4DD5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A133-9DC3-47CA-AF96-93C182C7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2788-9D4C-448D-A26A-86301DD73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6851-59FC-4F4A-AACE-D2D4F3D6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9726-AA57-41B3-B797-64E0DD8C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9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8C769-0566-4E0E-A3CB-C7D6CE59667A}"/>
              </a:ext>
            </a:extLst>
          </p:cNvPr>
          <p:cNvSpPr txBox="1"/>
          <p:nvPr/>
        </p:nvSpPr>
        <p:spPr>
          <a:xfrm>
            <a:off x="491490" y="2003258"/>
            <a:ext cx="3943352" cy="1820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Hello World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C166CB-8C09-469B-B608-C5958E8E0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6" r="30454"/>
          <a:stretch/>
        </p:blipFill>
        <p:spPr>
          <a:xfrm>
            <a:off x="4434843" y="10"/>
            <a:ext cx="4709157" cy="51434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86F7B-5F57-4E1E-8E85-17C77BB5D489}"/>
              </a:ext>
            </a:extLst>
          </p:cNvPr>
          <p:cNvSpPr txBox="1"/>
          <p:nvPr/>
        </p:nvSpPr>
        <p:spPr>
          <a:xfrm>
            <a:off x="491490" y="4443413"/>
            <a:ext cx="4715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Paras </a:t>
            </a:r>
            <a:r>
              <a:rPr lang="en-US" b="1" dirty="0"/>
              <a:t>Pandey, Pradeep Kumar </a:t>
            </a:r>
            <a:r>
              <a:rPr lang="en-US" b="1" dirty="0" err="1"/>
              <a:t>Tamilmani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Samia Haimoura, Russell Huang, Artem Streltsov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C9B88-21C2-4EF8-AA83-07F83C2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" y="139337"/>
            <a:ext cx="729343" cy="7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6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907738" y="6022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Approach </a:t>
            </a:r>
            <a:endParaRPr dirty="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25" y="1861675"/>
            <a:ext cx="1721225" cy="1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388" y="1861675"/>
            <a:ext cx="1721225" cy="1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000" y="1861675"/>
            <a:ext cx="1721225" cy="1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907738" y="4103250"/>
            <a:ext cx="195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Temperature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821238" y="4103250"/>
            <a:ext cx="1501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Humidity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6289613" y="4103250"/>
            <a:ext cx="2172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Normalization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1025750" y="598552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Models </a:t>
            </a:r>
            <a:endParaRPr dirty="0"/>
          </a:p>
        </p:txBody>
      </p:sp>
      <p:sp>
        <p:nvSpPr>
          <p:cNvPr id="297" name="Google Shape;297;p15"/>
          <p:cNvSpPr txBox="1"/>
          <p:nvPr/>
        </p:nvSpPr>
        <p:spPr>
          <a:xfrm>
            <a:off x="1303788" y="4103275"/>
            <a:ext cx="195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Ranking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556299" y="4103275"/>
            <a:ext cx="2472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OLS Regression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324503" y="4103275"/>
            <a:ext cx="2672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013" y="1861675"/>
            <a:ext cx="1721225" cy="1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0" y="1989963"/>
            <a:ext cx="1721199" cy="17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400" y="1989963"/>
            <a:ext cx="1721201" cy="17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1031747" y="633875"/>
            <a:ext cx="7030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Findings</a:t>
            </a:r>
            <a:endParaRPr dirty="0"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000" y="1296275"/>
            <a:ext cx="3015450" cy="1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8675"/>
            <a:ext cx="5759224" cy="3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/>
        </p:nvSpPr>
        <p:spPr>
          <a:xfrm>
            <a:off x="6253325" y="3651775"/>
            <a:ext cx="2494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OLS Regression: 0.36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Random Forest: 0.82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1031747" y="633875"/>
            <a:ext cx="7030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Ranking Models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2AA8B-CCA1-4C1D-BA73-7A84FAFA5F00}"/>
              </a:ext>
            </a:extLst>
          </p:cNvPr>
          <p:cNvSpPr txBox="1"/>
          <p:nvPr/>
        </p:nvSpPr>
        <p:spPr>
          <a:xfrm>
            <a:off x="1608977" y="1660921"/>
            <a:ext cx="21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OLS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A1A23-F82E-4AA2-8C56-1A71095EEEDB}"/>
              </a:ext>
            </a:extLst>
          </p:cNvPr>
          <p:cNvSpPr txBox="1"/>
          <p:nvPr/>
        </p:nvSpPr>
        <p:spPr>
          <a:xfrm>
            <a:off x="1031747" y="2343699"/>
            <a:ext cx="3175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Rank_mean: </a:t>
            </a:r>
            <a:r>
              <a:rPr lang="en-US" sz="6000" dirty="0">
                <a:solidFill>
                  <a:schemeClr val="accent1"/>
                </a:solidFill>
              </a:rPr>
              <a:t>0.23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5CB3A-E492-4F24-AE6D-146687E99976}"/>
              </a:ext>
            </a:extLst>
          </p:cNvPr>
          <p:cNvSpPr txBox="1"/>
          <p:nvPr/>
        </p:nvSpPr>
        <p:spPr>
          <a:xfrm>
            <a:off x="1128713" y="3651775"/>
            <a:ext cx="299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Rank_sum: </a:t>
            </a:r>
            <a:r>
              <a:rPr lang="en-US" sz="6000" dirty="0">
                <a:solidFill>
                  <a:schemeClr val="accent1"/>
                </a:solidFill>
              </a:rPr>
              <a:t>0.15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C5A60-5672-4A33-99A5-25893136D4F5}"/>
              </a:ext>
            </a:extLst>
          </p:cNvPr>
          <p:cNvSpPr txBox="1"/>
          <p:nvPr/>
        </p:nvSpPr>
        <p:spPr>
          <a:xfrm>
            <a:off x="5625698" y="1660921"/>
            <a:ext cx="21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1601E-DA80-4EF0-8B70-2A9F9893A993}"/>
              </a:ext>
            </a:extLst>
          </p:cNvPr>
          <p:cNvSpPr txBox="1"/>
          <p:nvPr/>
        </p:nvSpPr>
        <p:spPr>
          <a:xfrm>
            <a:off x="5178029" y="2332434"/>
            <a:ext cx="3175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Rank_mean: </a:t>
            </a:r>
            <a:r>
              <a:rPr lang="en-US" sz="6000" dirty="0">
                <a:solidFill>
                  <a:schemeClr val="accent1"/>
                </a:solidFill>
              </a:rPr>
              <a:t>0.02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D77F5-752C-47A8-A397-A34F2B666140}"/>
              </a:ext>
            </a:extLst>
          </p:cNvPr>
          <p:cNvSpPr txBox="1"/>
          <p:nvPr/>
        </p:nvSpPr>
        <p:spPr>
          <a:xfrm>
            <a:off x="5178029" y="3651775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Rank_sum: </a:t>
            </a:r>
            <a:r>
              <a:rPr lang="en-US" sz="6000" dirty="0">
                <a:solidFill>
                  <a:schemeClr val="accent1"/>
                </a:solidFill>
              </a:rPr>
              <a:t> 0.03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CE43C-459A-4124-BEE4-A436560CEB1E}"/>
              </a:ext>
            </a:extLst>
          </p:cNvPr>
          <p:cNvSpPr txBox="1"/>
          <p:nvPr/>
        </p:nvSpPr>
        <p:spPr>
          <a:xfrm>
            <a:off x="2707706" y="1921669"/>
            <a:ext cx="372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09B2C-3B09-4BB1-81BF-55CB77C27F7B}"/>
              </a:ext>
            </a:extLst>
          </p:cNvPr>
          <p:cNvSpPr txBox="1"/>
          <p:nvPr/>
        </p:nvSpPr>
        <p:spPr>
          <a:xfrm>
            <a:off x="3820511" y="4664868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???</a:t>
            </a:r>
          </a:p>
        </p:txBody>
      </p:sp>
    </p:spTree>
    <p:extLst>
      <p:ext uri="{BB962C8B-B14F-4D97-AF65-F5344CB8AC3E}">
        <p14:creationId xmlns:p14="http://schemas.microsoft.com/office/powerpoint/2010/main" val="242014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Macintosh PowerPoint</Application>
  <PresentationFormat>On-screen Show (16:9)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Nunito</vt:lpstr>
      <vt:lpstr>Calibri</vt:lpstr>
      <vt:lpstr>Office Theme</vt:lpstr>
      <vt:lpstr>PowerPoint Presentation</vt:lpstr>
      <vt:lpstr>Approach </vt:lpstr>
      <vt:lpstr>Models </vt:lpstr>
      <vt:lpstr>Findings</vt:lpstr>
      <vt:lpstr>Ranking Models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Microsoft Office User</cp:lastModifiedBy>
  <cp:revision>12</cp:revision>
  <dcterms:created xsi:type="dcterms:W3CDTF">2019-04-08T13:22:27Z</dcterms:created>
  <dcterms:modified xsi:type="dcterms:W3CDTF">2019-04-20T23:27:04Z</dcterms:modified>
</cp:coreProperties>
</file>