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7" r:id="rId8"/>
    <p:sldId id="264" r:id="rId9"/>
    <p:sldId id="265" r:id="rId10"/>
    <p:sldId id="279" r:id="rId11"/>
    <p:sldId id="282" r:id="rId12"/>
    <p:sldId id="276" r:id="rId13"/>
    <p:sldId id="277" r:id="rId14"/>
    <p:sldId id="280" r:id="rId15"/>
    <p:sldId id="278" r:id="rId16"/>
    <p:sldId id="281" r:id="rId17"/>
    <p:sldId id="275" r:id="rId18"/>
    <p:sldId id="274" r:id="rId19"/>
    <p:sldId id="272" r:id="rId20"/>
    <p:sldId id="26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1DE3-2930-5024-855D-17E56129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6C372-1AE9-B819-DE63-88BE01360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0AB7-B80D-4203-C935-F6BA8F8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58B6-09C0-9349-6C5B-E80A59CB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58E7-1505-0F5B-8F16-AB90D136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0BF7-6107-F21A-2CDD-F2B8F0FD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7F064-A553-AB96-5CE2-8C63DF3A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8BFC-B189-DD45-8298-6888B3E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1EDAB-FC08-98CE-8F90-63205BB5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E67F-4DC4-C6DE-D066-2EB6E3C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9D3C4-4903-17BD-6C81-C364721A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369ED-63EA-9BAC-0432-F83B192F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879E-25D7-A761-6E35-4FE8DCF6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42E0-2FF3-7B97-E2C8-1CED6D4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3CEC-DA16-0C86-AF40-7FFD3888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35EC-C339-6023-CE6A-0964E14A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B61D-E692-94A8-BD39-1B72A2DE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CBDB-0DDF-2511-A977-3A4530A6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9456-70BD-7A73-DC48-340207F0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D010-1422-A3DF-F6B0-BBE93AF8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B01A-E840-6CAA-D1BC-6D3762A2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8120-4EF7-EFB3-8E2E-6C12E604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DEBD-14E7-569A-1F76-CA58DCB4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EAA9-7C15-7120-646B-5865739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5E28-1583-FCDC-FAB7-1055949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E3C2-6C7F-9843-715C-3BB7E617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E14F-D828-7CB2-CD49-67D67DA2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D312-5705-B918-145A-5390B498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EC515-AD22-585A-496F-912D6C66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8454-1C50-36BB-7C1E-29A3D1F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AA519-5A30-0CD5-FC51-8A7A064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4501-46FD-0E42-A8CB-F751AED4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D393-4DD0-C810-65C1-0A48F25E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3865-8546-9EAA-BC68-A3E7156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95F51-6693-07FC-D1B2-4751B918F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AA0B1-C212-13A8-6636-5521EC6C4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9B4E7-27C9-DD84-E2CA-26881BEE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AEF9A-749B-0DA9-D129-7550E4F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D67D-39D5-EE7D-9764-22CB216C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B30F-2D07-33DD-EF59-820690A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BF829-83C3-08B1-3F67-72F23242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E2269-0B46-4F40-082E-ACA94A3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14C2-E96B-5486-4907-A9F2ED9C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B059-40A7-B0FC-0468-C36677E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91A64-D725-807C-9D32-9ACCA28D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F5AE1-85ED-28D5-6CE7-938525F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D690-C723-676B-7654-0A75781D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58E0-5A55-086D-ECA9-4C4783D5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9843-6661-2646-733D-307FABFA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9B5A-C2CD-BEBD-E65A-69BBF02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9A1-CB4D-9E83-5789-5A77EE2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3A91-6D6A-6A33-1DBC-4FD4804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EC2-0656-1F0E-4D2F-B311D604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B004C-DD0E-913D-9B5C-3637A00E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670D1-B32D-BC8D-020F-D37E95A2E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51EDD-85A3-410D-A66D-4A72BA97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FE4C-383F-B889-F3BC-0EAD8626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AAA03-5DFD-91F4-8736-2A54E342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A851E-0A7E-026B-E07B-BA125BBF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63C9-A869-06D9-9DB8-E06752DF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6F90-490F-864E-4FEB-7CFECF3D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1DD1-B0B7-4BF1-B0D4-D0148090EA7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1753-3D5B-42C1-F974-D861CB03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7E26-CF50-08E7-8E08-E979478C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24EE-8DD6-42CB-AAEA-3D572F34B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icehubai.vercel.app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1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5F9BE-A17E-B163-D9EC-D1550A54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3AE591-D77F-A26C-A408-900AB8BFE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" y="1209674"/>
            <a:ext cx="4973956" cy="46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F3B1E7-9F0D-D5D0-2FC2-C0FFF96D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85" y="447675"/>
            <a:ext cx="4822889" cy="58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F19B1B-AB7E-F125-DFFA-DFEB8C82F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75304"/>
            <a:ext cx="9792929" cy="54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70202-1254-3DCA-0DAE-AB49038F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51024-33B7-7DDA-1DAA-F0D50A3C4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1170040"/>
            <a:ext cx="10363199" cy="52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1DFE3-EE89-CDFD-065F-BA990E0A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651D1-3B71-090A-7789-7B48044FF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7" y="140342"/>
            <a:ext cx="5182523" cy="5534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D9FEE-6F98-759A-00B8-9280A8B0E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84" y="140342"/>
            <a:ext cx="6048953" cy="62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81962-D85A-7B05-BD6C-4376A60A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" y="1008668"/>
            <a:ext cx="6532776" cy="542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32C54-1809-78B3-15CA-0A7177F5E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14" y="2017336"/>
            <a:ext cx="4345757" cy="44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08C24-F7F6-19B0-CFAB-1FCA6052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C6B4A-348E-A1B6-29C7-6774F746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490194"/>
            <a:ext cx="10369484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FA487-646A-D107-9A8B-F079701BD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1150070"/>
            <a:ext cx="10322351" cy="55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DF971-0FB1-A600-80F8-956D2FD8A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88536"/>
            <a:ext cx="5926318" cy="530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35704-FB28-80B1-2D11-F2344F344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69" y="188535"/>
            <a:ext cx="5225593" cy="64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6DEE8-3EC5-7825-2975-B0FABC84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6" y="1264003"/>
            <a:ext cx="4170535" cy="5490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1E7A2-3995-025C-4130-22404AB0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943897"/>
            <a:ext cx="7246374" cy="2680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979B3-2949-FB0D-4736-AC1A7A7D1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1" y="3854245"/>
            <a:ext cx="7246374" cy="30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2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AD341-2804-5244-D520-D82060245757}"/>
              </a:ext>
            </a:extLst>
          </p:cNvPr>
          <p:cNvSpPr txBox="1"/>
          <p:nvPr/>
        </p:nvSpPr>
        <p:spPr>
          <a:xfrm>
            <a:off x="464565" y="2279422"/>
            <a:ext cx="584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Justicehubai.com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7E51-28C7-ED27-7646-3062ABE3D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5" y="4182816"/>
            <a:ext cx="193384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3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2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8B5C9-7270-9FBE-6D12-CDBCF4FEB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009650"/>
            <a:ext cx="10144125" cy="584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8DB83-8125-8E49-8555-7B61F546B857}"/>
              </a:ext>
            </a:extLst>
          </p:cNvPr>
          <p:cNvSpPr txBox="1"/>
          <p:nvPr/>
        </p:nvSpPr>
        <p:spPr>
          <a:xfrm>
            <a:off x="3181350" y="36195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PLATFORM ARCHITECTURE OVERVIEW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0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276D4-E647-1D33-E753-270F5E548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/>
          <a:stretch/>
        </p:blipFill>
        <p:spPr>
          <a:xfrm>
            <a:off x="723899" y="188536"/>
            <a:ext cx="11115675" cy="47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0E992-E2F1-80C4-A4B1-1A2E59F33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272619"/>
            <a:ext cx="10831397" cy="49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 Agarwal</dc:creator>
  <cp:lastModifiedBy>Paras Agarwal</cp:lastModifiedBy>
  <cp:revision>9</cp:revision>
  <dcterms:created xsi:type="dcterms:W3CDTF">2025-04-22T18:29:29Z</dcterms:created>
  <dcterms:modified xsi:type="dcterms:W3CDTF">2025-05-14T06:00:41Z</dcterms:modified>
</cp:coreProperties>
</file>