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60" r:id="rId4"/>
    <p:sldId id="277" r:id="rId5"/>
    <p:sldId id="271" r:id="rId6"/>
    <p:sldId id="272" r:id="rId7"/>
    <p:sldId id="273" r:id="rId8"/>
    <p:sldId id="278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5" r:id="rId18"/>
    <p:sldId id="279" r:id="rId19"/>
    <p:sldId id="269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8C1929-5BB7-4F95-A668-69133550B1D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511F8DE-EE77-46CF-A89C-D031954B529F}">
      <dgm:prSet phldrT="[Text]" custT="1"/>
      <dgm:spPr/>
      <dgm:t>
        <a:bodyPr/>
        <a:lstStyle/>
        <a:p>
          <a:r>
            <a:rPr lang="en-US" sz="1400" b="0" i="0" u="none" dirty="0"/>
            <a:t>Perform  Exploratory Data  Analysis (EDA)</a:t>
          </a:r>
          <a:endParaRPr lang="en-IN" sz="1400" dirty="0"/>
        </a:p>
      </dgm:t>
    </dgm:pt>
    <dgm:pt modelId="{8BD950E6-E4D4-4774-883C-9F143D892ED9}" type="parTrans" cxnId="{879AE8A3-C6CC-4636-B422-0BC03CB86EDA}">
      <dgm:prSet/>
      <dgm:spPr/>
      <dgm:t>
        <a:bodyPr/>
        <a:lstStyle/>
        <a:p>
          <a:endParaRPr lang="en-IN" sz="1400"/>
        </a:p>
      </dgm:t>
    </dgm:pt>
    <dgm:pt modelId="{E26CC371-B78D-4A07-87B5-4ABA573AEA57}" type="sibTrans" cxnId="{879AE8A3-C6CC-4636-B422-0BC03CB86EDA}">
      <dgm:prSet/>
      <dgm:spPr/>
      <dgm:t>
        <a:bodyPr/>
        <a:lstStyle/>
        <a:p>
          <a:endParaRPr lang="en-IN" sz="1400"/>
        </a:p>
      </dgm:t>
    </dgm:pt>
    <dgm:pt modelId="{14C4F64D-ED8F-4993-A711-0A79941EDC42}">
      <dgm:prSet custT="1"/>
      <dgm:spPr/>
      <dgm:t>
        <a:bodyPr/>
        <a:lstStyle/>
        <a:p>
          <a:r>
            <a:rPr lang="en-IN" sz="1400" b="0" i="0" u="none" dirty="0"/>
            <a:t>Prepare data for  </a:t>
          </a:r>
          <a:r>
            <a:rPr lang="en-IN" sz="1400" b="0" i="0" u="none" dirty="0" err="1"/>
            <a:t>Modeling</a:t>
          </a:r>
          <a:endParaRPr lang="en-IN" sz="1400" dirty="0"/>
        </a:p>
      </dgm:t>
    </dgm:pt>
    <dgm:pt modelId="{1B8D4757-1747-4217-AA35-F1340647E856}" type="parTrans" cxnId="{E213275C-E13C-49DF-AABC-F9E5E04C6F4E}">
      <dgm:prSet/>
      <dgm:spPr/>
      <dgm:t>
        <a:bodyPr/>
        <a:lstStyle/>
        <a:p>
          <a:endParaRPr lang="en-IN" sz="1400"/>
        </a:p>
      </dgm:t>
    </dgm:pt>
    <dgm:pt modelId="{A32EDE17-35CC-4E94-A2AD-910342F9B1DB}" type="sibTrans" cxnId="{E213275C-E13C-49DF-AABC-F9E5E04C6F4E}">
      <dgm:prSet/>
      <dgm:spPr/>
      <dgm:t>
        <a:bodyPr/>
        <a:lstStyle/>
        <a:p>
          <a:endParaRPr lang="en-IN" sz="1400"/>
        </a:p>
      </dgm:t>
    </dgm:pt>
    <dgm:pt modelId="{2746F8D0-FBD5-4935-8F92-93EE85A3B0BD}">
      <dgm:prSet custT="1"/>
      <dgm:spPr/>
      <dgm:t>
        <a:bodyPr/>
        <a:lstStyle/>
        <a:p>
          <a:r>
            <a:rPr lang="it-IT" sz="1400" b="0" i="0" u="none" dirty="0"/>
            <a:t>Build a model </a:t>
          </a:r>
          <a:endParaRPr lang="en-IN" sz="1400" dirty="0"/>
        </a:p>
      </dgm:t>
    </dgm:pt>
    <dgm:pt modelId="{8A1A38D7-D6E2-4972-AB58-0EE791E43437}" type="parTrans" cxnId="{28BBAF1A-9CB3-4794-BAEE-4EB0E26E5974}">
      <dgm:prSet/>
      <dgm:spPr/>
      <dgm:t>
        <a:bodyPr/>
        <a:lstStyle/>
        <a:p>
          <a:endParaRPr lang="en-IN" sz="1400"/>
        </a:p>
      </dgm:t>
    </dgm:pt>
    <dgm:pt modelId="{BB4E3D60-51B1-48CB-9801-7F4E00910562}" type="sibTrans" cxnId="{28BBAF1A-9CB3-4794-BAEE-4EB0E26E5974}">
      <dgm:prSet/>
      <dgm:spPr/>
      <dgm:t>
        <a:bodyPr/>
        <a:lstStyle/>
        <a:p>
          <a:endParaRPr lang="en-IN" sz="1400"/>
        </a:p>
      </dgm:t>
    </dgm:pt>
    <dgm:pt modelId="{6D4136A1-9552-4B7C-BDD5-433CF907207C}">
      <dgm:prSet custT="1"/>
      <dgm:spPr/>
      <dgm:t>
        <a:bodyPr/>
        <a:lstStyle/>
        <a:p>
          <a:r>
            <a:rPr lang="en-IN" sz="1400" b="0" i="0" u="none" dirty="0"/>
            <a:t>Evaluate the  model</a:t>
          </a:r>
          <a:endParaRPr lang="en-IN" sz="1400" dirty="0"/>
        </a:p>
      </dgm:t>
    </dgm:pt>
    <dgm:pt modelId="{554D5336-BD80-4C25-9911-6DEA596C3A05}" type="parTrans" cxnId="{F2216F79-48DF-4907-B3D7-1C613DEEAB7D}">
      <dgm:prSet/>
      <dgm:spPr/>
      <dgm:t>
        <a:bodyPr/>
        <a:lstStyle/>
        <a:p>
          <a:endParaRPr lang="en-IN" sz="1400"/>
        </a:p>
      </dgm:t>
    </dgm:pt>
    <dgm:pt modelId="{88F1AACE-5E1E-430D-ABE7-5D8483AD3D21}" type="sibTrans" cxnId="{F2216F79-48DF-4907-B3D7-1C613DEEAB7D}">
      <dgm:prSet/>
      <dgm:spPr/>
      <dgm:t>
        <a:bodyPr/>
        <a:lstStyle/>
        <a:p>
          <a:endParaRPr lang="en-IN" sz="1400"/>
        </a:p>
      </dgm:t>
    </dgm:pt>
    <dgm:pt modelId="{24F5C1B2-8932-406E-A251-EBD17D7A3FA1}" type="pres">
      <dgm:prSet presAssocID="{998C1929-5BB7-4F95-A668-69133550B1D5}" presName="Name0" presStyleCnt="0">
        <dgm:presLayoutVars>
          <dgm:dir/>
          <dgm:animLvl val="lvl"/>
          <dgm:resizeHandles val="exact"/>
        </dgm:presLayoutVars>
      </dgm:prSet>
      <dgm:spPr/>
    </dgm:pt>
    <dgm:pt modelId="{726345F8-B7CF-469C-8569-6A9EBACFC0B2}" type="pres">
      <dgm:prSet presAssocID="{3511F8DE-EE77-46CF-A89C-D031954B529F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CC559CE-E4A8-427E-BADB-2B953A016A7D}" type="pres">
      <dgm:prSet presAssocID="{E26CC371-B78D-4A07-87B5-4ABA573AEA57}" presName="parTxOnlySpace" presStyleCnt="0"/>
      <dgm:spPr/>
    </dgm:pt>
    <dgm:pt modelId="{24B8DC5C-4226-4B16-8A38-3DF1BADEE156}" type="pres">
      <dgm:prSet presAssocID="{14C4F64D-ED8F-4993-A711-0A79941EDC4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9545C93-E72D-4923-A595-E77D5D266FB3}" type="pres">
      <dgm:prSet presAssocID="{A32EDE17-35CC-4E94-A2AD-910342F9B1DB}" presName="parTxOnlySpace" presStyleCnt="0"/>
      <dgm:spPr/>
    </dgm:pt>
    <dgm:pt modelId="{BF5928FD-AF6E-447F-B837-8E76A6A473B6}" type="pres">
      <dgm:prSet presAssocID="{2746F8D0-FBD5-4935-8F92-93EE85A3B0B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178EDE0-278D-45F6-980C-97B30D1E3BD5}" type="pres">
      <dgm:prSet presAssocID="{BB4E3D60-51B1-48CB-9801-7F4E00910562}" presName="parTxOnlySpace" presStyleCnt="0"/>
      <dgm:spPr/>
    </dgm:pt>
    <dgm:pt modelId="{8CB5E06E-C14D-4000-90C1-B33BF0826AF3}" type="pres">
      <dgm:prSet presAssocID="{6D4136A1-9552-4B7C-BDD5-433CF907207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8BBAF1A-9CB3-4794-BAEE-4EB0E26E5974}" srcId="{998C1929-5BB7-4F95-A668-69133550B1D5}" destId="{2746F8D0-FBD5-4935-8F92-93EE85A3B0BD}" srcOrd="2" destOrd="0" parTransId="{8A1A38D7-D6E2-4972-AB58-0EE791E43437}" sibTransId="{BB4E3D60-51B1-48CB-9801-7F4E00910562}"/>
    <dgm:cxn modelId="{B4F35C37-225B-425C-ADDB-D3E49813DD3E}" type="presOf" srcId="{2746F8D0-FBD5-4935-8F92-93EE85A3B0BD}" destId="{BF5928FD-AF6E-447F-B837-8E76A6A473B6}" srcOrd="0" destOrd="0" presId="urn:microsoft.com/office/officeart/2005/8/layout/chevron1"/>
    <dgm:cxn modelId="{E213275C-E13C-49DF-AABC-F9E5E04C6F4E}" srcId="{998C1929-5BB7-4F95-A668-69133550B1D5}" destId="{14C4F64D-ED8F-4993-A711-0A79941EDC42}" srcOrd="1" destOrd="0" parTransId="{1B8D4757-1747-4217-AA35-F1340647E856}" sibTransId="{A32EDE17-35CC-4E94-A2AD-910342F9B1DB}"/>
    <dgm:cxn modelId="{43755C48-8792-42A9-8AEF-9AA45F32E568}" type="presOf" srcId="{14C4F64D-ED8F-4993-A711-0A79941EDC42}" destId="{24B8DC5C-4226-4B16-8A38-3DF1BADEE156}" srcOrd="0" destOrd="0" presId="urn:microsoft.com/office/officeart/2005/8/layout/chevron1"/>
    <dgm:cxn modelId="{F2216F79-48DF-4907-B3D7-1C613DEEAB7D}" srcId="{998C1929-5BB7-4F95-A668-69133550B1D5}" destId="{6D4136A1-9552-4B7C-BDD5-433CF907207C}" srcOrd="3" destOrd="0" parTransId="{554D5336-BD80-4C25-9911-6DEA596C3A05}" sibTransId="{88F1AACE-5E1E-430D-ABE7-5D8483AD3D21}"/>
    <dgm:cxn modelId="{879AE8A3-C6CC-4636-B422-0BC03CB86EDA}" srcId="{998C1929-5BB7-4F95-A668-69133550B1D5}" destId="{3511F8DE-EE77-46CF-A89C-D031954B529F}" srcOrd="0" destOrd="0" parTransId="{8BD950E6-E4D4-4774-883C-9F143D892ED9}" sibTransId="{E26CC371-B78D-4A07-87B5-4ABA573AEA57}"/>
    <dgm:cxn modelId="{20AE7EAC-0FD0-4453-A1D4-E46580540208}" type="presOf" srcId="{3511F8DE-EE77-46CF-A89C-D031954B529F}" destId="{726345F8-B7CF-469C-8569-6A9EBACFC0B2}" srcOrd="0" destOrd="0" presId="urn:microsoft.com/office/officeart/2005/8/layout/chevron1"/>
    <dgm:cxn modelId="{C2630DB0-9F72-4997-949A-B42D2A594127}" type="presOf" srcId="{6D4136A1-9552-4B7C-BDD5-433CF907207C}" destId="{8CB5E06E-C14D-4000-90C1-B33BF0826AF3}" srcOrd="0" destOrd="0" presId="urn:microsoft.com/office/officeart/2005/8/layout/chevron1"/>
    <dgm:cxn modelId="{75CE74E7-CF86-4B5F-BEED-433282400299}" type="presOf" srcId="{998C1929-5BB7-4F95-A668-69133550B1D5}" destId="{24F5C1B2-8932-406E-A251-EBD17D7A3FA1}" srcOrd="0" destOrd="0" presId="urn:microsoft.com/office/officeart/2005/8/layout/chevron1"/>
    <dgm:cxn modelId="{E9429584-F98F-45A8-8DF4-AE4738E39AB6}" type="presParOf" srcId="{24F5C1B2-8932-406E-A251-EBD17D7A3FA1}" destId="{726345F8-B7CF-469C-8569-6A9EBACFC0B2}" srcOrd="0" destOrd="0" presId="urn:microsoft.com/office/officeart/2005/8/layout/chevron1"/>
    <dgm:cxn modelId="{9D63B1AC-87DB-4D9F-B84A-81C4ADC8B60E}" type="presParOf" srcId="{24F5C1B2-8932-406E-A251-EBD17D7A3FA1}" destId="{FCC559CE-E4A8-427E-BADB-2B953A016A7D}" srcOrd="1" destOrd="0" presId="urn:microsoft.com/office/officeart/2005/8/layout/chevron1"/>
    <dgm:cxn modelId="{62A86633-2ADC-429A-8A13-68BB3D35294F}" type="presParOf" srcId="{24F5C1B2-8932-406E-A251-EBD17D7A3FA1}" destId="{24B8DC5C-4226-4B16-8A38-3DF1BADEE156}" srcOrd="2" destOrd="0" presId="urn:microsoft.com/office/officeart/2005/8/layout/chevron1"/>
    <dgm:cxn modelId="{22B3A518-867B-41BE-AF50-2F79880EEF45}" type="presParOf" srcId="{24F5C1B2-8932-406E-A251-EBD17D7A3FA1}" destId="{A9545C93-E72D-4923-A595-E77D5D266FB3}" srcOrd="3" destOrd="0" presId="urn:microsoft.com/office/officeart/2005/8/layout/chevron1"/>
    <dgm:cxn modelId="{36FE648E-DF1A-4752-99B1-4C55B52152CE}" type="presParOf" srcId="{24F5C1B2-8932-406E-A251-EBD17D7A3FA1}" destId="{BF5928FD-AF6E-447F-B837-8E76A6A473B6}" srcOrd="4" destOrd="0" presId="urn:microsoft.com/office/officeart/2005/8/layout/chevron1"/>
    <dgm:cxn modelId="{7CCFC809-1794-4EF6-9C4D-C48E79ECD985}" type="presParOf" srcId="{24F5C1B2-8932-406E-A251-EBD17D7A3FA1}" destId="{9178EDE0-278D-45F6-980C-97B30D1E3BD5}" srcOrd="5" destOrd="0" presId="urn:microsoft.com/office/officeart/2005/8/layout/chevron1"/>
    <dgm:cxn modelId="{70C1089F-425C-4EE3-812D-9460680EFEFF}" type="presParOf" srcId="{24F5C1B2-8932-406E-A251-EBD17D7A3FA1}" destId="{8CB5E06E-C14D-4000-90C1-B33BF0826AF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C025FD-E0A9-4391-B944-F99E1540DC5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A109818-BAB6-4FFD-BBC6-C602CB1B283F}">
      <dgm:prSet phldrT="[Text]" custT="1"/>
      <dgm:spPr/>
      <dgm:t>
        <a:bodyPr/>
        <a:lstStyle/>
        <a:p>
          <a:r>
            <a:rPr lang="en-IN" sz="1600" b="0" i="0" u="none" dirty="0"/>
            <a:t>Experiment with  different models</a:t>
          </a:r>
          <a:endParaRPr lang="en-IN" sz="1600" dirty="0"/>
        </a:p>
      </dgm:t>
    </dgm:pt>
    <dgm:pt modelId="{B8E249CD-2A74-4D72-B10B-D9D76544DE43}" type="sibTrans" cxnId="{45BF2119-ADEC-4CBC-915F-3C9E54BD22A0}">
      <dgm:prSet/>
      <dgm:spPr/>
      <dgm:t>
        <a:bodyPr/>
        <a:lstStyle/>
        <a:p>
          <a:endParaRPr lang="en-IN" sz="1600"/>
        </a:p>
      </dgm:t>
    </dgm:pt>
    <dgm:pt modelId="{D8C40222-C70A-4A35-BBA2-8FF239AF08EB}" type="parTrans" cxnId="{45BF2119-ADEC-4CBC-915F-3C9E54BD22A0}">
      <dgm:prSet/>
      <dgm:spPr/>
      <dgm:t>
        <a:bodyPr/>
        <a:lstStyle/>
        <a:p>
          <a:endParaRPr lang="en-IN" sz="1600"/>
        </a:p>
      </dgm:t>
    </dgm:pt>
    <dgm:pt modelId="{E3DDD478-0878-49FD-AF28-B05881865B66}">
      <dgm:prSet custT="1"/>
      <dgm:spPr/>
      <dgm:t>
        <a:bodyPr/>
        <a:lstStyle/>
        <a:p>
          <a:r>
            <a:rPr lang="en-IN" sz="1600" b="0" i="0" u="none" dirty="0"/>
            <a:t>Validate    Models</a:t>
          </a:r>
          <a:endParaRPr lang="en-IN" sz="1600" dirty="0"/>
        </a:p>
      </dgm:t>
    </dgm:pt>
    <dgm:pt modelId="{0D674F73-8AAD-46D4-A3A3-12604E290104}" type="sibTrans" cxnId="{2DF87343-3F81-488F-B1FD-7738C0210939}">
      <dgm:prSet/>
      <dgm:spPr/>
      <dgm:t>
        <a:bodyPr/>
        <a:lstStyle/>
        <a:p>
          <a:endParaRPr lang="en-IN" sz="1600"/>
        </a:p>
      </dgm:t>
    </dgm:pt>
    <dgm:pt modelId="{F757D467-AB78-485A-8F94-513E8FD9867A}" type="parTrans" cxnId="{2DF87343-3F81-488F-B1FD-7738C0210939}">
      <dgm:prSet/>
      <dgm:spPr/>
      <dgm:t>
        <a:bodyPr/>
        <a:lstStyle/>
        <a:p>
          <a:endParaRPr lang="en-IN" sz="1600"/>
        </a:p>
      </dgm:t>
    </dgm:pt>
    <dgm:pt modelId="{67620691-7261-4B12-9CB5-9313590AF263}">
      <dgm:prSet custT="1"/>
      <dgm:spPr/>
      <dgm:t>
        <a:bodyPr/>
        <a:lstStyle/>
        <a:p>
          <a:r>
            <a:rPr lang="en-IN" sz="1600" b="0" i="0" u="none" dirty="0"/>
            <a:t>Select the final  model</a:t>
          </a:r>
          <a:endParaRPr lang="en-IN" sz="1600" dirty="0"/>
        </a:p>
      </dgm:t>
    </dgm:pt>
    <dgm:pt modelId="{03786772-7EB7-45B6-97F7-00DBBFFE5BAB}" type="sibTrans" cxnId="{792767E7-F1D5-4B84-AAB6-5DEF3706AD91}">
      <dgm:prSet/>
      <dgm:spPr/>
      <dgm:t>
        <a:bodyPr/>
        <a:lstStyle/>
        <a:p>
          <a:endParaRPr lang="en-IN" sz="1600"/>
        </a:p>
      </dgm:t>
    </dgm:pt>
    <dgm:pt modelId="{83E76B87-BBE4-4012-8CAA-FB84941A38B6}" type="parTrans" cxnId="{792767E7-F1D5-4B84-AAB6-5DEF3706AD91}">
      <dgm:prSet/>
      <dgm:spPr/>
      <dgm:t>
        <a:bodyPr/>
        <a:lstStyle/>
        <a:p>
          <a:endParaRPr lang="en-IN" sz="1600"/>
        </a:p>
      </dgm:t>
    </dgm:pt>
    <dgm:pt modelId="{59C4854F-F782-4F5C-AE48-BEA310011026}">
      <dgm:prSet custT="1"/>
      <dgm:spPr/>
      <dgm:t>
        <a:bodyPr/>
        <a:lstStyle/>
        <a:p>
          <a:r>
            <a:rPr lang="en-US" sz="1600" b="0" i="0" u="none" dirty="0"/>
            <a:t>Evaluate the  final model using  test data</a:t>
          </a:r>
          <a:endParaRPr lang="en-IN" sz="1600" dirty="0"/>
        </a:p>
      </dgm:t>
    </dgm:pt>
    <dgm:pt modelId="{64A55EA7-B0EB-4712-B767-7CB8338AAF53}" type="sibTrans" cxnId="{8A1A2651-1095-4D8F-969F-0272B1625C33}">
      <dgm:prSet/>
      <dgm:spPr/>
      <dgm:t>
        <a:bodyPr/>
        <a:lstStyle/>
        <a:p>
          <a:endParaRPr lang="en-IN" sz="1600"/>
        </a:p>
      </dgm:t>
    </dgm:pt>
    <dgm:pt modelId="{B26D96B9-C0F5-4ED5-865D-7AF16C8AB53C}" type="parTrans" cxnId="{8A1A2651-1095-4D8F-969F-0272B1625C33}">
      <dgm:prSet/>
      <dgm:spPr/>
      <dgm:t>
        <a:bodyPr/>
        <a:lstStyle/>
        <a:p>
          <a:endParaRPr lang="en-IN" sz="1600"/>
        </a:p>
      </dgm:t>
    </dgm:pt>
    <dgm:pt modelId="{CE945894-1801-416F-A529-C1750F6A41F4}" type="pres">
      <dgm:prSet presAssocID="{D6C025FD-E0A9-4391-B944-F99E1540DC52}" presName="Name0" presStyleCnt="0">
        <dgm:presLayoutVars>
          <dgm:dir/>
          <dgm:animLvl val="lvl"/>
          <dgm:resizeHandles val="exact"/>
        </dgm:presLayoutVars>
      </dgm:prSet>
      <dgm:spPr/>
    </dgm:pt>
    <dgm:pt modelId="{D59F66B4-5F9D-4018-B6FD-EF1F0AECD505}" type="pres">
      <dgm:prSet presAssocID="{DA109818-BAB6-4FFD-BBC6-C602CB1B283F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2BE4661-72C9-4174-8BA1-BBE07C44D6C8}" type="pres">
      <dgm:prSet presAssocID="{B8E249CD-2A74-4D72-B10B-D9D76544DE43}" presName="parTxOnlySpace" presStyleCnt="0"/>
      <dgm:spPr/>
    </dgm:pt>
    <dgm:pt modelId="{629CD41D-4132-4C42-BB40-73F1C40D44A9}" type="pres">
      <dgm:prSet presAssocID="{E3DDD478-0878-49FD-AF28-B05881865B6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5E0B0AD-AC57-494A-BBE3-36F71A11E250}" type="pres">
      <dgm:prSet presAssocID="{0D674F73-8AAD-46D4-A3A3-12604E290104}" presName="parTxOnlySpace" presStyleCnt="0"/>
      <dgm:spPr/>
    </dgm:pt>
    <dgm:pt modelId="{2070AF22-FEFA-44AC-AEF0-D583671DBB36}" type="pres">
      <dgm:prSet presAssocID="{67620691-7261-4B12-9CB5-9313590AF26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4483A36-22D6-455F-B78D-69D9255B09CD}" type="pres">
      <dgm:prSet presAssocID="{03786772-7EB7-45B6-97F7-00DBBFFE5BAB}" presName="parTxOnlySpace" presStyleCnt="0"/>
      <dgm:spPr/>
    </dgm:pt>
    <dgm:pt modelId="{085BA2B0-D266-480E-8A2F-C62E626F0427}" type="pres">
      <dgm:prSet presAssocID="{59C4854F-F782-4F5C-AE48-BEA31001102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5BF2119-ADEC-4CBC-915F-3C9E54BD22A0}" srcId="{D6C025FD-E0A9-4391-B944-F99E1540DC52}" destId="{DA109818-BAB6-4FFD-BBC6-C602CB1B283F}" srcOrd="0" destOrd="0" parTransId="{D8C40222-C70A-4A35-BBA2-8FF239AF08EB}" sibTransId="{B8E249CD-2A74-4D72-B10B-D9D76544DE43}"/>
    <dgm:cxn modelId="{2DF87343-3F81-488F-B1FD-7738C0210939}" srcId="{D6C025FD-E0A9-4391-B944-F99E1540DC52}" destId="{E3DDD478-0878-49FD-AF28-B05881865B66}" srcOrd="1" destOrd="0" parTransId="{F757D467-AB78-485A-8F94-513E8FD9867A}" sibTransId="{0D674F73-8AAD-46D4-A3A3-12604E290104}"/>
    <dgm:cxn modelId="{7E01DE69-BCDA-43B0-AFB5-634133625BBE}" type="presOf" srcId="{59C4854F-F782-4F5C-AE48-BEA310011026}" destId="{085BA2B0-D266-480E-8A2F-C62E626F0427}" srcOrd="0" destOrd="0" presId="urn:microsoft.com/office/officeart/2005/8/layout/chevron1"/>
    <dgm:cxn modelId="{B205D14A-CBC6-4117-A32D-52ACABC24A5D}" type="presOf" srcId="{67620691-7261-4B12-9CB5-9313590AF263}" destId="{2070AF22-FEFA-44AC-AEF0-D583671DBB36}" srcOrd="0" destOrd="0" presId="urn:microsoft.com/office/officeart/2005/8/layout/chevron1"/>
    <dgm:cxn modelId="{E0613C6B-C960-4841-8074-29B7BE3543CB}" type="presOf" srcId="{D6C025FD-E0A9-4391-B944-F99E1540DC52}" destId="{CE945894-1801-416F-A529-C1750F6A41F4}" srcOrd="0" destOrd="0" presId="urn:microsoft.com/office/officeart/2005/8/layout/chevron1"/>
    <dgm:cxn modelId="{8A1A2651-1095-4D8F-969F-0272B1625C33}" srcId="{D6C025FD-E0A9-4391-B944-F99E1540DC52}" destId="{59C4854F-F782-4F5C-AE48-BEA310011026}" srcOrd="3" destOrd="0" parTransId="{B26D96B9-C0F5-4ED5-865D-7AF16C8AB53C}" sibTransId="{64A55EA7-B0EB-4712-B767-7CB8338AAF53}"/>
    <dgm:cxn modelId="{72553FBA-3D31-4C52-813D-D158FE9C43B6}" type="presOf" srcId="{E3DDD478-0878-49FD-AF28-B05881865B66}" destId="{629CD41D-4132-4C42-BB40-73F1C40D44A9}" srcOrd="0" destOrd="0" presId="urn:microsoft.com/office/officeart/2005/8/layout/chevron1"/>
    <dgm:cxn modelId="{F235B4BC-8DAC-420A-BE01-64D99D255BD9}" type="presOf" srcId="{DA109818-BAB6-4FFD-BBC6-C602CB1B283F}" destId="{D59F66B4-5F9D-4018-B6FD-EF1F0AECD505}" srcOrd="0" destOrd="0" presId="urn:microsoft.com/office/officeart/2005/8/layout/chevron1"/>
    <dgm:cxn modelId="{792767E7-F1D5-4B84-AAB6-5DEF3706AD91}" srcId="{D6C025FD-E0A9-4391-B944-F99E1540DC52}" destId="{67620691-7261-4B12-9CB5-9313590AF263}" srcOrd="2" destOrd="0" parTransId="{83E76B87-BBE4-4012-8CAA-FB84941A38B6}" sibTransId="{03786772-7EB7-45B6-97F7-00DBBFFE5BAB}"/>
    <dgm:cxn modelId="{E92C6FCF-0CF2-4E25-8548-7BA3106A2BB7}" type="presParOf" srcId="{CE945894-1801-416F-A529-C1750F6A41F4}" destId="{D59F66B4-5F9D-4018-B6FD-EF1F0AECD505}" srcOrd="0" destOrd="0" presId="urn:microsoft.com/office/officeart/2005/8/layout/chevron1"/>
    <dgm:cxn modelId="{4A80A04E-9231-4B6F-9E97-1F319B5E0D4C}" type="presParOf" srcId="{CE945894-1801-416F-A529-C1750F6A41F4}" destId="{42BE4661-72C9-4174-8BA1-BBE07C44D6C8}" srcOrd="1" destOrd="0" presId="urn:microsoft.com/office/officeart/2005/8/layout/chevron1"/>
    <dgm:cxn modelId="{B9771137-7CA3-40DE-B7D8-7E05CB6AAF39}" type="presParOf" srcId="{CE945894-1801-416F-A529-C1750F6A41F4}" destId="{629CD41D-4132-4C42-BB40-73F1C40D44A9}" srcOrd="2" destOrd="0" presId="urn:microsoft.com/office/officeart/2005/8/layout/chevron1"/>
    <dgm:cxn modelId="{393A52C6-4DB7-4A98-835B-3F5F67BE457D}" type="presParOf" srcId="{CE945894-1801-416F-A529-C1750F6A41F4}" destId="{45E0B0AD-AC57-494A-BBE3-36F71A11E250}" srcOrd="3" destOrd="0" presId="urn:microsoft.com/office/officeart/2005/8/layout/chevron1"/>
    <dgm:cxn modelId="{69BE60F4-AD34-4F6D-9E1D-B6367C074513}" type="presParOf" srcId="{CE945894-1801-416F-A529-C1750F6A41F4}" destId="{2070AF22-FEFA-44AC-AEF0-D583671DBB36}" srcOrd="4" destOrd="0" presId="urn:microsoft.com/office/officeart/2005/8/layout/chevron1"/>
    <dgm:cxn modelId="{E49A650C-2BF5-4653-ABA7-E8D9B66CC027}" type="presParOf" srcId="{CE945894-1801-416F-A529-C1750F6A41F4}" destId="{84483A36-22D6-455F-B78D-69D9255B09CD}" srcOrd="5" destOrd="0" presId="urn:microsoft.com/office/officeart/2005/8/layout/chevron1"/>
    <dgm:cxn modelId="{749F7F06-BDE6-4F22-9666-C291CF505DF3}" type="presParOf" srcId="{CE945894-1801-416F-A529-C1750F6A41F4}" destId="{085BA2B0-D266-480E-8A2F-C62E626F042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6345F8-B7CF-469C-8569-6A9EBACFC0B2}">
      <dsp:nvSpPr>
        <dsp:cNvPr id="0" name=""/>
        <dsp:cNvSpPr/>
      </dsp:nvSpPr>
      <dsp:spPr>
        <a:xfrm>
          <a:off x="3770" y="2270389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 dirty="0"/>
            <a:t>Perform  Exploratory Data  Analysis (EDA)</a:t>
          </a:r>
          <a:endParaRPr lang="en-IN" sz="1400" kern="1200" dirty="0"/>
        </a:p>
      </dsp:txBody>
      <dsp:txXfrm>
        <a:off x="442714" y="2270389"/>
        <a:ext cx="1316831" cy="877887"/>
      </dsp:txXfrm>
    </dsp:sp>
    <dsp:sp modelId="{24B8DC5C-4226-4B16-8A38-3DF1BADEE156}">
      <dsp:nvSpPr>
        <dsp:cNvPr id="0" name=""/>
        <dsp:cNvSpPr/>
      </dsp:nvSpPr>
      <dsp:spPr>
        <a:xfrm>
          <a:off x="1979017" y="2270389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u="none" kern="1200" dirty="0"/>
            <a:t>Prepare data for  </a:t>
          </a:r>
          <a:r>
            <a:rPr lang="en-IN" sz="1400" b="0" i="0" u="none" kern="1200" dirty="0" err="1"/>
            <a:t>Modeling</a:t>
          </a:r>
          <a:endParaRPr lang="en-IN" sz="1400" kern="1200" dirty="0"/>
        </a:p>
      </dsp:txBody>
      <dsp:txXfrm>
        <a:off x="2417961" y="2270389"/>
        <a:ext cx="1316831" cy="877887"/>
      </dsp:txXfrm>
    </dsp:sp>
    <dsp:sp modelId="{BF5928FD-AF6E-447F-B837-8E76A6A473B6}">
      <dsp:nvSpPr>
        <dsp:cNvPr id="0" name=""/>
        <dsp:cNvSpPr/>
      </dsp:nvSpPr>
      <dsp:spPr>
        <a:xfrm>
          <a:off x="3954264" y="2270389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0" i="0" u="none" kern="1200" dirty="0"/>
            <a:t>Build a model </a:t>
          </a:r>
          <a:endParaRPr lang="en-IN" sz="1400" kern="1200" dirty="0"/>
        </a:p>
      </dsp:txBody>
      <dsp:txXfrm>
        <a:off x="4393208" y="2270389"/>
        <a:ext cx="1316831" cy="877887"/>
      </dsp:txXfrm>
    </dsp:sp>
    <dsp:sp modelId="{8CB5E06E-C14D-4000-90C1-B33BF0826AF3}">
      <dsp:nvSpPr>
        <dsp:cNvPr id="0" name=""/>
        <dsp:cNvSpPr/>
      </dsp:nvSpPr>
      <dsp:spPr>
        <a:xfrm>
          <a:off x="5929510" y="2270389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u="none" kern="1200" dirty="0"/>
            <a:t>Evaluate the  model</a:t>
          </a:r>
          <a:endParaRPr lang="en-IN" sz="1400" kern="1200" dirty="0"/>
        </a:p>
      </dsp:txBody>
      <dsp:txXfrm>
        <a:off x="6368454" y="2270389"/>
        <a:ext cx="1316831" cy="8778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F66B4-5F9D-4018-B6FD-EF1F0AECD505}">
      <dsp:nvSpPr>
        <dsp:cNvPr id="0" name=""/>
        <dsp:cNvSpPr/>
      </dsp:nvSpPr>
      <dsp:spPr>
        <a:xfrm>
          <a:off x="4049" y="2482956"/>
          <a:ext cx="2357501" cy="943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u="none" kern="1200" dirty="0"/>
            <a:t>Experiment with  different models</a:t>
          </a:r>
          <a:endParaRPr lang="en-IN" sz="1600" kern="1200" dirty="0"/>
        </a:p>
      </dsp:txBody>
      <dsp:txXfrm>
        <a:off x="475549" y="2482956"/>
        <a:ext cx="1414501" cy="943000"/>
      </dsp:txXfrm>
    </dsp:sp>
    <dsp:sp modelId="{629CD41D-4132-4C42-BB40-73F1C40D44A9}">
      <dsp:nvSpPr>
        <dsp:cNvPr id="0" name=""/>
        <dsp:cNvSpPr/>
      </dsp:nvSpPr>
      <dsp:spPr>
        <a:xfrm>
          <a:off x="2125801" y="2482956"/>
          <a:ext cx="2357501" cy="943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u="none" kern="1200" dirty="0"/>
            <a:t>Validate    Models</a:t>
          </a:r>
          <a:endParaRPr lang="en-IN" sz="1600" kern="1200" dirty="0"/>
        </a:p>
      </dsp:txBody>
      <dsp:txXfrm>
        <a:off x="2597301" y="2482956"/>
        <a:ext cx="1414501" cy="943000"/>
      </dsp:txXfrm>
    </dsp:sp>
    <dsp:sp modelId="{2070AF22-FEFA-44AC-AEF0-D583671DBB36}">
      <dsp:nvSpPr>
        <dsp:cNvPr id="0" name=""/>
        <dsp:cNvSpPr/>
      </dsp:nvSpPr>
      <dsp:spPr>
        <a:xfrm>
          <a:off x="4247553" y="2482956"/>
          <a:ext cx="2357501" cy="943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u="none" kern="1200" dirty="0"/>
            <a:t>Select the final  model</a:t>
          </a:r>
          <a:endParaRPr lang="en-IN" sz="1600" kern="1200" dirty="0"/>
        </a:p>
      </dsp:txBody>
      <dsp:txXfrm>
        <a:off x="4719053" y="2482956"/>
        <a:ext cx="1414501" cy="943000"/>
      </dsp:txXfrm>
    </dsp:sp>
    <dsp:sp modelId="{085BA2B0-D266-480E-8A2F-C62E626F0427}">
      <dsp:nvSpPr>
        <dsp:cNvPr id="0" name=""/>
        <dsp:cNvSpPr/>
      </dsp:nvSpPr>
      <dsp:spPr>
        <a:xfrm>
          <a:off x="6369305" y="2482956"/>
          <a:ext cx="2357501" cy="943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Evaluate the  final model using  test data</a:t>
          </a:r>
          <a:endParaRPr lang="en-IN" sz="1600" kern="1200" dirty="0"/>
        </a:p>
      </dsp:txBody>
      <dsp:txXfrm>
        <a:off x="6840805" y="2482956"/>
        <a:ext cx="1414501" cy="943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604D5FA-39DA-46E7-A536-AD186358C031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8FD9CA9-DE50-4AA6-8ADF-3DA2695D5B1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77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D5FA-39DA-46E7-A536-AD186358C031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9CA9-DE50-4AA6-8ADF-3DA2695D5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41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D5FA-39DA-46E7-A536-AD186358C031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9CA9-DE50-4AA6-8ADF-3DA2695D5B1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783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D5FA-39DA-46E7-A536-AD186358C031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9CA9-DE50-4AA6-8ADF-3DA2695D5B1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135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D5FA-39DA-46E7-A536-AD186358C031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9CA9-DE50-4AA6-8ADF-3DA2695D5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096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D5FA-39DA-46E7-A536-AD186358C031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9CA9-DE50-4AA6-8ADF-3DA2695D5B1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344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D5FA-39DA-46E7-A536-AD186358C031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9CA9-DE50-4AA6-8ADF-3DA2695D5B1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395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D5FA-39DA-46E7-A536-AD186358C031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9CA9-DE50-4AA6-8ADF-3DA2695D5B1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200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D5FA-39DA-46E7-A536-AD186358C031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9CA9-DE50-4AA6-8ADF-3DA2695D5B1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73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D5FA-39DA-46E7-A536-AD186358C031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9CA9-DE50-4AA6-8ADF-3DA2695D5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78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D5FA-39DA-46E7-A536-AD186358C031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9CA9-DE50-4AA6-8ADF-3DA2695D5B1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77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D5FA-39DA-46E7-A536-AD186358C031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9CA9-DE50-4AA6-8ADF-3DA2695D5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26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D5FA-39DA-46E7-A536-AD186358C031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9CA9-DE50-4AA6-8ADF-3DA2695D5B1F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08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D5FA-39DA-46E7-A536-AD186358C031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9CA9-DE50-4AA6-8ADF-3DA2695D5B1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D5FA-39DA-46E7-A536-AD186358C031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9CA9-DE50-4AA6-8ADF-3DA2695D5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87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D5FA-39DA-46E7-A536-AD186358C031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9CA9-DE50-4AA6-8ADF-3DA2695D5B1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494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D5FA-39DA-46E7-A536-AD186358C031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9CA9-DE50-4AA6-8ADF-3DA2695D5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52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04D5FA-39DA-46E7-A536-AD186358C031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8FD9CA9-DE50-4AA6-8ADF-3DA2695D5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74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8F5F-2B45-C6D1-1FB9-4FEF5862D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2158284"/>
            <a:ext cx="8637073" cy="2541431"/>
          </a:xfrm>
        </p:spPr>
        <p:txBody>
          <a:bodyPr>
            <a:normAutofit fontScale="90000"/>
          </a:bodyPr>
          <a:lstStyle/>
          <a:p>
            <a:r>
              <a:rPr lang="en-US" dirty="0"/>
              <a:t>Capstone Project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Mobile Price Range Prediction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E50120-27ED-837E-8070-89BBB7D22E89}"/>
              </a:ext>
            </a:extLst>
          </p:cNvPr>
          <p:cNvSpPr txBox="1"/>
          <p:nvPr/>
        </p:nvSpPr>
        <p:spPr>
          <a:xfrm>
            <a:off x="8842342" y="5976594"/>
            <a:ext cx="328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Presented By :-  PARAS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4980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8962-1B0D-68A6-3589-929D2C37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ML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3C9EE-8FB2-8F8E-925A-762768495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Logistic Regression </a:t>
            </a:r>
            <a:endParaRPr lang="en-US" dirty="0"/>
          </a:p>
          <a:p>
            <a:r>
              <a:rPr lang="en-IN" dirty="0"/>
              <a:t>Decision Tree Classifier</a:t>
            </a:r>
          </a:p>
          <a:p>
            <a:r>
              <a:rPr lang="en-IN" dirty="0"/>
              <a:t>Random Forest Classifier</a:t>
            </a:r>
          </a:p>
          <a:p>
            <a:r>
              <a:rPr lang="en-IN" dirty="0"/>
              <a:t>KNN Classifier</a:t>
            </a:r>
          </a:p>
          <a:p>
            <a:r>
              <a:rPr lang="en-IN" dirty="0"/>
              <a:t>SVM Classifier</a:t>
            </a:r>
          </a:p>
          <a:p>
            <a:r>
              <a:rPr lang="en-IN" dirty="0"/>
              <a:t>Naïve Bayes Classifier</a:t>
            </a:r>
          </a:p>
        </p:txBody>
      </p:sp>
    </p:spTree>
    <p:extLst>
      <p:ext uri="{BB962C8B-B14F-4D97-AF65-F5344CB8AC3E}">
        <p14:creationId xmlns:p14="http://schemas.microsoft.com/office/powerpoint/2010/main" val="165770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8962-1B0D-68A6-3589-929D2C37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CED376-4B10-2B2C-34C9-844A2FFDB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146547"/>
            <a:ext cx="9601196" cy="625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D1C564-7DCC-1870-E3BB-23642869E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68" y="2994556"/>
            <a:ext cx="3048264" cy="31092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A3F83C-583C-6980-C96F-30E0958BDD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430" y="3258679"/>
            <a:ext cx="5801823" cy="261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39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8962-1B0D-68A6-3589-929D2C37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 Classifier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1C685-1B4F-1A0A-87C8-F235ADD94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747" y="2099991"/>
            <a:ext cx="10103926" cy="6226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C60730-D8A6-D28C-DF3F-988AAF10C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37" y="2917701"/>
            <a:ext cx="3208298" cy="32540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B2FA1E-5FE7-392D-359B-0E2C50F22B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795" y="3298819"/>
            <a:ext cx="5934878" cy="27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42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8962-1B0D-68A6-3589-929D2C37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Forest Classifier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AB6BB-AC00-7BA4-AB5B-F91932682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27" y="2128648"/>
            <a:ext cx="10096109" cy="7010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86196F-BD5E-836B-08E6-C7A490F3E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64" y="2952247"/>
            <a:ext cx="3124471" cy="31778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B6C6ED-03DA-0A42-534F-3C1BB54BE4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969" y="3046514"/>
            <a:ext cx="6020667" cy="28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31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8962-1B0D-68A6-3589-929D2C37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KNN Classifier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BFD495-BBBB-DFB2-97D4-FC2B5ABAA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131386"/>
            <a:ext cx="9601196" cy="6743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CBA80D-BC7A-4942-E729-4C344B316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24" y="3044887"/>
            <a:ext cx="3139201" cy="30738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B15C0A-F529-80EC-80F6-473745D667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396" y="3116851"/>
            <a:ext cx="6234604" cy="278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00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8962-1B0D-68A6-3589-929D2C37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SVM Classifier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ECB0CA-487C-C2CB-EF49-A8B037D94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219971"/>
            <a:ext cx="9601196" cy="5181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3F1C19-92F4-DF3B-EB21-FBD927D29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97" y="2893683"/>
            <a:ext cx="3200677" cy="32006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CDDCBC-9AA3-7C98-D0C8-5B71D8A23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986" y="2966789"/>
            <a:ext cx="5490374" cy="267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34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8962-1B0D-68A6-3589-929D2C37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Naïve Bayes Classifier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25776-47EF-E3E4-DA27-4756C3C65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275" y="2096973"/>
            <a:ext cx="9461456" cy="585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A562D4-8C18-7FA4-5548-93969D233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275" y="2824784"/>
            <a:ext cx="3101609" cy="32616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7B3A2-F693-BBF6-9274-DF35BC30AD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002" y="2824784"/>
            <a:ext cx="5369723" cy="264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65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E29D46-7303-2EBA-4E18-3DF4917C1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05" y="3179146"/>
            <a:ext cx="4217803" cy="30025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A9CF09-1C78-E4C8-AC04-7FAC18EB6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597" y="966490"/>
            <a:ext cx="5460806" cy="50949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E6BE9D-2EDB-2182-1C79-AB281F36515D}"/>
              </a:ext>
            </a:extLst>
          </p:cNvPr>
          <p:cNvSpPr txBox="1"/>
          <p:nvPr/>
        </p:nvSpPr>
        <p:spPr>
          <a:xfrm>
            <a:off x="1156646" y="905458"/>
            <a:ext cx="44023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/>
              <a:t>Comparison of Algorithm Accuracies</a:t>
            </a:r>
          </a:p>
        </p:txBody>
      </p:sp>
    </p:spTree>
    <p:extLst>
      <p:ext uri="{BB962C8B-B14F-4D97-AF65-F5344CB8AC3E}">
        <p14:creationId xmlns:p14="http://schemas.microsoft.com/office/powerpoint/2010/main" val="3307848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BE6C42-69F1-3197-5ABC-E1BEA3B9D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149" y="2798980"/>
            <a:ext cx="5610100" cy="30079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BAFDDC-4855-CB08-66C0-82C54D0CCE51}"/>
              </a:ext>
            </a:extLst>
          </p:cNvPr>
          <p:cNvSpPr txBox="1"/>
          <p:nvPr/>
        </p:nvSpPr>
        <p:spPr>
          <a:xfrm>
            <a:off x="1291472" y="1150069"/>
            <a:ext cx="47039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Phone Price Range based on new data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71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8962-1B0D-68A6-3589-929D2C37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34F56-1648-8996-6343-CEE8168BB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From EDA we can see that here are mobile phones in 4 price ranges. The number of elements is almost similar.</a:t>
            </a:r>
          </a:p>
          <a:p>
            <a:r>
              <a:rPr lang="en-US" dirty="0"/>
              <a:t>Half the devices have Bluetooth, and half don’t.</a:t>
            </a:r>
          </a:p>
          <a:p>
            <a:r>
              <a:rPr lang="en-US" dirty="0"/>
              <a:t>Ram has continuous increase with price range while moving from Low cost to Very high cost costly phones are lighter.</a:t>
            </a:r>
          </a:p>
          <a:p>
            <a:r>
              <a:rPr lang="en-US" dirty="0"/>
              <a:t>RAM, battery power, pixels played more significant role in deciding the price range of mobile phone.</a:t>
            </a:r>
          </a:p>
          <a:p>
            <a:r>
              <a:rPr lang="en-US" dirty="0"/>
              <a:t>form all the above experiments we can conclude that KNN classifier and SVM classifier we got the best results.</a:t>
            </a:r>
          </a:p>
          <a:p>
            <a:r>
              <a:rPr lang="en-US" dirty="0"/>
              <a:t>The accuracy and performance of the model is evaluated by using confusion matrix.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345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8962-1B0D-68A6-3589-929D2C37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6B150-D756-0A2C-DC7F-325F6ECB0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competitive mobile phone market companies want to understand sales data of mobile phones and factors which drive the prices.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objective is to find out some relation between features of a mobile phone(e.g. :- RAM, Internal Memory, etc.) and its selling price. In this problem, we do not have to predict the actual price but a price range indicating how high is the price.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3756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30AF24-BF6E-DD4B-4D1A-38CF03826633}"/>
              </a:ext>
            </a:extLst>
          </p:cNvPr>
          <p:cNvSpPr txBox="1"/>
          <p:nvPr/>
        </p:nvSpPr>
        <p:spPr>
          <a:xfrm>
            <a:off x="2634792" y="1415642"/>
            <a:ext cx="611799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342900" algn="ctr" rtl="0">
              <a:spcBef>
                <a:spcPts val="560"/>
              </a:spcBef>
              <a:spcAft>
                <a:spcPts val="0"/>
              </a:spcAft>
            </a:pPr>
            <a:br>
              <a:rPr lang="en-IN" sz="7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7200" b="0" i="0" u="none" strike="noStrike" dirty="0">
                <a:solidFill>
                  <a:srgbClr val="0F24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​THANK YOU</a:t>
            </a:r>
            <a:endParaRPr lang="en-IN" sz="7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br>
              <a:rPr lang="en-IN" sz="7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9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8962-1B0D-68A6-3589-929D2C37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61BDC9-B4B1-1C85-858E-F8AAE16AD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contains information regarding mobile phone features, specifications etc. and their price range. </a:t>
            </a:r>
          </a:p>
          <a:p>
            <a:r>
              <a:rPr lang="en-US" dirty="0"/>
              <a:t>The various features and information can be used to predict the price range of a mobile phone. </a:t>
            </a:r>
          </a:p>
          <a:p>
            <a:r>
              <a:rPr lang="en-US" dirty="0"/>
              <a:t>Mobile features such as -&gt; battery power, ram, front/back camera MP, screen size, Bluetooth, weight, 4G/3G,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7137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51CD95D-56B1-2BEE-B2E6-30A4989E2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8570469"/>
              </p:ext>
            </p:extLst>
          </p:nvPr>
        </p:nvGraphicFramePr>
        <p:xfrm>
          <a:off x="1374273" y="38278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0F0B39C-1188-5E14-614D-A347EC651E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5151110"/>
              </p:ext>
            </p:extLst>
          </p:nvPr>
        </p:nvGraphicFramePr>
        <p:xfrm>
          <a:off x="2502568" y="1761440"/>
          <a:ext cx="8730857" cy="5908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2762E45-7756-93C0-C042-F4B8DDC3E014}"/>
              </a:ext>
            </a:extLst>
          </p:cNvPr>
          <p:cNvSpPr txBox="1"/>
          <p:nvPr/>
        </p:nvSpPr>
        <p:spPr>
          <a:xfrm>
            <a:off x="1661635" y="930442"/>
            <a:ext cx="6352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Architecture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61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DAE993-807D-380F-919D-F01843207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8" y="1142023"/>
            <a:ext cx="2851810" cy="21856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EA38D9-C054-FF8B-20AE-3D241230E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612" y="881695"/>
            <a:ext cx="3718882" cy="32997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D8F2B7-8A3E-98C5-86BD-EC2D2CE51F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666" y="3123057"/>
            <a:ext cx="4630333" cy="29361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BD016F-E09A-EED1-396F-5AA4BD208D1D}"/>
              </a:ext>
            </a:extLst>
          </p:cNvPr>
          <p:cNvSpPr txBox="1"/>
          <p:nvPr/>
        </p:nvSpPr>
        <p:spPr>
          <a:xfrm>
            <a:off x="1666659" y="1419022"/>
            <a:ext cx="125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D6032-A6B4-E752-3171-52957BACB209}"/>
              </a:ext>
            </a:extLst>
          </p:cNvPr>
          <p:cNvSpPr txBox="1"/>
          <p:nvPr/>
        </p:nvSpPr>
        <p:spPr>
          <a:xfrm>
            <a:off x="4345758" y="1142023"/>
            <a:ext cx="31698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Data Analysis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617108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F4A356-F72F-5B04-1255-BEA8178CE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55" y="788542"/>
            <a:ext cx="5761187" cy="29494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49751F-637D-1B1C-3D27-405D232E4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168" y="1024665"/>
            <a:ext cx="3224962" cy="2837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2AB113-9A07-8A4B-1EEE-CABE3721D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294" y="3660924"/>
            <a:ext cx="5006899" cy="24820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DC74B3-FB5A-5526-FDAE-278C7F1697DC}"/>
              </a:ext>
            </a:extLst>
          </p:cNvPr>
          <p:cNvSpPr txBox="1"/>
          <p:nvPr/>
        </p:nvSpPr>
        <p:spPr>
          <a:xfrm>
            <a:off x="2743200" y="1586719"/>
            <a:ext cx="216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Bluetooth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F0746-BFF3-7074-3694-756609D69614}"/>
              </a:ext>
            </a:extLst>
          </p:cNvPr>
          <p:cNvSpPr txBox="1"/>
          <p:nvPr/>
        </p:nvSpPr>
        <p:spPr>
          <a:xfrm>
            <a:off x="9156569" y="655333"/>
            <a:ext cx="155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Camera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825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F4C34E-2A58-0AAA-093A-14F3E0391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27" y="715811"/>
            <a:ext cx="3425531" cy="26439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202725-D9B7-1244-5446-81351B300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914" y="3498211"/>
            <a:ext cx="3325645" cy="2740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86B419-8BD5-8F1F-379A-41A69050C4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656" y="3408412"/>
            <a:ext cx="4873656" cy="26439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512472-3C53-8594-DC87-7D6A099292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078" y="805610"/>
            <a:ext cx="2853980" cy="240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27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162E78-7FBB-2B13-5CDD-565E35548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19" y="649814"/>
            <a:ext cx="7057575" cy="55583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6AB7BD-C48C-3D5D-633E-0C745B7EA2D6}"/>
              </a:ext>
            </a:extLst>
          </p:cNvPr>
          <p:cNvSpPr txBox="1"/>
          <p:nvPr/>
        </p:nvSpPr>
        <p:spPr>
          <a:xfrm>
            <a:off x="8380428" y="2686639"/>
            <a:ext cx="3035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DISTRIBUTION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42008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8962-1B0D-68A6-3589-929D2C37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Heat map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10EC-5A58-8BC6-1C7B-18E7E44F9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3006"/>
            <a:ext cx="4623768" cy="4351338"/>
          </a:xfrm>
        </p:spPr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RAM and </a:t>
            </a:r>
            <a:r>
              <a:rPr lang="en-US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price_range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shows high correlation which is a good sign, it signifies that RAM will play major deciding factor in estimating the price range.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5D4557-1FDC-71CD-300A-33FFDBE1F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298" y="859582"/>
            <a:ext cx="6237295" cy="534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70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140</TotalTime>
  <Words>390</Words>
  <Application>Microsoft Office PowerPoint</Application>
  <PresentationFormat>Widescreen</PresentationFormat>
  <Paragraphs>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Garamond</vt:lpstr>
      <vt:lpstr>Times New Roman</vt:lpstr>
      <vt:lpstr>Organic</vt:lpstr>
      <vt:lpstr>Capstone Project   Mobile Price Range Prediction </vt:lpstr>
      <vt:lpstr>Problem statement </vt:lpstr>
      <vt:lpstr>Data description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Heat map </vt:lpstr>
      <vt:lpstr>ML algorithms </vt:lpstr>
      <vt:lpstr>Logistic Regression </vt:lpstr>
      <vt:lpstr>Decision Tree Classifier</vt:lpstr>
      <vt:lpstr>Random Forest Classifier</vt:lpstr>
      <vt:lpstr>KNN Classifier</vt:lpstr>
      <vt:lpstr>SVM Classifier</vt:lpstr>
      <vt:lpstr>Naïve Bayes Classifier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  Mobile Price Range Prediction </dc:title>
  <dc:creator>Paras .</dc:creator>
  <cp:lastModifiedBy>Paras .</cp:lastModifiedBy>
  <cp:revision>2</cp:revision>
  <dcterms:created xsi:type="dcterms:W3CDTF">2023-12-22T11:50:45Z</dcterms:created>
  <dcterms:modified xsi:type="dcterms:W3CDTF">2023-12-22T14:10:46Z</dcterms:modified>
</cp:coreProperties>
</file>