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A70C-F47D-7C6C-6201-9AE97611E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83F620-28AC-7B6B-882D-9A7869CB0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4ACB71-E4FE-ACCB-821B-117B561DC5C7}"/>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5" name="Footer Placeholder 4">
            <a:extLst>
              <a:ext uri="{FF2B5EF4-FFF2-40B4-BE49-F238E27FC236}">
                <a16:creationId xmlns:a16="http://schemas.microsoft.com/office/drawing/2014/main" id="{214FECE5-8EE0-4AA8-0440-89E40C641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55C4E-1003-BE06-6EE8-41C4DA5924A7}"/>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344275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C89F-DDCD-AF49-DD2E-6D9A13C68B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4CA4F-ABD7-3C1D-8592-62AD851D9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23154-7773-0AA8-CE98-BDCFDC8709FA}"/>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5" name="Footer Placeholder 4">
            <a:extLst>
              <a:ext uri="{FF2B5EF4-FFF2-40B4-BE49-F238E27FC236}">
                <a16:creationId xmlns:a16="http://schemas.microsoft.com/office/drawing/2014/main" id="{36453F81-203E-A834-9840-3480DC3C0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935895-9189-6B78-1B62-94CC99B34C32}"/>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386039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BCBF4-268E-E782-7AA2-D4A086920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A9A2F-BD2E-9EFD-8287-F23D699CE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2B193-3610-FBEA-6B6A-0DEA17A89C11}"/>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5" name="Footer Placeholder 4">
            <a:extLst>
              <a:ext uri="{FF2B5EF4-FFF2-40B4-BE49-F238E27FC236}">
                <a16:creationId xmlns:a16="http://schemas.microsoft.com/office/drawing/2014/main" id="{B6FDC796-2BD3-FB8F-646E-9EFB56314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7AF57-3D8B-EE76-4A56-7BFC13F8C7EC}"/>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91025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6A5C-2CD9-C6AF-3994-33463AF3A6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A9E543-D41D-B807-011C-AEFA8270D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4A13F7-9BC2-25B8-A2B4-5528CF1FADF5}"/>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5" name="Footer Placeholder 4">
            <a:extLst>
              <a:ext uri="{FF2B5EF4-FFF2-40B4-BE49-F238E27FC236}">
                <a16:creationId xmlns:a16="http://schemas.microsoft.com/office/drawing/2014/main" id="{6679FC3D-D72E-0E8E-1703-4602DA1AE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64697-28BA-6D5A-E86F-AD1E95930DE1}"/>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396155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F5E-4D13-2A78-6BC4-6CB6A6E00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86FA99-A3B4-5AA2-4841-FBEF37EC5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C9D69-7636-EF7B-9050-AC798B2CBE06}"/>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5" name="Footer Placeholder 4">
            <a:extLst>
              <a:ext uri="{FF2B5EF4-FFF2-40B4-BE49-F238E27FC236}">
                <a16:creationId xmlns:a16="http://schemas.microsoft.com/office/drawing/2014/main" id="{AC671BE1-0A4D-0AD1-6CBA-261728DC9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2344F-5E08-9967-154E-60DAAF4A0610}"/>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222301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A476-D204-776D-16C5-A1E0E76E3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B4FF15-688B-F398-E863-12AC33D9A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AE8895-2664-D4EB-6605-4919F7AC3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0799D3-FDE1-0615-6B9A-5C88C99D2AF6}"/>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6" name="Footer Placeholder 5">
            <a:extLst>
              <a:ext uri="{FF2B5EF4-FFF2-40B4-BE49-F238E27FC236}">
                <a16:creationId xmlns:a16="http://schemas.microsoft.com/office/drawing/2014/main" id="{2162C648-E67D-7AE2-853B-C4BF5DBE1E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ACA75-193B-0A83-C1F3-285E4AEC3B04}"/>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161950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A08B-1D0C-6680-48E9-62025186B7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3E18E-2EA8-108B-C2AA-75BDF42B0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FC179-495E-CD80-60E0-B74C95910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C24E21-8FB7-FA9B-480B-57B9FA5CE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E6DC3-CF06-5EB7-EE67-0C6A19372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AE107B-D1E6-1486-9D01-5EF412E00727}"/>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8" name="Footer Placeholder 7">
            <a:extLst>
              <a:ext uri="{FF2B5EF4-FFF2-40B4-BE49-F238E27FC236}">
                <a16:creationId xmlns:a16="http://schemas.microsoft.com/office/drawing/2014/main" id="{E6FC9B46-869C-9DE7-3C77-C6F98819B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918486-41D8-8C13-E65E-C9E486003910}"/>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250801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EBE6-4CF9-77DC-704B-6B2301DEC9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8E9AC8-5A7A-FB8C-6A56-EF0826A9FC38}"/>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4" name="Footer Placeholder 3">
            <a:extLst>
              <a:ext uri="{FF2B5EF4-FFF2-40B4-BE49-F238E27FC236}">
                <a16:creationId xmlns:a16="http://schemas.microsoft.com/office/drawing/2014/main" id="{DC4AFC0F-7CAF-1C14-7E14-CE5AAFE9B9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58F6DF-90A2-68C0-8143-626302979703}"/>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139162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AFB35-01B0-D1C2-364A-75790D691A05}"/>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3" name="Footer Placeholder 2">
            <a:extLst>
              <a:ext uri="{FF2B5EF4-FFF2-40B4-BE49-F238E27FC236}">
                <a16:creationId xmlns:a16="http://schemas.microsoft.com/office/drawing/2014/main" id="{9DA2A81C-FF0C-1995-8CD8-464313FE3A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F94819-D553-ADBF-CAE8-46484B50F886}"/>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312604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E7C0-8744-617A-55C3-AC785D91E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9A6CF4-3160-BBE6-D318-236664595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733F68-0A46-663F-AD6D-A6D2046D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4CFF3-0B26-90CE-F64B-575D9D3FB61C}"/>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6" name="Footer Placeholder 5">
            <a:extLst>
              <a:ext uri="{FF2B5EF4-FFF2-40B4-BE49-F238E27FC236}">
                <a16:creationId xmlns:a16="http://schemas.microsoft.com/office/drawing/2014/main" id="{51B1E625-5E91-3CAA-5C54-8F427CB1A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6A25B3-397B-1A35-E330-0A8A767A8CF4}"/>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139053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1AA-0AAA-103D-0A80-DB36E4E1C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C6C78-A83F-A45F-51AF-C7F869ED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285102-B3C3-1C85-8749-BA9D3394E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5D1E0-F0D4-E0C1-08CA-1F69298CFF1A}"/>
              </a:ext>
            </a:extLst>
          </p:cNvPr>
          <p:cNvSpPr>
            <a:spLocks noGrp="1"/>
          </p:cNvSpPr>
          <p:nvPr>
            <p:ph type="dt" sz="half" idx="10"/>
          </p:nvPr>
        </p:nvSpPr>
        <p:spPr/>
        <p:txBody>
          <a:bodyPr/>
          <a:lstStyle/>
          <a:p>
            <a:fld id="{03B181E8-C46D-4085-BC48-658DF270BD11}" type="datetimeFigureOut">
              <a:rPr lang="en-IN" smtClean="0"/>
              <a:t>21-03-2023</a:t>
            </a:fld>
            <a:endParaRPr lang="en-IN"/>
          </a:p>
        </p:txBody>
      </p:sp>
      <p:sp>
        <p:nvSpPr>
          <p:cNvPr id="6" name="Footer Placeholder 5">
            <a:extLst>
              <a:ext uri="{FF2B5EF4-FFF2-40B4-BE49-F238E27FC236}">
                <a16:creationId xmlns:a16="http://schemas.microsoft.com/office/drawing/2014/main" id="{CCBEEFC1-5F80-A568-0D4D-8A1E60F3D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12FE6-484F-E8DF-E771-FED4782EBCF0}"/>
              </a:ext>
            </a:extLst>
          </p:cNvPr>
          <p:cNvSpPr>
            <a:spLocks noGrp="1"/>
          </p:cNvSpPr>
          <p:nvPr>
            <p:ph type="sldNum" sz="quarter" idx="12"/>
          </p:nvPr>
        </p:nvSpPr>
        <p:spPr/>
        <p:txBody>
          <a:bodyPr/>
          <a:lstStyle/>
          <a:p>
            <a:fld id="{F76C413A-F479-4FE5-94B2-4F213C3DD262}" type="slidenum">
              <a:rPr lang="en-IN" smtClean="0"/>
              <a:t>‹#›</a:t>
            </a:fld>
            <a:endParaRPr lang="en-IN"/>
          </a:p>
        </p:txBody>
      </p:sp>
    </p:spTree>
    <p:extLst>
      <p:ext uri="{BB962C8B-B14F-4D97-AF65-F5344CB8AC3E}">
        <p14:creationId xmlns:p14="http://schemas.microsoft.com/office/powerpoint/2010/main" val="357104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FEC7E-E0A7-5A52-EB17-377E6F7E6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EA01AD-AA25-E75D-D923-9FCF9603C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5E458-D3AC-B9D5-8471-B4CC8377B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181E8-C46D-4085-BC48-658DF270BD11}" type="datetimeFigureOut">
              <a:rPr lang="en-IN" smtClean="0"/>
              <a:t>21-03-2023</a:t>
            </a:fld>
            <a:endParaRPr lang="en-IN"/>
          </a:p>
        </p:txBody>
      </p:sp>
      <p:sp>
        <p:nvSpPr>
          <p:cNvPr id="5" name="Footer Placeholder 4">
            <a:extLst>
              <a:ext uri="{FF2B5EF4-FFF2-40B4-BE49-F238E27FC236}">
                <a16:creationId xmlns:a16="http://schemas.microsoft.com/office/drawing/2014/main" id="{2F1CD2DA-2661-950C-3794-21D335B63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D7B355-6661-BB8A-4B70-9DD7DEAEF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413A-F479-4FE5-94B2-4F213C3DD262}" type="slidenum">
              <a:rPr lang="en-IN" smtClean="0"/>
              <a:t>‹#›</a:t>
            </a:fld>
            <a:endParaRPr lang="en-IN"/>
          </a:p>
        </p:txBody>
      </p:sp>
    </p:spTree>
    <p:extLst>
      <p:ext uri="{BB962C8B-B14F-4D97-AF65-F5344CB8AC3E}">
        <p14:creationId xmlns:p14="http://schemas.microsoft.com/office/powerpoint/2010/main" val="110091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D728-CA68-9DA2-F2BE-E5D1810552E4}"/>
              </a:ext>
            </a:extLst>
          </p:cNvPr>
          <p:cNvSpPr>
            <a:spLocks noGrp="1"/>
          </p:cNvSpPr>
          <p:nvPr>
            <p:ph type="ctrTitle"/>
          </p:nvPr>
        </p:nvSpPr>
        <p:spPr>
          <a:xfrm>
            <a:off x="1524000" y="470264"/>
            <a:ext cx="9144000" cy="888274"/>
          </a:xfrm>
        </p:spPr>
        <p:txBody>
          <a:bodyPr>
            <a:normAutofit fontScale="90000"/>
          </a:bodyPr>
          <a:lstStyle/>
          <a:p>
            <a:r>
              <a:rPr lang="en-IN" b="1" u="sng" dirty="0">
                <a:latin typeface="Baskerville Old Face" panose="02020602080505020303" pitchFamily="18" charset="0"/>
              </a:rPr>
              <a:t>Meal Mission</a:t>
            </a:r>
          </a:p>
        </p:txBody>
      </p:sp>
      <p:sp>
        <p:nvSpPr>
          <p:cNvPr id="3" name="Subtitle 2">
            <a:extLst>
              <a:ext uri="{FF2B5EF4-FFF2-40B4-BE49-F238E27FC236}">
                <a16:creationId xmlns:a16="http://schemas.microsoft.com/office/drawing/2014/main" id="{5D7C0BF4-8928-83E5-23A0-238CC433F21D}"/>
              </a:ext>
            </a:extLst>
          </p:cNvPr>
          <p:cNvSpPr>
            <a:spLocks noGrp="1"/>
          </p:cNvSpPr>
          <p:nvPr>
            <p:ph type="subTitle" idx="1"/>
          </p:nvPr>
        </p:nvSpPr>
        <p:spPr>
          <a:xfrm>
            <a:off x="391886" y="1358537"/>
            <a:ext cx="11251474" cy="5233851"/>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US" b="0" i="0">
                <a:solidFill>
                  <a:srgbClr val="24292F"/>
                </a:solidFill>
                <a:effectLst/>
                <a:latin typeface="-apple-system"/>
              </a:rPr>
              <a:t>This is a platform that focuses on zero food wastage</a:t>
            </a:r>
            <a:br>
              <a:rPr lang="en-US" b="0" i="0">
                <a:solidFill>
                  <a:srgbClr val="24292F"/>
                </a:solidFill>
                <a:effectLst/>
                <a:latin typeface="-apple-system"/>
              </a:rPr>
            </a:br>
            <a:r>
              <a:rPr lang="en-IN">
                <a:latin typeface="Bahnschrift Light" panose="020B0502040204020203" pitchFamily="34" charset="0"/>
              </a:rPr>
              <a:t>This </a:t>
            </a:r>
            <a:r>
              <a:rPr lang="en-IN" dirty="0">
                <a:latin typeface="Bahnschrift Light" panose="020B0502040204020203" pitchFamily="34" charset="0"/>
              </a:rPr>
              <a:t>Meal Mission is contributed to helpless people. This mission is mainly focused to deliver unused food to needy people and utilized food properly and our little contribution with this application to make a chain between distributor and taker to deliver the food to the needy people.</a:t>
            </a:r>
          </a:p>
        </p:txBody>
      </p:sp>
      <p:pic>
        <p:nvPicPr>
          <p:cNvPr id="5" name="Picture 4">
            <a:extLst>
              <a:ext uri="{FF2B5EF4-FFF2-40B4-BE49-F238E27FC236}">
                <a16:creationId xmlns:a16="http://schemas.microsoft.com/office/drawing/2014/main" id="{2754D52D-FE6B-E5B2-C117-112B4EBD0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358536"/>
            <a:ext cx="11251474" cy="3100253"/>
          </a:xfrm>
          <a:prstGeom prst="rect">
            <a:avLst/>
          </a:prstGeom>
        </p:spPr>
      </p:pic>
    </p:spTree>
    <p:extLst>
      <p:ext uri="{BB962C8B-B14F-4D97-AF65-F5344CB8AC3E}">
        <p14:creationId xmlns:p14="http://schemas.microsoft.com/office/powerpoint/2010/main" val="53796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F0C8-515F-2FA7-883F-D202E58F74E9}"/>
              </a:ext>
            </a:extLst>
          </p:cNvPr>
          <p:cNvSpPr>
            <a:spLocks noGrp="1"/>
          </p:cNvSpPr>
          <p:nvPr>
            <p:ph type="title"/>
          </p:nvPr>
        </p:nvSpPr>
        <p:spPr/>
        <p:txBody>
          <a:bodyPr/>
          <a:lstStyle/>
          <a:p>
            <a:r>
              <a:rPr lang="en-IN" dirty="0">
                <a:latin typeface="Arial Rounded MT Bold" panose="020F0704030504030204" pitchFamily="34" charset="0"/>
              </a:rPr>
              <a:t>                  </a:t>
            </a:r>
            <a:r>
              <a:rPr lang="en-IN" sz="5400" dirty="0">
                <a:solidFill>
                  <a:srgbClr val="002060"/>
                </a:solidFill>
                <a:latin typeface="Arial Rounded MT Bold" panose="020F0704030504030204" pitchFamily="34" charset="0"/>
              </a:rPr>
              <a:t>Technology used</a:t>
            </a:r>
            <a:r>
              <a:rPr lang="en-IN" dirty="0">
                <a:solidFill>
                  <a:srgbClr val="002060"/>
                </a:solidFill>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26C04EA4-45AB-8133-AE3A-6501955292B3}"/>
              </a:ext>
            </a:extLst>
          </p:cNvPr>
          <p:cNvSpPr>
            <a:spLocks noGrp="1"/>
          </p:cNvSpPr>
          <p:nvPr>
            <p:ph idx="1"/>
          </p:nvPr>
        </p:nvSpPr>
        <p:spPr>
          <a:xfrm>
            <a:off x="838200" y="1471749"/>
            <a:ext cx="10515600" cy="5021126"/>
          </a:xfrm>
        </p:spPr>
        <p:txBody>
          <a:bodyPr>
            <a:normAutofit fontScale="92500" lnSpcReduction="10000"/>
          </a:bodyPr>
          <a:lstStyle/>
          <a:p>
            <a:pPr>
              <a:buFont typeface="Wingdings" panose="05000000000000000000" pitchFamily="2" charset="2"/>
              <a:buChar char="Ø"/>
            </a:pPr>
            <a:r>
              <a:rPr lang="en-IN" dirty="0">
                <a:latin typeface="Agency FB" panose="020B0503020202020204" pitchFamily="34" charset="0"/>
              </a:rPr>
              <a:t> Frontend Used Technology: </a:t>
            </a:r>
          </a:p>
          <a:p>
            <a:pPr>
              <a:buFont typeface="Wingdings" panose="05000000000000000000" pitchFamily="2" charset="2"/>
              <a:buChar char="§"/>
            </a:pPr>
            <a:r>
              <a:rPr lang="en-IN" dirty="0">
                <a:latin typeface="Agency FB" panose="020B0503020202020204" pitchFamily="34" charset="0"/>
              </a:rPr>
              <a:t>HTML ( Hypertext Markup Language)</a:t>
            </a:r>
          </a:p>
          <a:p>
            <a:pPr>
              <a:buFont typeface="Wingdings" panose="05000000000000000000" pitchFamily="2" charset="2"/>
              <a:buChar char="§"/>
            </a:pPr>
            <a:r>
              <a:rPr lang="en-IN" dirty="0">
                <a:latin typeface="Agency FB" panose="020B0503020202020204" pitchFamily="34" charset="0"/>
              </a:rPr>
              <a:t>CSS  (Cascading Styling Sheet)</a:t>
            </a:r>
          </a:p>
          <a:p>
            <a:pPr>
              <a:buFont typeface="Wingdings" panose="05000000000000000000" pitchFamily="2" charset="2"/>
              <a:buChar char="§"/>
            </a:pPr>
            <a:r>
              <a:rPr lang="en-IN" dirty="0">
                <a:latin typeface="Agency FB" panose="020B0503020202020204" pitchFamily="34" charset="0"/>
              </a:rPr>
              <a:t>React JS ( for making dynamic properties &amp; functionalities)</a:t>
            </a:r>
          </a:p>
          <a:p>
            <a:pPr marL="0" indent="0">
              <a:buNone/>
            </a:pPr>
            <a:endParaRPr lang="en-IN" dirty="0">
              <a:latin typeface="Agency FB" panose="020B0503020202020204" pitchFamily="34" charset="0"/>
            </a:endParaRPr>
          </a:p>
          <a:p>
            <a:pPr>
              <a:buFont typeface="Wingdings" panose="05000000000000000000" pitchFamily="2" charset="2"/>
              <a:buChar char="Ø"/>
            </a:pPr>
            <a:r>
              <a:rPr lang="en-IN" dirty="0">
                <a:latin typeface="Agency FB" panose="020B0503020202020204" pitchFamily="34" charset="0"/>
              </a:rPr>
              <a:t>Backend Used Technology:</a:t>
            </a:r>
          </a:p>
          <a:p>
            <a:pPr>
              <a:buFont typeface="Wingdings" panose="05000000000000000000" pitchFamily="2" charset="2"/>
              <a:buChar char="§"/>
            </a:pPr>
            <a:r>
              <a:rPr lang="en-IN" dirty="0">
                <a:latin typeface="Agency FB" panose="020B0503020202020204" pitchFamily="34" charset="0"/>
              </a:rPr>
              <a:t>Python (</a:t>
            </a:r>
            <a:r>
              <a:rPr lang="en-US" b="0" i="0" dirty="0">
                <a:solidFill>
                  <a:srgbClr val="040C28"/>
                </a:solidFill>
                <a:effectLst/>
                <a:latin typeface="Agency FB" panose="020B0503020202020204" pitchFamily="34" charset="0"/>
              </a:rPr>
              <a:t> support language for software developers, for build control and management, testing, and in many other ways).</a:t>
            </a:r>
            <a:endParaRPr lang="en-IN" dirty="0">
              <a:latin typeface="Agency FB" panose="020B0503020202020204" pitchFamily="34" charset="0"/>
            </a:endParaRPr>
          </a:p>
          <a:p>
            <a:pPr>
              <a:buFont typeface="Wingdings" panose="05000000000000000000" pitchFamily="2" charset="2"/>
              <a:buChar char="§"/>
            </a:pPr>
            <a:r>
              <a:rPr lang="en-IN" dirty="0">
                <a:latin typeface="Agency FB" panose="020B0503020202020204" pitchFamily="34" charset="0"/>
              </a:rPr>
              <a:t>Django (</a:t>
            </a:r>
            <a:r>
              <a:rPr lang="en-US" b="0" i="0" dirty="0">
                <a:solidFill>
                  <a:srgbClr val="202124"/>
                </a:solidFill>
                <a:effectLst/>
                <a:latin typeface="Agency FB" panose="020B0503020202020204" pitchFamily="34" charset="0"/>
              </a:rPr>
              <a:t>Django is a high-level Python web framework that </a:t>
            </a:r>
            <a:r>
              <a:rPr lang="en-US" b="0" i="0" dirty="0">
                <a:solidFill>
                  <a:srgbClr val="040C28"/>
                </a:solidFill>
                <a:effectLst/>
                <a:latin typeface="Agency FB" panose="020B0503020202020204" pitchFamily="34" charset="0"/>
              </a:rPr>
              <a:t>enables rapid development of secure and maintainable websites</a:t>
            </a:r>
            <a:r>
              <a:rPr lang="en-US" b="0" i="0" dirty="0">
                <a:solidFill>
                  <a:srgbClr val="202124"/>
                </a:solidFill>
                <a:effectLst/>
                <a:latin typeface="Agency FB" panose="020B0503020202020204" pitchFamily="34" charset="0"/>
              </a:rPr>
              <a:t>).</a:t>
            </a:r>
            <a:endParaRPr lang="en-IN" dirty="0">
              <a:latin typeface="Agency FB" panose="020B0503020202020204" pitchFamily="34" charset="0"/>
            </a:endParaRPr>
          </a:p>
          <a:p>
            <a:pPr>
              <a:buFont typeface="Wingdings" panose="05000000000000000000" pitchFamily="2" charset="2"/>
              <a:buChar char="§"/>
            </a:pPr>
            <a:r>
              <a:rPr lang="en-IN" dirty="0">
                <a:latin typeface="Agency FB" panose="020B0503020202020204" pitchFamily="34" charset="0"/>
              </a:rPr>
              <a:t>MySQL ( </a:t>
            </a:r>
            <a:r>
              <a:rPr lang="en-IN" b="0" i="0" dirty="0">
                <a:solidFill>
                  <a:srgbClr val="202124"/>
                </a:solidFill>
                <a:effectLst/>
                <a:latin typeface="Agency FB" panose="020B0503020202020204" pitchFamily="34" charset="0"/>
              </a:rPr>
              <a:t>MySQL is a relational database management system.</a:t>
            </a:r>
            <a:r>
              <a:rPr lang="en-US" b="0" i="0" dirty="0">
                <a:solidFill>
                  <a:srgbClr val="202124"/>
                </a:solidFill>
                <a:effectLst/>
                <a:latin typeface="Agency FB" panose="020B0503020202020204" pitchFamily="34" charset="0"/>
              </a:rPr>
              <a:t> a database system is storing the information so it can be accessed in the future).</a:t>
            </a:r>
            <a:endParaRPr lang="en-IN" dirty="0">
              <a:latin typeface="Agency FB" panose="020B0503020202020204" pitchFamily="34" charset="0"/>
            </a:endParaRPr>
          </a:p>
          <a:p>
            <a:pPr marL="0" indent="0">
              <a:buNone/>
            </a:pPr>
            <a:endParaRPr lang="en-IN" dirty="0"/>
          </a:p>
        </p:txBody>
      </p:sp>
    </p:spTree>
    <p:extLst>
      <p:ext uri="{BB962C8B-B14F-4D97-AF65-F5344CB8AC3E}">
        <p14:creationId xmlns:p14="http://schemas.microsoft.com/office/powerpoint/2010/main" val="88505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906A-4F06-518E-3B51-9EBC21D6DFF8}"/>
              </a:ext>
            </a:extLst>
          </p:cNvPr>
          <p:cNvSpPr>
            <a:spLocks noGrp="1"/>
          </p:cNvSpPr>
          <p:nvPr>
            <p:ph type="title"/>
          </p:nvPr>
        </p:nvSpPr>
        <p:spPr>
          <a:xfrm>
            <a:off x="838200" y="365125"/>
            <a:ext cx="10515600" cy="706029"/>
          </a:xfrm>
        </p:spPr>
        <p:txBody>
          <a:bodyPr/>
          <a:lstStyle/>
          <a:p>
            <a:r>
              <a:rPr lang="en-IN" dirty="0"/>
              <a:t>                     	Problem Statement</a:t>
            </a:r>
          </a:p>
        </p:txBody>
      </p:sp>
      <p:sp>
        <p:nvSpPr>
          <p:cNvPr id="3" name="Content Placeholder 2">
            <a:extLst>
              <a:ext uri="{FF2B5EF4-FFF2-40B4-BE49-F238E27FC236}">
                <a16:creationId xmlns:a16="http://schemas.microsoft.com/office/drawing/2014/main" id="{B4A138F4-DD84-5038-7D24-5E4794399FEC}"/>
              </a:ext>
            </a:extLst>
          </p:cNvPr>
          <p:cNvSpPr>
            <a:spLocks noGrp="1"/>
          </p:cNvSpPr>
          <p:nvPr>
            <p:ph idx="1"/>
          </p:nvPr>
        </p:nvSpPr>
        <p:spPr>
          <a:xfrm>
            <a:off x="444137" y="1680755"/>
            <a:ext cx="11303726" cy="4415246"/>
          </a:xfrm>
        </p:spPr>
        <p:txBody>
          <a:bodyPr/>
          <a:lstStyle/>
          <a:p>
            <a:pPr>
              <a:buFont typeface="Wingdings" panose="05000000000000000000" pitchFamily="2" charset="2"/>
              <a:buChar char="q"/>
            </a:pPr>
            <a:r>
              <a:rPr lang="en-IN" dirty="0">
                <a:latin typeface="Agency FB" panose="020B0503020202020204" pitchFamily="34" charset="0"/>
              </a:rPr>
              <a:t>Statement : Zero Food Waste System by developing smart app based system to minimize food wastes in the supermarkets/ restaurants.</a:t>
            </a:r>
          </a:p>
          <a:p>
            <a:pPr>
              <a:buFont typeface="Wingdings" panose="05000000000000000000" pitchFamily="2" charset="2"/>
              <a:buChar char="q"/>
            </a:pPr>
            <a:r>
              <a:rPr lang="en-IN" dirty="0">
                <a:latin typeface="Agency FB" panose="020B0503020202020204" pitchFamily="34" charset="0"/>
              </a:rPr>
              <a:t>Key Outcomes Expected:</a:t>
            </a:r>
          </a:p>
          <a:p>
            <a:pPr>
              <a:buFont typeface="Wingdings" panose="05000000000000000000" pitchFamily="2" charset="2"/>
              <a:buChar char="§"/>
            </a:pPr>
            <a:r>
              <a:rPr lang="en-IN" dirty="0">
                <a:latin typeface="Agency FB" panose="020B0503020202020204" pitchFamily="34" charset="0"/>
              </a:rPr>
              <a:t>Development of smart app to minimise food waste including features like:</a:t>
            </a:r>
          </a:p>
          <a:p>
            <a:pPr>
              <a:buFont typeface="Wingdings" panose="05000000000000000000" pitchFamily="2" charset="2"/>
              <a:buChar char="ü"/>
            </a:pPr>
            <a:r>
              <a:rPr lang="en-IN" dirty="0">
                <a:latin typeface="Agency FB" panose="020B0503020202020204" pitchFamily="34" charset="0"/>
              </a:rPr>
              <a:t>A solution that stimulates demand for discounted products with a best before date and to assess the quality of food. </a:t>
            </a:r>
          </a:p>
          <a:p>
            <a:pPr>
              <a:buFont typeface="Wingdings" panose="05000000000000000000" pitchFamily="2" charset="2"/>
              <a:buChar char="ü"/>
            </a:pPr>
            <a:r>
              <a:rPr lang="en-IN" dirty="0">
                <a:latin typeface="Agency FB" panose="020B0503020202020204" pitchFamily="34" charset="0"/>
              </a:rPr>
              <a:t>Connecting food donors with hunger relief organizations.</a:t>
            </a:r>
          </a:p>
          <a:p>
            <a:pPr>
              <a:buFont typeface="Wingdings" panose="05000000000000000000" pitchFamily="2" charset="2"/>
              <a:buChar char="ü"/>
            </a:pPr>
            <a:r>
              <a:rPr lang="en-IN" dirty="0">
                <a:latin typeface="Agency FB" panose="020B0503020202020204" pitchFamily="34" charset="0"/>
              </a:rPr>
              <a:t>Connecting restaurants that have unsold food with customers looking for discounts.</a:t>
            </a:r>
          </a:p>
          <a:p>
            <a:pPr>
              <a:buFont typeface="Wingdings" panose="05000000000000000000" pitchFamily="2" charset="2"/>
              <a:buChar char="ü"/>
            </a:pPr>
            <a:r>
              <a:rPr lang="en-IN" dirty="0">
                <a:latin typeface="Agency FB" panose="020B0503020202020204" pitchFamily="34" charset="0"/>
              </a:rPr>
              <a:t>Waste food to nearby animals shelter and for processing if any.</a:t>
            </a:r>
          </a:p>
        </p:txBody>
      </p:sp>
    </p:spTree>
    <p:extLst>
      <p:ext uri="{BB962C8B-B14F-4D97-AF65-F5344CB8AC3E}">
        <p14:creationId xmlns:p14="http://schemas.microsoft.com/office/powerpoint/2010/main" val="295748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8393-D031-BBA1-2D6A-68E69A135154}"/>
              </a:ext>
            </a:extLst>
          </p:cNvPr>
          <p:cNvSpPr>
            <a:spLocks noGrp="1"/>
          </p:cNvSpPr>
          <p:nvPr>
            <p:ph type="title"/>
          </p:nvPr>
        </p:nvSpPr>
        <p:spPr>
          <a:xfrm>
            <a:off x="838200" y="365126"/>
            <a:ext cx="10515600" cy="775698"/>
          </a:xfrm>
        </p:spPr>
        <p:txBody>
          <a:bodyPr/>
          <a:lstStyle/>
          <a:p>
            <a:r>
              <a:rPr lang="en-IN" dirty="0"/>
              <a:t>                 Whole Working Process </a:t>
            </a:r>
          </a:p>
        </p:txBody>
      </p:sp>
      <p:sp>
        <p:nvSpPr>
          <p:cNvPr id="3" name="Content Placeholder 2">
            <a:extLst>
              <a:ext uri="{FF2B5EF4-FFF2-40B4-BE49-F238E27FC236}">
                <a16:creationId xmlns:a16="http://schemas.microsoft.com/office/drawing/2014/main" id="{D1409A3B-5230-BAD1-902F-3126E5331ADB}"/>
              </a:ext>
            </a:extLst>
          </p:cNvPr>
          <p:cNvSpPr>
            <a:spLocks noGrp="1"/>
          </p:cNvSpPr>
          <p:nvPr>
            <p:ph idx="1"/>
          </p:nvPr>
        </p:nvSpPr>
        <p:spPr>
          <a:xfrm>
            <a:off x="348343" y="1654630"/>
            <a:ext cx="11495314" cy="4606833"/>
          </a:xfrm>
        </p:spPr>
        <p:txBody>
          <a:bodyPr/>
          <a:lstStyle/>
          <a:p>
            <a:pPr>
              <a:buFont typeface="Wingdings" panose="05000000000000000000" pitchFamily="2" charset="2"/>
              <a:buChar char="q"/>
            </a:pPr>
            <a:r>
              <a:rPr lang="en-IN" dirty="0">
                <a:latin typeface="Baskerville Old Face" panose="02020602080505020303" pitchFamily="18" charset="0"/>
              </a:rPr>
              <a:t> This is mainly divided into two phases : </a:t>
            </a:r>
          </a:p>
          <a:p>
            <a:pPr>
              <a:buFont typeface="Wingdings" panose="05000000000000000000" pitchFamily="2" charset="2"/>
              <a:buChar char="q"/>
            </a:pPr>
            <a:r>
              <a:rPr lang="en-IN" dirty="0">
                <a:latin typeface="Baskerville Old Face" panose="02020602080505020303" pitchFamily="18" charset="0"/>
              </a:rPr>
              <a:t>Distributor : This functionality is mainly used for distribute the food to needy people. Firstly, Signup in the application and fill all the details and then save all the details in the MySQL database.</a:t>
            </a:r>
          </a:p>
          <a:p>
            <a:pPr>
              <a:buFont typeface="Wingdings" panose="05000000000000000000" pitchFamily="2" charset="2"/>
              <a:buChar char="q"/>
            </a:pPr>
            <a:r>
              <a:rPr lang="en-IN" dirty="0">
                <a:latin typeface="Baskerville Old Face" panose="02020602080505020303" pitchFamily="18" charset="0"/>
              </a:rPr>
              <a:t>Taker/Needy people: This functionality is mainly focused on taking the food with the help of this application and enjoy the food.</a:t>
            </a:r>
          </a:p>
          <a:p>
            <a:pPr>
              <a:buFont typeface="Wingdings" panose="05000000000000000000" pitchFamily="2" charset="2"/>
              <a:buChar char="q"/>
            </a:pPr>
            <a:r>
              <a:rPr lang="en-IN" dirty="0">
                <a:latin typeface="Baskerville Old Face" panose="02020602080505020303" pitchFamily="18" charset="0"/>
              </a:rPr>
              <a:t>There are some more functionalities like: </a:t>
            </a:r>
          </a:p>
          <a:p>
            <a:pPr marL="0" indent="0">
              <a:buNone/>
            </a:pPr>
            <a:r>
              <a:rPr lang="en-IN" dirty="0">
                <a:latin typeface="Baskerville Old Face" panose="02020602080505020303" pitchFamily="18" charset="0"/>
              </a:rPr>
              <a:t>     Food details: Veg or Non Veg, Packed or Unpacked.</a:t>
            </a:r>
          </a:p>
          <a:p>
            <a:pPr marL="0" indent="0">
              <a:buNone/>
            </a:pPr>
            <a:r>
              <a:rPr lang="en-IN" dirty="0">
                <a:latin typeface="Baskerville Old Face" panose="02020602080505020303" pitchFamily="18" charset="0"/>
              </a:rPr>
              <a:t>     Packaging details : mainly focused on packed products like Expired Date.</a:t>
            </a:r>
          </a:p>
          <a:p>
            <a:pPr marL="0" indent="0">
              <a:buNone/>
            </a:pPr>
            <a:endParaRPr lang="en-IN" dirty="0"/>
          </a:p>
        </p:txBody>
      </p:sp>
    </p:spTree>
    <p:extLst>
      <p:ext uri="{BB962C8B-B14F-4D97-AF65-F5344CB8AC3E}">
        <p14:creationId xmlns:p14="http://schemas.microsoft.com/office/powerpoint/2010/main" val="245802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Agency FB</vt:lpstr>
      <vt:lpstr>-apple-system</vt:lpstr>
      <vt:lpstr>Arial</vt:lpstr>
      <vt:lpstr>Arial Rounded MT Bold</vt:lpstr>
      <vt:lpstr>Bahnschrift Light</vt:lpstr>
      <vt:lpstr>Baskerville Old Face</vt:lpstr>
      <vt:lpstr>Calibri</vt:lpstr>
      <vt:lpstr>Calibri Light</vt:lpstr>
      <vt:lpstr>Wingdings</vt:lpstr>
      <vt:lpstr>Office Theme</vt:lpstr>
      <vt:lpstr>Meal Mission</vt:lpstr>
      <vt:lpstr>                  Technology used </vt:lpstr>
      <vt:lpstr>                      Problem Statement</vt:lpstr>
      <vt:lpstr>                 Whole Working 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Mission</dc:title>
  <dc:creator>Shubham Tyagi</dc:creator>
  <cp:lastModifiedBy>PARAS GUPTA</cp:lastModifiedBy>
  <cp:revision>2</cp:revision>
  <dcterms:created xsi:type="dcterms:W3CDTF">2023-03-21T04:22:01Z</dcterms:created>
  <dcterms:modified xsi:type="dcterms:W3CDTF">2023-03-21T04:27:01Z</dcterms:modified>
</cp:coreProperties>
</file>