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 Swing Calculator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Developed using IntelliJ IDEA</a:t>
            </a:r>
            <a:endParaRPr lang="en-IN" dirty="0"/>
          </a:p>
          <a:p>
            <a:r>
              <a:rPr lang="en-IN" dirty="0"/>
              <a:t>   </a:t>
            </a:r>
          </a:p>
          <a:p>
            <a:r>
              <a:rPr lang="en-IN" dirty="0"/>
              <a:t>          </a:t>
            </a:r>
          </a:p>
          <a:p>
            <a:endParaRPr lang="en-IN" dirty="0"/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C63E1-4B52-DEC4-D31E-32A2B7FCD160}"/>
              </a:ext>
            </a:extLst>
          </p:cNvPr>
          <p:cNvSpPr txBox="1"/>
          <p:nvPr/>
        </p:nvSpPr>
        <p:spPr>
          <a:xfrm>
            <a:off x="6553200" y="4907459"/>
            <a:ext cx="32207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Paras Agrawal</a:t>
            </a:r>
          </a:p>
          <a:p>
            <a:r>
              <a:rPr lang="en-IN" sz="2400" dirty="0"/>
              <a:t> A60205223118</a:t>
            </a:r>
          </a:p>
          <a:p>
            <a:r>
              <a:rPr lang="en-IN" sz="2400" dirty="0"/>
              <a:t> Section –B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objective of this project is to develop a GUI-based Calculator application using Java Swing.</a:t>
            </a:r>
          </a:p>
          <a:p>
            <a:r>
              <a:t>It provides both basic and advanced arithmetic operations with user-friendly interaction.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Java Programming Language</a:t>
            </a:r>
          </a:p>
          <a:p>
            <a:pPr marL="0" indent="0">
              <a:buNone/>
            </a:pPr>
            <a:r>
              <a:rPr dirty="0"/>
              <a:t>• Java Swing for GUI components</a:t>
            </a:r>
          </a:p>
          <a:p>
            <a:pPr marL="0" indent="0">
              <a:buNone/>
            </a:pPr>
            <a:r>
              <a:rPr dirty="0"/>
              <a:t>• IntelliJ IDEA (IDE) for development</a:t>
            </a:r>
          </a:p>
          <a:p>
            <a:pPr marL="0" indent="0">
              <a:buNone/>
            </a:pPr>
            <a:r>
              <a:rPr dirty="0"/>
              <a:t>• AWT Event Handling</a:t>
            </a:r>
          </a:p>
          <a:p>
            <a:pPr marL="0" indent="0">
              <a:buNone/>
            </a:pPr>
            <a:r>
              <a:rPr dirty="0"/>
              <a:t>• JVM (Java Virtual Machine)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The calculator GUI is built using JFrame and JPanel.</a:t>
            </a:r>
          </a:p>
          <a:p>
            <a:r>
              <a:t>2. Buttons represent digits and operations.</a:t>
            </a:r>
          </a:p>
          <a:p>
            <a:r>
              <a:t>3. Event listeners handle user actions.</a:t>
            </a:r>
          </a:p>
          <a:p>
            <a:r>
              <a:t>4. The input is displayed, processed, and results are shown in real-time.</a:t>
            </a:r>
          </a:p>
          <a:p>
            <a:r>
              <a:t>5. Proper layout managers are used for component alignment.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Basic arithmetic operations (+, -, *, /)</a:t>
            </a:r>
          </a:p>
          <a:p>
            <a:pPr marL="0" indent="0">
              <a:buNone/>
            </a:pPr>
            <a:r>
              <a:rPr dirty="0"/>
              <a:t>• Clear and backspace functions</a:t>
            </a:r>
          </a:p>
          <a:p>
            <a:pPr marL="0" indent="0">
              <a:buNone/>
            </a:pPr>
            <a:r>
              <a:rPr dirty="0"/>
              <a:t>• GUI with button-based input</a:t>
            </a:r>
          </a:p>
          <a:p>
            <a:pPr marL="0" indent="0">
              <a:buNone/>
            </a:pPr>
            <a:r>
              <a:rPr dirty="0"/>
              <a:t>• Error handling (e.g., divide by zero)</a:t>
            </a:r>
          </a:p>
          <a:p>
            <a:pPr marL="0" indent="0">
              <a:buNone/>
            </a:pPr>
            <a:r>
              <a:rPr dirty="0"/>
              <a:t>• Real-time result display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GUI </a:t>
            </a:r>
          </a:p>
        </p:txBody>
      </p:sp>
      <p:pic>
        <p:nvPicPr>
          <p:cNvPr id="3" name="Picture 2" descr="f3cd1e16-5833-40df-abb9-6c34fe4edc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6964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Easy to use graphical interface</a:t>
            </a:r>
          </a:p>
          <a:p>
            <a:pPr marL="0" indent="0">
              <a:buNone/>
            </a:pPr>
            <a:r>
              <a:rPr dirty="0"/>
              <a:t>• No need for command-line input</a:t>
            </a:r>
          </a:p>
          <a:p>
            <a:pPr marL="0" indent="0">
              <a:buNone/>
            </a:pPr>
            <a:r>
              <a:rPr dirty="0"/>
              <a:t>• Lightweight and fast</a:t>
            </a:r>
          </a:p>
          <a:p>
            <a:pPr marL="0" indent="0">
              <a:buNone/>
            </a:pPr>
            <a:r>
              <a:rPr dirty="0"/>
              <a:t>• Platform independent</a:t>
            </a:r>
          </a:p>
          <a:p>
            <a:pPr marL="0" indent="0">
              <a:buNone/>
            </a:pPr>
            <a:r>
              <a:rPr dirty="0"/>
              <a:t>• Enhances Java GUI development skills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Java Swing Calculator project demonstrates how GUI applications are built using Swing.</a:t>
            </a:r>
          </a:p>
          <a:p>
            <a:r>
              <a:t>It showcases efficient event handling and user interaction in a practical tool.</a:t>
            </a:r>
          </a:p>
          <a:p>
            <a:endParaRPr/>
          </a:p>
          <a:p>
            <a:r>
              <a:t>Project By: Paras Agrawal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235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Java Swing Calculator Project</vt:lpstr>
      <vt:lpstr>Objective</vt:lpstr>
      <vt:lpstr>Tools and Technologies Used</vt:lpstr>
      <vt:lpstr>Working of the Project</vt:lpstr>
      <vt:lpstr>Features</vt:lpstr>
      <vt:lpstr>Project GUI </vt:lpstr>
      <vt:lpstr>Advantages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Paras Agrawal</dc:creator>
  <cp:keywords/>
  <dc:description>generated using python-pptx</dc:description>
  <cp:lastModifiedBy>PARAS AGRAWAL</cp:lastModifiedBy>
  <cp:revision>2</cp:revision>
  <dcterms:created xsi:type="dcterms:W3CDTF">2013-01-27T09:14:16Z</dcterms:created>
  <dcterms:modified xsi:type="dcterms:W3CDTF">2025-06-04T12:39:41Z</dcterms:modified>
  <cp:category/>
</cp:coreProperties>
</file>