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C1BD7-62F5-4D7B-9994-8A4843A7E88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088C-2967-46BC-B935-CB183FEACA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088C-2967-46BC-B935-CB183FEACA0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C49C-A588-42E5-B50D-6F45D06616C0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D8E9-D380-45B8-ACBA-D80F8CE3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used to specify kind of pattern to be found in data mining tasks.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of data mining systems-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1.Descriptive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2.Predictive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Descriptive mining-describe general property of data in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database.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Predictive mining-perform inference on current data in order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to make predictions.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Concept/Class </a:t>
            </a:r>
            <a:r>
              <a:rPr lang="en-US" sz="2800" dirty="0" err="1" smtClean="0"/>
              <a:t>Description:Characterization</a:t>
            </a:r>
            <a:r>
              <a:rPr lang="en-US" sz="2800" dirty="0" smtClean="0"/>
              <a:t> and Discrimination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can be associated with classes or </a:t>
            </a:r>
            <a:r>
              <a:rPr lang="en-US" sz="2400" dirty="0" err="1" smtClean="0"/>
              <a:t>concepts.For</a:t>
            </a:r>
            <a:r>
              <a:rPr lang="en-US" sz="2400" dirty="0" smtClean="0"/>
              <a:t> </a:t>
            </a:r>
            <a:r>
              <a:rPr lang="en-US" sz="2400" dirty="0" err="1" smtClean="0"/>
              <a:t>eg.in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AllElectronics</a:t>
            </a:r>
            <a:r>
              <a:rPr lang="en-US" sz="2400" b="1" dirty="0" smtClean="0"/>
              <a:t> </a:t>
            </a:r>
            <a:r>
              <a:rPr lang="en-US" sz="2400" i="1" u="sng" dirty="0" smtClean="0"/>
              <a:t>    </a:t>
            </a:r>
            <a:r>
              <a:rPr lang="en-US" sz="2400" dirty="0" smtClean="0"/>
              <a:t>store ,classes of items for sale </a:t>
            </a:r>
          </a:p>
          <a:p>
            <a:pPr>
              <a:buNone/>
            </a:pPr>
            <a:r>
              <a:rPr lang="en-US" sz="2400" i="1" u="sng" dirty="0"/>
              <a:t> </a:t>
            </a:r>
            <a:r>
              <a:rPr lang="en-US" sz="2400" i="1" u="sng" dirty="0" smtClean="0"/>
              <a:t>   </a:t>
            </a:r>
            <a:r>
              <a:rPr lang="en-US" sz="2400" i="1" u="sng" dirty="0"/>
              <a:t> </a:t>
            </a:r>
            <a:r>
              <a:rPr lang="en-US" sz="2400" i="1" u="sng" dirty="0" smtClean="0"/>
              <a:t> </a:t>
            </a:r>
            <a:r>
              <a:rPr lang="en-US" sz="2400" dirty="0" smtClean="0"/>
              <a:t>  include </a:t>
            </a:r>
            <a:r>
              <a:rPr lang="en-US" sz="2400" u="sng" dirty="0" smtClean="0"/>
              <a:t>computers</a:t>
            </a:r>
            <a:r>
              <a:rPr lang="en-US" sz="2400" dirty="0" smtClean="0"/>
              <a:t> and </a:t>
            </a:r>
            <a:r>
              <a:rPr lang="en-US" sz="2400" u="sng" dirty="0" smtClean="0"/>
              <a:t>printers  </a:t>
            </a:r>
            <a:r>
              <a:rPr lang="en-US" sz="2400" dirty="0" smtClean="0"/>
              <a:t> and concepts of  customers</a:t>
            </a:r>
          </a:p>
          <a:p>
            <a:pPr>
              <a:buNone/>
            </a:pPr>
            <a:r>
              <a:rPr lang="en-US" sz="2400" i="1" u="sng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include  </a:t>
            </a:r>
            <a:r>
              <a:rPr lang="en-US" sz="2400" b="1" dirty="0" err="1" smtClean="0"/>
              <a:t>bigspenders</a:t>
            </a:r>
            <a:r>
              <a:rPr lang="en-US" sz="2400" b="1" dirty="0" smtClean="0"/>
              <a:t> </a:t>
            </a:r>
            <a:r>
              <a:rPr lang="en-US" sz="2400" dirty="0" smtClean="0"/>
              <a:t>and  </a:t>
            </a:r>
            <a:r>
              <a:rPr lang="en-US" sz="2400" b="1" dirty="0" err="1" smtClean="0"/>
              <a:t>budgetspenders</a:t>
            </a: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</a:p>
          <a:p>
            <a:r>
              <a:rPr lang="en-US" sz="2400" b="1" i="1" u="sng" dirty="0"/>
              <a:t> </a:t>
            </a:r>
            <a:r>
              <a:rPr lang="en-US" sz="2400" b="1" dirty="0" smtClean="0"/>
              <a:t>Data Characterization-</a:t>
            </a:r>
            <a:r>
              <a:rPr lang="en-US" sz="2400" dirty="0" smtClean="0"/>
              <a:t>by summarizing  the   data of class under study.</a:t>
            </a:r>
          </a:p>
          <a:p>
            <a:r>
              <a:rPr lang="en-US" sz="2400" b="1" i="1" u="sng" dirty="0"/>
              <a:t> </a:t>
            </a:r>
            <a:r>
              <a:rPr lang="en-US" sz="2400" b="1" dirty="0" smtClean="0"/>
              <a:t>Data Discrimination-</a:t>
            </a:r>
            <a:r>
              <a:rPr lang="en-US" sz="2400" dirty="0" smtClean="0"/>
              <a:t>by </a:t>
            </a:r>
            <a:r>
              <a:rPr lang="en-US" sz="2400" dirty="0" err="1" smtClean="0"/>
              <a:t>comparision</a:t>
            </a:r>
            <a:r>
              <a:rPr lang="en-US" sz="2400" dirty="0" smtClean="0"/>
              <a:t> of target class with one </a:t>
            </a:r>
          </a:p>
          <a:p>
            <a:pPr>
              <a:buNone/>
            </a:pPr>
            <a:r>
              <a:rPr lang="en-US" sz="2400" b="1" i="1" u="sng" dirty="0"/>
              <a:t> </a:t>
            </a:r>
            <a:r>
              <a:rPr lang="en-US" sz="2400" b="1" i="1" u="sng" dirty="0" smtClean="0"/>
              <a:t>     </a:t>
            </a:r>
            <a:r>
              <a:rPr lang="en-US" sz="2400" dirty="0" smtClean="0"/>
              <a:t>or  a set of comparative classes (often called contrasting </a:t>
            </a:r>
          </a:p>
          <a:p>
            <a:pPr>
              <a:buNone/>
            </a:pPr>
            <a:r>
              <a:rPr lang="en-US" sz="2400" b="1" i="1" u="sng" dirty="0"/>
              <a:t> </a:t>
            </a:r>
            <a:r>
              <a:rPr lang="en-US" sz="2400" b="1" i="1" u="sng" dirty="0" smtClean="0"/>
              <a:t>   </a:t>
            </a:r>
            <a:r>
              <a:rPr lang="en-US" sz="2400" dirty="0" smtClean="0"/>
              <a:t>classes ), or (3) both data characterization  and discrimination.</a:t>
            </a:r>
            <a:endParaRPr lang="en-US" sz="24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Mining Frequent </a:t>
            </a:r>
            <a:r>
              <a:rPr lang="en-US" sz="2800" dirty="0" err="1" smtClean="0"/>
              <a:t>Patterns,Associations</a:t>
            </a:r>
            <a:r>
              <a:rPr lang="en-US" sz="2800" dirty="0" smtClean="0"/>
              <a:t> and Correlations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Frequent Patterns, as the name gives clue ,are patterns that occur frequently in data.</a:t>
            </a:r>
          </a:p>
          <a:p>
            <a:r>
              <a:rPr lang="en-US" sz="2000" dirty="0" smtClean="0"/>
              <a:t>Kinds of Frequent Patterns-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Itemsets</a:t>
            </a:r>
            <a:endParaRPr lang="en-US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Subsequences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 smtClean="0"/>
              <a:t>Substructures</a:t>
            </a:r>
          </a:p>
          <a:p>
            <a:pPr marL="457200" indent="-457200"/>
            <a:r>
              <a:rPr lang="en-US" sz="2000" dirty="0"/>
              <a:t> </a:t>
            </a:r>
            <a:r>
              <a:rPr lang="en-US" sz="2000" dirty="0" smtClean="0"/>
              <a:t>Frequent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-It refers to a set of items that frequently appear together in a transactional data </a:t>
            </a:r>
            <a:r>
              <a:rPr lang="en-US" sz="2000" dirty="0" err="1" smtClean="0"/>
              <a:t>set,such</a:t>
            </a:r>
            <a:r>
              <a:rPr lang="en-US" sz="2000" dirty="0" smtClean="0"/>
              <a:t> as Computer and Software.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eg</a:t>
            </a:r>
            <a:r>
              <a:rPr lang="en-US" sz="2000" dirty="0" smtClean="0"/>
              <a:t>-Association </a:t>
            </a:r>
            <a:r>
              <a:rPr lang="en-US" sz="2000" dirty="0" err="1" smtClean="0"/>
              <a:t>Analysis.Marketing</a:t>
            </a:r>
            <a:r>
              <a:rPr lang="en-US" sz="2000" dirty="0" smtClean="0"/>
              <a:t> manager of </a:t>
            </a:r>
            <a:r>
              <a:rPr lang="en-US" sz="2000" b="1" dirty="0" err="1" smtClean="0"/>
              <a:t>AllElectronics</a:t>
            </a:r>
            <a:r>
              <a:rPr lang="en-US" sz="2000" b="1" dirty="0" smtClean="0"/>
              <a:t> .</a:t>
            </a:r>
          </a:p>
          <a:p>
            <a:pPr marL="457200" indent="-457200"/>
            <a:r>
              <a:rPr lang="en-US" sz="2000" dirty="0" smtClean="0"/>
              <a:t>Classification &amp; Prediction 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 It is the process of finding a model(or function) that describes and distinguishes data classes or concepts ,for the purpose of being able to </a:t>
            </a:r>
          </a:p>
          <a:p>
            <a:pPr marL="457200" indent="-45720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use the model to </a:t>
            </a:r>
            <a:r>
              <a:rPr lang="en-US" sz="2000" dirty="0" smtClean="0"/>
              <a:t>predict </a:t>
            </a:r>
            <a:r>
              <a:rPr lang="en-US" sz="2000" dirty="0" smtClean="0"/>
              <a:t>the classes of objects whose class label is unknown.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Interestingness of Patterns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mining system has the potential to generate thousands or even millions of patterns ,or </a:t>
            </a:r>
            <a:r>
              <a:rPr lang="en-US" sz="3600" dirty="0" err="1" smtClean="0"/>
              <a:t>rules.then</a:t>
            </a:r>
            <a:r>
              <a:rPr lang="en-US" sz="3600" dirty="0" smtClean="0"/>
              <a:t> “</a:t>
            </a:r>
            <a:r>
              <a:rPr lang="en-US" sz="3600" b="1" dirty="0" smtClean="0"/>
              <a:t>are all of the patterns interesting?</a:t>
            </a:r>
            <a:r>
              <a:rPr lang="en-US" sz="3600" dirty="0" smtClean="0"/>
              <a:t>”.</a:t>
            </a:r>
          </a:p>
          <a:p>
            <a:r>
              <a:rPr lang="en-US" sz="3600" dirty="0" smtClean="0"/>
              <a:t>Typically not-only  a small fraction of the patterns potentially generated 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would actually be of interest to user.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Classification of </a:t>
            </a:r>
            <a:r>
              <a:rPr lang="en-US" sz="3200" dirty="0" err="1" smtClean="0"/>
              <a:t>DataMining</a:t>
            </a:r>
            <a:r>
              <a:rPr lang="en-US" sz="3200" dirty="0" smtClean="0"/>
              <a:t>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Data mining is an interdisciplinary  </a:t>
            </a:r>
            <a:r>
              <a:rPr lang="en-US" sz="2400" dirty="0" err="1" smtClean="0"/>
              <a:t>field,the</a:t>
            </a:r>
            <a:r>
              <a:rPr lang="en-US" sz="2400" dirty="0" smtClean="0"/>
              <a:t> </a:t>
            </a:r>
            <a:r>
              <a:rPr lang="en-US" sz="2400" dirty="0" smtClean="0"/>
              <a:t>combination of </a:t>
            </a:r>
            <a:r>
              <a:rPr lang="en-US" sz="2400" dirty="0" smtClean="0"/>
              <a:t>a set  of disciplines, including  database </a:t>
            </a:r>
            <a:r>
              <a:rPr lang="en-US" sz="2400" dirty="0" err="1" smtClean="0"/>
              <a:t>systems,statistics,machine</a:t>
            </a:r>
            <a:r>
              <a:rPr lang="en-US" sz="2400" dirty="0" smtClean="0"/>
              <a:t> </a:t>
            </a:r>
            <a:r>
              <a:rPr lang="en-US" sz="2400" dirty="0" err="1" smtClean="0"/>
              <a:t>learning,visualization</a:t>
            </a:r>
            <a:r>
              <a:rPr lang="en-US" sz="2400" dirty="0" smtClean="0"/>
              <a:t> and information science.</a:t>
            </a:r>
          </a:p>
          <a:p>
            <a:r>
              <a:rPr lang="en-US" sz="2400" dirty="0" smtClean="0"/>
              <a:t>Data Mining systems can be categorized  according to various criteria,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Database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Other disciplines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Information Science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is the derived model presented?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derived model may be presented in various </a:t>
            </a:r>
            <a:r>
              <a:rPr lang="en-US" sz="2000" dirty="0" err="1" smtClean="0"/>
              <a:t>forms,such</a:t>
            </a:r>
            <a:r>
              <a:rPr lang="en-US" sz="2000" dirty="0" smtClean="0"/>
              <a:t> as </a:t>
            </a:r>
            <a:r>
              <a:rPr lang="en-US" sz="2000" b="1" dirty="0" smtClean="0"/>
              <a:t>classification(if-then) rules </a:t>
            </a:r>
            <a:r>
              <a:rPr lang="en-US" sz="2000" dirty="0" smtClean="0"/>
              <a:t>,</a:t>
            </a:r>
            <a:r>
              <a:rPr lang="en-US" sz="2000" b="1" dirty="0" smtClean="0"/>
              <a:t>decision </a:t>
            </a:r>
            <a:r>
              <a:rPr lang="en-US" sz="2000" b="1" dirty="0" err="1" smtClean="0"/>
              <a:t>trees,mathematical</a:t>
            </a:r>
            <a:r>
              <a:rPr lang="en-US" sz="2000" b="1" dirty="0" smtClean="0"/>
              <a:t> formulae</a:t>
            </a:r>
            <a:r>
              <a:rPr lang="en-US" sz="2000" dirty="0" smtClean="0"/>
              <a:t> 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or </a:t>
            </a:r>
            <a:r>
              <a:rPr lang="en-US" sz="2000" b="1" dirty="0" smtClean="0"/>
              <a:t>neural networks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Decision Trees-flowchart like structure where each node denotes a test on an attribute value.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Neural Network-When used for classification is typically a collection of neuron-like processing units with weighted connections b/w the units.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Cluster Analysis-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dirty="0" smtClean="0"/>
              <a:t>Clustering analyzes data objects  without consulting a known class label.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Outlier Analysis-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A database  may contain data objects that </a:t>
            </a:r>
            <a:r>
              <a:rPr lang="en-US" sz="2000" dirty="0" err="1" smtClean="0"/>
              <a:t>donot</a:t>
            </a:r>
            <a:r>
              <a:rPr lang="en-US" sz="2000" dirty="0" smtClean="0"/>
              <a:t> </a:t>
            </a:r>
            <a:r>
              <a:rPr lang="en-US" sz="2000" dirty="0" smtClean="0"/>
              <a:t>follow</a:t>
            </a:r>
            <a:r>
              <a:rPr lang="en-US" sz="2000" dirty="0" smtClean="0"/>
              <a:t> </a:t>
            </a:r>
            <a:r>
              <a:rPr lang="en-US" sz="2000" dirty="0" smtClean="0"/>
              <a:t>with general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 or model of </a:t>
            </a:r>
            <a:r>
              <a:rPr lang="en-US" sz="2000" dirty="0" err="1" smtClean="0"/>
              <a:t>data.These</a:t>
            </a:r>
            <a:r>
              <a:rPr lang="en-US" sz="2000" dirty="0" smtClean="0"/>
              <a:t> data objects are called outliers.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dirty="0" smtClean="0"/>
              <a:t>Most </a:t>
            </a:r>
            <a:r>
              <a:rPr lang="en-US" sz="2000" dirty="0" smtClean="0"/>
              <a:t>data mining </a:t>
            </a:r>
            <a:r>
              <a:rPr lang="en-US" sz="2000" dirty="0" smtClean="0"/>
              <a:t>methods discard outliers as </a:t>
            </a:r>
            <a:r>
              <a:rPr lang="en-US" sz="2000" b="1" dirty="0" smtClean="0"/>
              <a:t>noise</a:t>
            </a:r>
            <a:r>
              <a:rPr lang="en-US" sz="2000" dirty="0" smtClean="0"/>
              <a:t> or </a:t>
            </a:r>
            <a:r>
              <a:rPr lang="en-US" sz="2000" b="1" dirty="0" smtClean="0"/>
              <a:t>exceptions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Evolution Analysis- Data evolution analysis  describes and models regularities</a:t>
            </a:r>
          </a:p>
          <a:p>
            <a:pPr>
              <a:buNone/>
            </a:pPr>
            <a:r>
              <a:rPr lang="en-US" sz="2000" dirty="0" smtClean="0"/>
              <a:t>or trends for objects whose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 changes over time.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474</Words>
  <Application>Microsoft Office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Mining Functionalities</vt:lpstr>
      <vt:lpstr>Concept/Class Description:Characterization and Discrimination </vt:lpstr>
      <vt:lpstr>Mining Frequent Patterns,Associations and Correlations</vt:lpstr>
      <vt:lpstr>Interestingness of Patterns</vt:lpstr>
      <vt:lpstr>Classification of DataMining Systems</vt:lpstr>
      <vt:lpstr>How is the derived model presented?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user</dc:creator>
  <cp:lastModifiedBy>user</cp:lastModifiedBy>
  <cp:revision>20</cp:revision>
  <dcterms:created xsi:type="dcterms:W3CDTF">2020-04-23T00:53:59Z</dcterms:created>
  <dcterms:modified xsi:type="dcterms:W3CDTF">2020-04-23T04:54:30Z</dcterms:modified>
</cp:coreProperties>
</file>