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033" autoAdjust="0"/>
  </p:normalViewPr>
  <p:slideViewPr>
    <p:cSldViewPr snapToGrid="0">
      <p:cViewPr>
        <p:scale>
          <a:sx n="66" d="100"/>
          <a:sy n="66" d="100"/>
        </p:scale>
        <p:origin x="180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B621-730B-419B-B083-9786E7421B5C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7CEA-4909-49BD-A401-2191A777D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50376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B621-730B-419B-B083-9786E7421B5C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7CEA-4909-49BD-A401-2191A777D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25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B621-730B-419B-B083-9786E7421B5C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7CEA-4909-49BD-A401-2191A777D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140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B621-730B-419B-B083-9786E7421B5C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7CEA-4909-49BD-A401-2191A777D5B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2292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B621-730B-419B-B083-9786E7421B5C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7CEA-4909-49BD-A401-2191A777D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378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B621-730B-419B-B083-9786E7421B5C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7CEA-4909-49BD-A401-2191A777D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387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B621-730B-419B-B083-9786E7421B5C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7CEA-4909-49BD-A401-2191A777D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587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B621-730B-419B-B083-9786E7421B5C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7CEA-4909-49BD-A401-2191A777D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752235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B621-730B-419B-B083-9786E7421B5C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7CEA-4909-49BD-A401-2191A777D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84912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B621-730B-419B-B083-9786E7421B5C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7CEA-4909-49BD-A401-2191A777D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8514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B621-730B-419B-B083-9786E7421B5C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7CEA-4909-49BD-A401-2191A777D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585533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B621-730B-419B-B083-9786E7421B5C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7CEA-4909-49BD-A401-2191A777D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514832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B621-730B-419B-B083-9786E7421B5C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7CEA-4909-49BD-A401-2191A777D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90694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B621-730B-419B-B083-9786E7421B5C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7CEA-4909-49BD-A401-2191A777D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41042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B621-730B-419B-B083-9786E7421B5C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7CEA-4909-49BD-A401-2191A777D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18085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B621-730B-419B-B083-9786E7421B5C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7CEA-4909-49BD-A401-2191A777D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01656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B621-730B-419B-B083-9786E7421B5C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7CEA-4909-49BD-A401-2191A777D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47145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BD8B621-730B-419B-B083-9786E7421B5C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D7CEA-4909-49BD-A401-2191A777D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650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raindrops-rain-rainbow-weather-1404209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6744-A0DD-B6B7-A90B-AA00BC73D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59" y="312550"/>
            <a:ext cx="8825658" cy="33295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WEATHER APP USING HTML CSS AND JAVASCRIPT</a:t>
            </a:r>
            <a:endParaRPr lang="en-IN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18734-E130-B3DC-A4B5-78301034D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7538" y="4858403"/>
            <a:ext cx="8825658" cy="861420"/>
          </a:xfrm>
        </p:spPr>
        <p:txBody>
          <a:bodyPr/>
          <a:lstStyle/>
          <a:p>
            <a:r>
              <a:rPr lang="en-US" sz="4000" dirty="0"/>
              <a:t>By</a:t>
            </a:r>
            <a:r>
              <a:rPr lang="en-US" dirty="0"/>
              <a:t> </a:t>
            </a:r>
            <a:r>
              <a:rPr lang="en-US" sz="4000" dirty="0"/>
              <a:t>PARAS</a:t>
            </a:r>
            <a:r>
              <a:rPr lang="en-US" dirty="0"/>
              <a:t> </a:t>
            </a:r>
            <a:r>
              <a:rPr lang="en-US" sz="4000" dirty="0"/>
              <a:t>BHATT</a:t>
            </a:r>
            <a:endParaRPr lang="en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C6BCD-DCC7-C8E1-661D-D4793B35CC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64324" y="1219200"/>
            <a:ext cx="3927676" cy="1516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1749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DF128-3357-2B9D-451D-7E0C54C6F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PRESENTATION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EF693-BF4E-DA17-406B-82D107CD9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4401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C21B20-D746-4EC0-15C3-750BB072CF49}"/>
              </a:ext>
            </a:extLst>
          </p:cNvPr>
          <p:cNvSpPr/>
          <p:nvPr/>
        </p:nvSpPr>
        <p:spPr>
          <a:xfrm>
            <a:off x="1922106" y="410547"/>
            <a:ext cx="8593494" cy="73711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752E2C-2BF9-649C-FCB1-022561F49E69}"/>
              </a:ext>
            </a:extLst>
          </p:cNvPr>
          <p:cNvSpPr/>
          <p:nvPr/>
        </p:nvSpPr>
        <p:spPr>
          <a:xfrm>
            <a:off x="2095018" y="1347388"/>
            <a:ext cx="8981954" cy="530911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fetch weather data from an API and display the weather forecast for a particular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App is the application of science and technology to predict the conditions of the atmosphere for a given location and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system the user can view weather for which they search for.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uses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Openweathermap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searching the weather.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have attempted to predict the weather informally for millennia and formally since the 19th century.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very important to get educated on the current weather situation of a particular location as preferred since it affects the day to day life of everyone. 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74725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264E-8CDF-03D3-237A-7A6BF574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2543"/>
          </a:xfrm>
          <a:ln>
            <a:solidFill>
              <a:schemeClr val="bg2">
                <a:lumMod val="10000"/>
              </a:schemeClr>
            </a:solidFill>
          </a:ln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PROJECT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25041-D105-C7C9-93A0-605B6FC38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dirty="0"/>
              <a:t>The user is asked to enter the name of any city.</a:t>
            </a:r>
          </a:p>
          <a:p>
            <a:r>
              <a:rPr lang="en-US" sz="2600" dirty="0"/>
              <a:t>User then click on search which further calls the open weather map to fetch the data of that city.</a:t>
            </a:r>
          </a:p>
          <a:p>
            <a:r>
              <a:rPr lang="en-US" sz="2600" dirty="0"/>
              <a:t>Weather conditions of that place which include wind speed, temperature are displayed.</a:t>
            </a:r>
          </a:p>
          <a:p>
            <a:r>
              <a:rPr lang="en-US" sz="2600" dirty="0"/>
              <a:t>If user wants to search for other cities , he can re-enter the city name in search bar and press Search.</a:t>
            </a:r>
          </a:p>
          <a:p>
            <a:r>
              <a:rPr lang="en-US" sz="2600" dirty="0"/>
              <a:t>If user wishes to exit , he can simply close the application.</a:t>
            </a:r>
          </a:p>
          <a:p>
            <a:r>
              <a:rPr lang="en-US" sz="2600" dirty="0"/>
              <a:t>In this system, we don’t need to set up weather stations in each city or in each country to get the weather information . We can get all weather related information by just using weather API.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8039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6EE4-B1D4-15B2-492D-229479C3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6862" y="499017"/>
            <a:ext cx="9404723" cy="140053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924F3-F40B-DD75-BCB0-4E6B95074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851" y="1899547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API(Application programming interface):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OpenWeatherMap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8411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B123-EDD5-7E40-D747-31D3FC233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B1CEB-70ED-DCED-666E-364DF2475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enables us to make better preparation for the day in relation to provide accurate daily weather.</a:t>
            </a:r>
          </a:p>
          <a:p>
            <a:r>
              <a:rPr lang="en-US" sz="2400" dirty="0"/>
              <a:t>A person travelling in a bus , train or flight can check the weather in his destination city. </a:t>
            </a:r>
          </a:p>
          <a:p>
            <a:r>
              <a:rPr lang="en-US" sz="2400" dirty="0"/>
              <a:t>Seasons and nature play a major role in agriculture and farming. Farmers will now get all of weather forecasts on their smartphones. Now , they do not suffer losses as a result of inaccurate weather forecasts.</a:t>
            </a:r>
          </a:p>
          <a:p>
            <a:r>
              <a:rPr lang="en-US" sz="2400" dirty="0"/>
              <a:t>It is so convenient and comfortable for users to get the most accurate information in the simplest way possible 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859649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DBC7928-FFC2-4AF0-B9A1-8D9865AEEB29}">
  <we:reference id="wa200005566" version="3.0.0.1" store="en-US" storeType="OMEX"/>
  <we:alternateReferences>
    <we:reference id="wa200005566" version="3.0.0.1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369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Century Gothic</vt:lpstr>
      <vt:lpstr>Times New Roman</vt:lpstr>
      <vt:lpstr>Wingdings 3</vt:lpstr>
      <vt:lpstr>Ion</vt:lpstr>
      <vt:lpstr>WEATHER APP USING HTML CSS AND JAVASCRIPT</vt:lpstr>
      <vt:lpstr>OVERVIEW OF THE PRESENTATION</vt:lpstr>
      <vt:lpstr>PowerPoint Presentation</vt:lpstr>
      <vt:lpstr>WORKING OF PROJECT</vt:lpstr>
      <vt:lpstr>TECHNOLOGY USED</vt:lpstr>
      <vt:lpstr>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APP</dc:title>
  <dc:creator>Harsh Saini</dc:creator>
  <cp:lastModifiedBy>PARAS BHATT</cp:lastModifiedBy>
  <cp:revision>3</cp:revision>
  <dcterms:created xsi:type="dcterms:W3CDTF">2024-01-12T16:31:29Z</dcterms:created>
  <dcterms:modified xsi:type="dcterms:W3CDTF">2024-01-19T16:03:39Z</dcterms:modified>
</cp:coreProperties>
</file>