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8" r:id="rId3"/>
    <p:sldId id="256" r:id="rId4"/>
    <p:sldId id="257" r:id="rId5"/>
    <p:sldId id="258" r:id="rId6"/>
    <p:sldId id="259" r:id="rId7"/>
    <p:sldId id="263" r:id="rId8"/>
    <p:sldId id="265" r:id="rId9"/>
    <p:sldId id="266" r:id="rId10"/>
    <p:sldId id="267" r:id="rId11"/>
    <p:sldId id="269" r:id="rId12"/>
    <p:sldId id="27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7C80"/>
    <a:srgbClr val="E0E020"/>
    <a:srgbClr val="FFD166"/>
    <a:srgbClr val="073B4C"/>
    <a:srgbClr val="118AB2"/>
    <a:srgbClr val="06D6A0"/>
    <a:srgbClr val="EF47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7" autoAdjust="0"/>
    <p:restoredTop sz="94660"/>
  </p:normalViewPr>
  <p:slideViewPr>
    <p:cSldViewPr snapToGrid="0" showGuides="1">
      <p:cViewPr varScale="1">
        <p:scale>
          <a:sx n="122" d="100"/>
          <a:sy n="122" d="100"/>
        </p:scale>
        <p:origin x="224" y="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AC4F-3888-87D7-9FE6-A1A9D12845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075D33-A416-C1E7-24A4-8504CBB94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ACC3FE-01EB-2848-7477-D11308C3E17C}"/>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511234BF-7B8E-ACD3-27A5-A6B95CE6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27A27-D343-9696-B533-6BFFF044B6E9}"/>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288139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9591-2886-BFB1-E504-6CC8E70CD6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D4395-6051-AF05-692E-82B0DEE4E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3194B-4CAF-FD22-E0B8-4A20FC0FD616}"/>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85F0CA4B-281D-D707-7326-2AC2A26B3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54BC7-4559-C6EF-F04E-67D4E16C27A0}"/>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367056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8E994-CF92-8DBE-92C8-5A58A33A5F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FA821F-6C9F-B1F8-4D77-47896EC963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4F4E5-CEF2-F4F1-E914-9C30799ECAED}"/>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C6836AB4-90B2-0762-AD6C-18772971B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22E5F-7580-4257-735B-E82EAAE68A76}"/>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401804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3581-064D-1004-CED5-521DBAF90B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C15E2-4F6C-0EF1-93B3-CFCC3666D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417B8-CEC5-0C37-FB9D-C3F685FA71B9}"/>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A835E158-4547-2BD2-8316-381DEEBD8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933DD-8C9C-33B9-A634-9B3C61E43B2E}"/>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127916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76D4-CE9C-03EA-70DE-0E760BFF3C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9B8CCF-EAAE-166E-7DAB-EA2EF09ED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82F76-D2E4-841C-38B7-D1E028053AAD}"/>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0DD04733-07BD-DFC9-6FCC-BD4238AC4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6271D-5337-7761-07B6-A7F2A6292EC6}"/>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156537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DEBF-1FB4-7B98-692A-E94BF94BA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F20745-6FA6-4BC8-D904-71A45DA06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F1E99B-76D2-149D-6663-28BD50ADB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3EC17-512F-16AD-A5FF-24107C84F6F8}"/>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6" name="Footer Placeholder 5">
            <a:extLst>
              <a:ext uri="{FF2B5EF4-FFF2-40B4-BE49-F238E27FC236}">
                <a16:creationId xmlns:a16="http://schemas.microsoft.com/office/drawing/2014/main" id="{101AE58A-0EE2-75EF-536E-D476794573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989E5-4A87-9559-AA41-B33FF4A18C93}"/>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125142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DA19-0436-F770-9374-DEA1424F2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15CAC-CC85-B83C-9556-5E15F2819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13A47-F3EC-06FA-B9D0-C193ADC33C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416FB0-30BA-F4BB-1638-6A6CBF85E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C7183-DF3C-143A-8ED5-77E89ACD1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E0B109-D835-8FEF-A031-4F49BA566348}"/>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8" name="Footer Placeholder 7">
            <a:extLst>
              <a:ext uri="{FF2B5EF4-FFF2-40B4-BE49-F238E27FC236}">
                <a16:creationId xmlns:a16="http://schemas.microsoft.com/office/drawing/2014/main" id="{4F723DDA-0FD3-2B93-2DD5-21D409F8B3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07F196-D0FD-B4E4-0E6D-8CC38C5B57BB}"/>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397242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EC9C-96C4-FAC9-0B5F-3AEB6D1A7A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E53DF-332A-5903-1925-5057A1AE1A8E}"/>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4" name="Footer Placeholder 3">
            <a:extLst>
              <a:ext uri="{FF2B5EF4-FFF2-40B4-BE49-F238E27FC236}">
                <a16:creationId xmlns:a16="http://schemas.microsoft.com/office/drawing/2014/main" id="{E5CE086C-58B3-A6C4-A44A-6B73DCDA3A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11EA9-8575-0D78-5A66-0345A2BBFAFD}"/>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2602254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75AFB-48CE-3D60-D39D-0E36939019B8}"/>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3" name="Footer Placeholder 2">
            <a:extLst>
              <a:ext uri="{FF2B5EF4-FFF2-40B4-BE49-F238E27FC236}">
                <a16:creationId xmlns:a16="http://schemas.microsoft.com/office/drawing/2014/main" id="{2D7A145E-C497-43C8-D311-8BD085F953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C892B5-C2CB-CA61-775A-054C16355836}"/>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350097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8DE4-9A6B-B1A6-826F-D3C859820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AB399-514D-F44C-7511-8E17739E2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90B8A6-7E53-3612-0A21-84A68BA3A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A3E606-DE14-B973-8E70-065934002C79}"/>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6" name="Footer Placeholder 5">
            <a:extLst>
              <a:ext uri="{FF2B5EF4-FFF2-40B4-BE49-F238E27FC236}">
                <a16:creationId xmlns:a16="http://schemas.microsoft.com/office/drawing/2014/main" id="{E2332986-FE58-90AA-843C-926B917900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7B1AC-D95A-B3FD-E64F-B6E0AF210347}"/>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47953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B3BB-AC0D-ED5E-C72F-334B3BD12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442499-4D19-F921-DABD-BEB5C130A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556CA1-CDEE-CAE0-22A3-02DE068D1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4D612-D0F1-0442-D041-B9C16FD4CE81}"/>
              </a:ext>
            </a:extLst>
          </p:cNvPr>
          <p:cNvSpPr>
            <a:spLocks noGrp="1"/>
          </p:cNvSpPr>
          <p:nvPr>
            <p:ph type="dt" sz="half" idx="10"/>
          </p:nvPr>
        </p:nvSpPr>
        <p:spPr/>
        <p:txBody>
          <a:bodyPr/>
          <a:lstStyle/>
          <a:p>
            <a:fld id="{166CF6B3-E930-4BF9-8C0B-36DAE321C07E}" type="datetimeFigureOut">
              <a:rPr lang="en-IN" smtClean="0"/>
              <a:t>30/11/23</a:t>
            </a:fld>
            <a:endParaRPr lang="en-IN"/>
          </a:p>
        </p:txBody>
      </p:sp>
      <p:sp>
        <p:nvSpPr>
          <p:cNvPr id="6" name="Footer Placeholder 5">
            <a:extLst>
              <a:ext uri="{FF2B5EF4-FFF2-40B4-BE49-F238E27FC236}">
                <a16:creationId xmlns:a16="http://schemas.microsoft.com/office/drawing/2014/main" id="{38066F2B-91D4-6203-56BD-7715BC8E0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FC63F-8F5A-BD80-9194-C3CBEF7D9FC2}"/>
              </a:ext>
            </a:extLst>
          </p:cNvPr>
          <p:cNvSpPr>
            <a:spLocks noGrp="1"/>
          </p:cNvSpPr>
          <p:nvPr>
            <p:ph type="sldNum" sz="quarter" idx="12"/>
          </p:nvPr>
        </p:nvSpPr>
        <p:spPr/>
        <p:txBody>
          <a:bodyPr/>
          <a:lstStyle/>
          <a:p>
            <a:fld id="{B22821FB-A5AE-4DD8-B67D-2BDF4E5B9D91}" type="slidenum">
              <a:rPr lang="en-IN" smtClean="0"/>
              <a:t>‹#›</a:t>
            </a:fld>
            <a:endParaRPr lang="en-IN"/>
          </a:p>
        </p:txBody>
      </p:sp>
    </p:spTree>
    <p:extLst>
      <p:ext uri="{BB962C8B-B14F-4D97-AF65-F5344CB8AC3E}">
        <p14:creationId xmlns:p14="http://schemas.microsoft.com/office/powerpoint/2010/main" val="331664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44332-4F1C-338A-20C9-A709004D5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7EF21-09CA-FD80-5625-8501F1255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2C76D-6476-5593-7C78-D2B025D79C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CF6B3-E930-4BF9-8C0B-36DAE321C07E}" type="datetimeFigureOut">
              <a:rPr lang="en-IN" smtClean="0"/>
              <a:t>30/11/23</a:t>
            </a:fld>
            <a:endParaRPr lang="en-IN"/>
          </a:p>
        </p:txBody>
      </p:sp>
      <p:sp>
        <p:nvSpPr>
          <p:cNvPr id="5" name="Footer Placeholder 4">
            <a:extLst>
              <a:ext uri="{FF2B5EF4-FFF2-40B4-BE49-F238E27FC236}">
                <a16:creationId xmlns:a16="http://schemas.microsoft.com/office/drawing/2014/main" id="{54B1BAC2-B255-7A77-91FD-3BD21BC4A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471183-6B9F-B521-1908-A67554B73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821FB-A5AE-4DD8-B67D-2BDF4E5B9D91}" type="slidenum">
              <a:rPr lang="en-IN" smtClean="0"/>
              <a:t>‹#›</a:t>
            </a:fld>
            <a:endParaRPr lang="en-IN"/>
          </a:p>
        </p:txBody>
      </p:sp>
    </p:spTree>
    <p:extLst>
      <p:ext uri="{BB962C8B-B14F-4D97-AF65-F5344CB8AC3E}">
        <p14:creationId xmlns:p14="http://schemas.microsoft.com/office/powerpoint/2010/main" val="386124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 Target="slide5.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1.png"/><Relationship Id="rId23" Type="http://schemas.openxmlformats.org/officeDocument/2006/relationships/image" Target="../media/image34.svg"/><Relationship Id="rId10" Type="http://schemas.openxmlformats.org/officeDocument/2006/relationships/image" Target="../media/image33.svg"/><Relationship Id="rId19"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 Id="rId22"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10.sv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2.png"/><Relationship Id="rId21" Type="http://schemas.openxmlformats.org/officeDocument/2006/relationships/image" Target="../media/image18.svg"/><Relationship Id="rId7" Type="http://schemas.openxmlformats.org/officeDocument/2006/relationships/image" Target="../media/image5.svg"/><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slide" Target="slide5.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slide" Target="slide4.xml"/><Relationship Id="rId15" Type="http://schemas.openxmlformats.org/officeDocument/2006/relationships/image" Target="../media/image12.svg"/><Relationship Id="rId23" Type="http://schemas.openxmlformats.org/officeDocument/2006/relationships/image" Target="../media/image2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31" Type="http://schemas.openxmlformats.org/officeDocument/2006/relationships/image" Target="../media/image28.svg"/><Relationship Id="rId4" Type="http://schemas.openxmlformats.org/officeDocument/2006/relationships/image" Target="../media/image3.sv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image" Target="../media/image24.svg"/><Relationship Id="rId30"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2.png"/><Relationship Id="rId21" Type="http://schemas.openxmlformats.org/officeDocument/2006/relationships/image" Target="../media/image17.png"/><Relationship Id="rId7" Type="http://schemas.openxmlformats.org/officeDocument/2006/relationships/slide" Target="slide3.xml"/><Relationship Id="rId12" Type="http://schemas.openxmlformats.org/officeDocument/2006/relationships/image" Target="../media/image8.svg"/><Relationship Id="rId17" Type="http://schemas.openxmlformats.org/officeDocument/2006/relationships/image" Target="../media/image15.png"/><Relationship Id="rId2" Type="http://schemas.openxmlformats.org/officeDocument/2006/relationships/slide" Target="slide5.xml"/><Relationship Id="rId16" Type="http://schemas.openxmlformats.org/officeDocument/2006/relationships/image" Target="../media/image14.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7.png"/><Relationship Id="rId24" Type="http://schemas.openxmlformats.org/officeDocument/2006/relationships/image" Target="../media/image20.svg"/><Relationship Id="rId5" Type="http://schemas.openxmlformats.org/officeDocument/2006/relationships/slide" Target="slide4.xml"/><Relationship Id="rId15" Type="http://schemas.openxmlformats.org/officeDocument/2006/relationships/image" Target="../media/image13.png"/><Relationship Id="rId23" Type="http://schemas.openxmlformats.org/officeDocument/2006/relationships/image" Target="../media/image19.png"/><Relationship Id="rId10" Type="http://schemas.openxmlformats.org/officeDocument/2006/relationships/image" Target="../media/image10.svg"/><Relationship Id="rId19"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9.png"/><Relationship Id="rId14" Type="http://schemas.openxmlformats.org/officeDocument/2006/relationships/image" Target="../media/image12.svg"/><Relationship Id="rId22" Type="http://schemas.openxmlformats.org/officeDocument/2006/relationships/image" Target="../media/image18.svg"/></Relationships>
</file>

<file path=ppt/slides/_rels/slide5.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8.svg"/><Relationship Id="rId3" Type="http://schemas.openxmlformats.org/officeDocument/2006/relationships/image" Target="../media/image2.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7.png"/><Relationship Id="rId2" Type="http://schemas.openxmlformats.org/officeDocument/2006/relationships/slide" Target="slide5.xml"/><Relationship Id="rId16" Type="http://schemas.openxmlformats.org/officeDocument/2006/relationships/image" Target="../media/image14.svg"/><Relationship Id="rId20" Type="http://schemas.openxmlformats.org/officeDocument/2006/relationships/image" Target="../media/image20.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3.png"/><Relationship Id="rId10" Type="http://schemas.openxmlformats.org/officeDocument/2006/relationships/image" Target="../media/image33.svg"/><Relationship Id="rId19" Type="http://schemas.openxmlformats.org/officeDocument/2006/relationships/image" Target="../media/image19.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 Target="slide5.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1.png"/><Relationship Id="rId23" Type="http://schemas.openxmlformats.org/officeDocument/2006/relationships/image" Target="../media/image34.svg"/><Relationship Id="rId10" Type="http://schemas.openxmlformats.org/officeDocument/2006/relationships/image" Target="../media/image33.svg"/><Relationship Id="rId19"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 Id="rId22"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 Target="slide5.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1.png"/><Relationship Id="rId23" Type="http://schemas.openxmlformats.org/officeDocument/2006/relationships/image" Target="../media/image34.svg"/><Relationship Id="rId10" Type="http://schemas.openxmlformats.org/officeDocument/2006/relationships/image" Target="../media/image33.svg"/><Relationship Id="rId19"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 Id="rId22"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 Target="slide5.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1.png"/><Relationship Id="rId23" Type="http://schemas.openxmlformats.org/officeDocument/2006/relationships/image" Target="../media/image34.svg"/><Relationship Id="rId10" Type="http://schemas.openxmlformats.org/officeDocument/2006/relationships/image" Target="../media/image33.svg"/><Relationship Id="rId19"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 Id="rId22"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9.png"/><Relationship Id="rId18" Type="http://schemas.openxmlformats.org/officeDocument/2006/relationships/image" Target="../media/image14.sv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8.svg"/><Relationship Id="rId17" Type="http://schemas.openxmlformats.org/officeDocument/2006/relationships/image" Target="../media/image13.png"/><Relationship Id="rId2" Type="http://schemas.openxmlformats.org/officeDocument/2006/relationships/slide" Target="slide5.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slide" Target="slide4.xml"/><Relationship Id="rId15" Type="http://schemas.openxmlformats.org/officeDocument/2006/relationships/image" Target="../media/image11.png"/><Relationship Id="rId23" Type="http://schemas.openxmlformats.org/officeDocument/2006/relationships/image" Target="../media/image34.svg"/><Relationship Id="rId10" Type="http://schemas.openxmlformats.org/officeDocument/2006/relationships/image" Target="../media/image33.svg"/><Relationship Id="rId19" Type="http://schemas.openxmlformats.org/officeDocument/2006/relationships/image" Target="../media/image15.png"/><Relationship Id="rId4" Type="http://schemas.openxmlformats.org/officeDocument/2006/relationships/image" Target="../media/image3.svg"/><Relationship Id="rId9" Type="http://schemas.openxmlformats.org/officeDocument/2006/relationships/image" Target="../media/image32.png"/><Relationship Id="rId14" Type="http://schemas.openxmlformats.org/officeDocument/2006/relationships/image" Target="../media/image10.svg"/><Relationship Id="rId22"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holding a trophy&#10;&#10;Description automatically generated">
            <a:extLst>
              <a:ext uri="{FF2B5EF4-FFF2-40B4-BE49-F238E27FC236}">
                <a16:creationId xmlns:a16="http://schemas.microsoft.com/office/drawing/2014/main" id="{55585AFC-0767-C949-9D02-8E6E22680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F4B4504F-5B2C-943C-7C77-A043769C1221}"/>
              </a:ext>
            </a:extLst>
          </p:cNvPr>
          <p:cNvSpPr/>
          <p:nvPr/>
        </p:nvSpPr>
        <p:spPr>
          <a:xfrm>
            <a:off x="0" y="0"/>
            <a:ext cx="12192000" cy="6858000"/>
          </a:xfrm>
          <a:custGeom>
            <a:avLst/>
            <a:gdLst/>
            <a:ahLst/>
            <a:cxnLst/>
            <a:rect l="l" t="t" r="r" b="b"/>
            <a:pathLst>
              <a:path w="12192000" h="6858000">
                <a:moveTo>
                  <a:pt x="5545368" y="4979700"/>
                </a:moveTo>
                <a:lnTo>
                  <a:pt x="5545368" y="5018395"/>
                </a:lnTo>
                <a:cubicBezTo>
                  <a:pt x="5545368" y="5048558"/>
                  <a:pt x="5540506" y="5073064"/>
                  <a:pt x="5530782" y="5091916"/>
                </a:cubicBezTo>
                <a:cubicBezTo>
                  <a:pt x="5521059" y="5110768"/>
                  <a:pt x="5504589" y="5126742"/>
                  <a:pt x="5481371" y="5139839"/>
                </a:cubicBezTo>
                <a:cubicBezTo>
                  <a:pt x="5458154" y="5152935"/>
                  <a:pt x="5433052" y="5159484"/>
                  <a:pt x="5406064" y="5159484"/>
                </a:cubicBezTo>
                <a:cubicBezTo>
                  <a:pt x="5380268" y="5159484"/>
                  <a:pt x="5360721" y="5153432"/>
                  <a:pt x="5347426" y="5141327"/>
                </a:cubicBezTo>
                <a:cubicBezTo>
                  <a:pt x="5334131" y="5129222"/>
                  <a:pt x="5327483" y="5113645"/>
                  <a:pt x="5327483" y="5094595"/>
                </a:cubicBezTo>
                <a:cubicBezTo>
                  <a:pt x="5327483" y="5077926"/>
                  <a:pt x="5334230" y="5063043"/>
                  <a:pt x="5347724" y="5049946"/>
                </a:cubicBezTo>
                <a:cubicBezTo>
                  <a:pt x="5360821" y="5037247"/>
                  <a:pt x="5391975" y="5024348"/>
                  <a:pt x="5441188" y="5011251"/>
                </a:cubicBezTo>
                <a:cubicBezTo>
                  <a:pt x="5477304" y="5002123"/>
                  <a:pt x="5512030" y="4991606"/>
                  <a:pt x="5545368" y="4979700"/>
                </a:cubicBezTo>
                <a:close/>
                <a:moveTo>
                  <a:pt x="7847441" y="4647515"/>
                </a:moveTo>
                <a:lnTo>
                  <a:pt x="7847441" y="5279737"/>
                </a:lnTo>
                <a:lnTo>
                  <a:pt x="8089733" y="5279737"/>
                </a:lnTo>
                <a:lnTo>
                  <a:pt x="8089733" y="4647515"/>
                </a:lnTo>
                <a:close/>
                <a:moveTo>
                  <a:pt x="6282959" y="4647515"/>
                </a:moveTo>
                <a:lnTo>
                  <a:pt x="6548264" y="5279625"/>
                </a:lnTo>
                <a:cubicBezTo>
                  <a:pt x="6535974" y="5313403"/>
                  <a:pt x="6521005" y="5336848"/>
                  <a:pt x="6503360" y="5349961"/>
                </a:cubicBezTo>
                <a:cubicBezTo>
                  <a:pt x="6485714" y="5363073"/>
                  <a:pt x="6462617" y="5369629"/>
                  <a:pt x="6434066" y="5369629"/>
                </a:cubicBezTo>
                <a:cubicBezTo>
                  <a:pt x="6391241" y="5369629"/>
                  <a:pt x="6352382" y="5364073"/>
                  <a:pt x="6317488" y="5352960"/>
                </a:cubicBezTo>
                <a:lnTo>
                  <a:pt x="6336519" y="5522029"/>
                </a:lnTo>
                <a:cubicBezTo>
                  <a:pt x="6409513" y="5531554"/>
                  <a:pt x="6463466" y="5536317"/>
                  <a:pt x="6498379" y="5536317"/>
                </a:cubicBezTo>
                <a:cubicBezTo>
                  <a:pt x="6584464" y="5536317"/>
                  <a:pt x="6648531" y="5517251"/>
                  <a:pt x="6690581" y="5479120"/>
                </a:cubicBezTo>
                <a:cubicBezTo>
                  <a:pt x="6720334" y="5452114"/>
                  <a:pt x="6749493" y="5400086"/>
                  <a:pt x="6778055" y="5323037"/>
                </a:cubicBezTo>
                <a:lnTo>
                  <a:pt x="7028886" y="4647515"/>
                </a:lnTo>
                <a:lnTo>
                  <a:pt x="6790128" y="4647515"/>
                </a:lnTo>
                <a:lnTo>
                  <a:pt x="6669020" y="5068401"/>
                </a:lnTo>
                <a:lnTo>
                  <a:pt x="6538618" y="4647515"/>
                </a:lnTo>
                <a:close/>
                <a:moveTo>
                  <a:pt x="8539194" y="4633228"/>
                </a:moveTo>
                <a:cubicBezTo>
                  <a:pt x="8467756" y="4633228"/>
                  <a:pt x="8410804" y="4640661"/>
                  <a:pt x="8368339" y="4655529"/>
                </a:cubicBezTo>
                <a:cubicBezTo>
                  <a:pt x="8325874" y="4670396"/>
                  <a:pt x="8292536" y="4692896"/>
                  <a:pt x="8268327" y="4723027"/>
                </a:cubicBezTo>
                <a:cubicBezTo>
                  <a:pt x="8244117" y="4753158"/>
                  <a:pt x="8232013" y="4789041"/>
                  <a:pt x="8232013" y="4830676"/>
                </a:cubicBezTo>
                <a:cubicBezTo>
                  <a:pt x="8232013" y="4868739"/>
                  <a:pt x="8243224" y="4902638"/>
                  <a:pt x="8265648" y="4932372"/>
                </a:cubicBezTo>
                <a:cubicBezTo>
                  <a:pt x="8288071" y="4962107"/>
                  <a:pt x="8315654" y="4983219"/>
                  <a:pt x="8348396" y="4995708"/>
                </a:cubicBezTo>
                <a:cubicBezTo>
                  <a:pt x="8381138" y="5008197"/>
                  <a:pt x="8439578" y="5021775"/>
                  <a:pt x="8523716" y="5036440"/>
                </a:cubicBezTo>
                <a:cubicBezTo>
                  <a:pt x="8580072" y="5046350"/>
                  <a:pt x="8614798" y="5054672"/>
                  <a:pt x="8627895" y="5061406"/>
                </a:cubicBezTo>
                <a:cubicBezTo>
                  <a:pt x="8646152" y="5070919"/>
                  <a:pt x="8655280" y="5084394"/>
                  <a:pt x="8655280" y="5101832"/>
                </a:cubicBezTo>
                <a:cubicBezTo>
                  <a:pt x="8655280" y="5117285"/>
                  <a:pt x="8648334" y="5130162"/>
                  <a:pt x="8634444" y="5140462"/>
                </a:cubicBezTo>
                <a:cubicBezTo>
                  <a:pt x="8616584" y="5154334"/>
                  <a:pt x="8591383" y="5161270"/>
                  <a:pt x="8558839" y="5161270"/>
                </a:cubicBezTo>
                <a:cubicBezTo>
                  <a:pt x="8529073" y="5161270"/>
                  <a:pt x="8505260" y="5155118"/>
                  <a:pt x="8487402" y="5142815"/>
                </a:cubicBezTo>
                <a:cubicBezTo>
                  <a:pt x="8469542" y="5130512"/>
                  <a:pt x="8455652" y="5110073"/>
                  <a:pt x="8445730" y="5081498"/>
                </a:cubicBezTo>
                <a:lnTo>
                  <a:pt x="8205223" y="5104120"/>
                </a:lnTo>
                <a:cubicBezTo>
                  <a:pt x="8219114" y="5164842"/>
                  <a:pt x="8250567" y="5211673"/>
                  <a:pt x="8299581" y="5244614"/>
                </a:cubicBezTo>
                <a:cubicBezTo>
                  <a:pt x="8348594" y="5277554"/>
                  <a:pt x="8430846" y="5294025"/>
                  <a:pt x="8546338" y="5294025"/>
                </a:cubicBezTo>
                <a:cubicBezTo>
                  <a:pt x="8628094" y="5294025"/>
                  <a:pt x="8692685" y="5283816"/>
                  <a:pt x="8740112" y="5263398"/>
                </a:cubicBezTo>
                <a:cubicBezTo>
                  <a:pt x="8787538" y="5242981"/>
                  <a:pt x="8822264" y="5215526"/>
                  <a:pt x="8844291" y="5181031"/>
                </a:cubicBezTo>
                <a:cubicBezTo>
                  <a:pt x="8866318" y="5146538"/>
                  <a:pt x="8877331" y="5111053"/>
                  <a:pt x="8877331" y="5074577"/>
                </a:cubicBezTo>
                <a:cubicBezTo>
                  <a:pt x="8877331" y="5038499"/>
                  <a:pt x="8866913" y="5005394"/>
                  <a:pt x="8846077" y="4975263"/>
                </a:cubicBezTo>
                <a:cubicBezTo>
                  <a:pt x="8825241" y="4945131"/>
                  <a:pt x="8795178" y="4921937"/>
                  <a:pt x="8755888" y="4905681"/>
                </a:cubicBezTo>
                <a:cubicBezTo>
                  <a:pt x="8716596" y="4889424"/>
                  <a:pt x="8656668" y="4876738"/>
                  <a:pt x="8576103" y="4867623"/>
                </a:cubicBezTo>
                <a:cubicBezTo>
                  <a:pt x="8522922" y="4861279"/>
                  <a:pt x="8488394" y="4854144"/>
                  <a:pt x="8472518" y="4846219"/>
                </a:cubicBezTo>
                <a:cubicBezTo>
                  <a:pt x="8456644" y="4838294"/>
                  <a:pt x="8448706" y="4826605"/>
                  <a:pt x="8448706" y="4811152"/>
                </a:cubicBezTo>
                <a:cubicBezTo>
                  <a:pt x="8448706" y="4797280"/>
                  <a:pt x="8454957" y="4785490"/>
                  <a:pt x="8467458" y="4775782"/>
                </a:cubicBezTo>
                <a:cubicBezTo>
                  <a:pt x="8479960" y="4766074"/>
                  <a:pt x="8499903" y="4761220"/>
                  <a:pt x="8527288" y="4761220"/>
                </a:cubicBezTo>
                <a:cubicBezTo>
                  <a:pt x="8554274" y="4761220"/>
                  <a:pt x="8577294" y="4767570"/>
                  <a:pt x="8596344" y="4780270"/>
                </a:cubicBezTo>
                <a:cubicBezTo>
                  <a:pt x="8610234" y="4789795"/>
                  <a:pt x="8620156" y="4804678"/>
                  <a:pt x="8626109" y="4824919"/>
                </a:cubicBezTo>
                <a:lnTo>
                  <a:pt x="8855900" y="4802297"/>
                </a:lnTo>
                <a:cubicBezTo>
                  <a:pt x="8840024" y="4761022"/>
                  <a:pt x="8820082" y="4728279"/>
                  <a:pt x="8796071" y="4704070"/>
                </a:cubicBezTo>
                <a:cubicBezTo>
                  <a:pt x="8772060" y="4679861"/>
                  <a:pt x="8742096" y="4662001"/>
                  <a:pt x="8706178" y="4650492"/>
                </a:cubicBezTo>
                <a:cubicBezTo>
                  <a:pt x="8670262" y="4638983"/>
                  <a:pt x="8614600" y="4633228"/>
                  <a:pt x="8539194" y="4633228"/>
                </a:cubicBezTo>
                <a:close/>
                <a:moveTo>
                  <a:pt x="7386669" y="4633228"/>
                </a:moveTo>
                <a:cubicBezTo>
                  <a:pt x="7315231" y="4633228"/>
                  <a:pt x="7258280" y="4640661"/>
                  <a:pt x="7215814" y="4655529"/>
                </a:cubicBezTo>
                <a:cubicBezTo>
                  <a:pt x="7173349" y="4670396"/>
                  <a:pt x="7140011" y="4692896"/>
                  <a:pt x="7115802" y="4723027"/>
                </a:cubicBezTo>
                <a:cubicBezTo>
                  <a:pt x="7091593" y="4753158"/>
                  <a:pt x="7079488" y="4789041"/>
                  <a:pt x="7079488" y="4830676"/>
                </a:cubicBezTo>
                <a:cubicBezTo>
                  <a:pt x="7079488" y="4868739"/>
                  <a:pt x="7090700" y="4902638"/>
                  <a:pt x="7113123" y="4932372"/>
                </a:cubicBezTo>
                <a:cubicBezTo>
                  <a:pt x="7135546" y="4962107"/>
                  <a:pt x="7163129" y="4983219"/>
                  <a:pt x="7195871" y="4995708"/>
                </a:cubicBezTo>
                <a:cubicBezTo>
                  <a:pt x="7228613" y="5008197"/>
                  <a:pt x="7287053" y="5021775"/>
                  <a:pt x="7371191" y="5036440"/>
                </a:cubicBezTo>
                <a:cubicBezTo>
                  <a:pt x="7427547" y="5046350"/>
                  <a:pt x="7462273" y="5054672"/>
                  <a:pt x="7475370" y="5061406"/>
                </a:cubicBezTo>
                <a:cubicBezTo>
                  <a:pt x="7493627" y="5070919"/>
                  <a:pt x="7502755" y="5084394"/>
                  <a:pt x="7502755" y="5101832"/>
                </a:cubicBezTo>
                <a:cubicBezTo>
                  <a:pt x="7502755" y="5117285"/>
                  <a:pt x="7495810" y="5130162"/>
                  <a:pt x="7481919" y="5140462"/>
                </a:cubicBezTo>
                <a:cubicBezTo>
                  <a:pt x="7464059" y="5154334"/>
                  <a:pt x="7438858" y="5161270"/>
                  <a:pt x="7406314" y="5161270"/>
                </a:cubicBezTo>
                <a:cubicBezTo>
                  <a:pt x="7376548" y="5161270"/>
                  <a:pt x="7352736" y="5155118"/>
                  <a:pt x="7334877" y="5142815"/>
                </a:cubicBezTo>
                <a:cubicBezTo>
                  <a:pt x="7317017" y="5130512"/>
                  <a:pt x="7303127" y="5110073"/>
                  <a:pt x="7293205" y="5081498"/>
                </a:cubicBezTo>
                <a:lnTo>
                  <a:pt x="7052698" y="5104120"/>
                </a:lnTo>
                <a:cubicBezTo>
                  <a:pt x="7066589" y="5164842"/>
                  <a:pt x="7098042" y="5211673"/>
                  <a:pt x="7147056" y="5244614"/>
                </a:cubicBezTo>
                <a:cubicBezTo>
                  <a:pt x="7196070" y="5277554"/>
                  <a:pt x="7278322" y="5294025"/>
                  <a:pt x="7393813" y="5294025"/>
                </a:cubicBezTo>
                <a:cubicBezTo>
                  <a:pt x="7475569" y="5294025"/>
                  <a:pt x="7540161" y="5283816"/>
                  <a:pt x="7587587" y="5263398"/>
                </a:cubicBezTo>
                <a:cubicBezTo>
                  <a:pt x="7635014" y="5242981"/>
                  <a:pt x="7669740" y="5215526"/>
                  <a:pt x="7691766" y="5181031"/>
                </a:cubicBezTo>
                <a:cubicBezTo>
                  <a:pt x="7713793" y="5146538"/>
                  <a:pt x="7724806" y="5111053"/>
                  <a:pt x="7724806" y="5074577"/>
                </a:cubicBezTo>
                <a:cubicBezTo>
                  <a:pt x="7724806" y="5038499"/>
                  <a:pt x="7714388" y="5005394"/>
                  <a:pt x="7693552" y="4975263"/>
                </a:cubicBezTo>
                <a:cubicBezTo>
                  <a:pt x="7672716" y="4945131"/>
                  <a:pt x="7642653" y="4921937"/>
                  <a:pt x="7603363" y="4905681"/>
                </a:cubicBezTo>
                <a:cubicBezTo>
                  <a:pt x="7564072" y="4889424"/>
                  <a:pt x="7504144" y="4876738"/>
                  <a:pt x="7423578" y="4867623"/>
                </a:cubicBezTo>
                <a:cubicBezTo>
                  <a:pt x="7370397" y="4861279"/>
                  <a:pt x="7335869" y="4854144"/>
                  <a:pt x="7319994" y="4846219"/>
                </a:cubicBezTo>
                <a:cubicBezTo>
                  <a:pt x="7304119" y="4838294"/>
                  <a:pt x="7296181" y="4826605"/>
                  <a:pt x="7296181" y="4811152"/>
                </a:cubicBezTo>
                <a:cubicBezTo>
                  <a:pt x="7296181" y="4797280"/>
                  <a:pt x="7302432" y="4785490"/>
                  <a:pt x="7314934" y="4775782"/>
                </a:cubicBezTo>
                <a:cubicBezTo>
                  <a:pt x="7327435" y="4766074"/>
                  <a:pt x="7347378" y="4761220"/>
                  <a:pt x="7374763" y="4761220"/>
                </a:cubicBezTo>
                <a:cubicBezTo>
                  <a:pt x="7401750" y="4761220"/>
                  <a:pt x="7424769" y="4767570"/>
                  <a:pt x="7443819" y="4780270"/>
                </a:cubicBezTo>
                <a:cubicBezTo>
                  <a:pt x="7457710" y="4789795"/>
                  <a:pt x="7467631" y="4804678"/>
                  <a:pt x="7473584" y="4824919"/>
                </a:cubicBezTo>
                <a:lnTo>
                  <a:pt x="7703375" y="4802297"/>
                </a:lnTo>
                <a:cubicBezTo>
                  <a:pt x="7687500" y="4761022"/>
                  <a:pt x="7667557" y="4728279"/>
                  <a:pt x="7643546" y="4704070"/>
                </a:cubicBezTo>
                <a:cubicBezTo>
                  <a:pt x="7619535" y="4679861"/>
                  <a:pt x="7589572" y="4662001"/>
                  <a:pt x="7553654" y="4650492"/>
                </a:cubicBezTo>
                <a:cubicBezTo>
                  <a:pt x="7517737" y="4638983"/>
                  <a:pt x="7462075" y="4633228"/>
                  <a:pt x="7386669" y="4633228"/>
                </a:cubicBezTo>
                <a:close/>
                <a:moveTo>
                  <a:pt x="5430472" y="4633228"/>
                </a:moveTo>
                <a:cubicBezTo>
                  <a:pt x="5385228" y="4633228"/>
                  <a:pt x="5343160" y="4636601"/>
                  <a:pt x="5304266" y="4643348"/>
                </a:cubicBezTo>
                <a:cubicBezTo>
                  <a:pt x="5265372" y="4650095"/>
                  <a:pt x="5234813" y="4659620"/>
                  <a:pt x="5212588" y="4671923"/>
                </a:cubicBezTo>
                <a:cubicBezTo>
                  <a:pt x="5181631" y="4688989"/>
                  <a:pt x="5157919" y="4709130"/>
                  <a:pt x="5141448" y="4732347"/>
                </a:cubicBezTo>
                <a:cubicBezTo>
                  <a:pt x="5124978" y="4755564"/>
                  <a:pt x="5112378" y="4787414"/>
                  <a:pt x="5103646" y="4827895"/>
                </a:cubicBezTo>
                <a:lnTo>
                  <a:pt x="5335222" y="4852303"/>
                </a:lnTo>
                <a:cubicBezTo>
                  <a:pt x="5344747" y="4824919"/>
                  <a:pt x="5357249" y="4806265"/>
                  <a:pt x="5372727" y="4796344"/>
                </a:cubicBezTo>
                <a:cubicBezTo>
                  <a:pt x="5392571" y="4783643"/>
                  <a:pt x="5422336" y="4777294"/>
                  <a:pt x="5462024" y="4777294"/>
                </a:cubicBezTo>
                <a:cubicBezTo>
                  <a:pt x="5492980" y="4777294"/>
                  <a:pt x="5514610" y="4783247"/>
                  <a:pt x="5526913" y="4795153"/>
                </a:cubicBezTo>
                <a:cubicBezTo>
                  <a:pt x="5539216" y="4807059"/>
                  <a:pt x="5545368" y="4827895"/>
                  <a:pt x="5545368" y="4857661"/>
                </a:cubicBezTo>
                <a:cubicBezTo>
                  <a:pt x="5515205" y="4869567"/>
                  <a:pt x="5486630" y="4879191"/>
                  <a:pt x="5459643" y="4886533"/>
                </a:cubicBezTo>
                <a:cubicBezTo>
                  <a:pt x="5432655" y="4893875"/>
                  <a:pt x="5373719" y="4906675"/>
                  <a:pt x="5282835" y="4924931"/>
                </a:cubicBezTo>
                <a:cubicBezTo>
                  <a:pt x="5207031" y="4940012"/>
                  <a:pt x="5155042" y="4963031"/>
                  <a:pt x="5126863" y="4993987"/>
                </a:cubicBezTo>
                <a:cubicBezTo>
                  <a:pt x="5098685" y="5024943"/>
                  <a:pt x="5084596" y="5064432"/>
                  <a:pt x="5084596" y="5112454"/>
                </a:cubicBezTo>
                <a:cubicBezTo>
                  <a:pt x="5084596" y="5163651"/>
                  <a:pt x="5104142" y="5206712"/>
                  <a:pt x="5143234" y="5241637"/>
                </a:cubicBezTo>
                <a:cubicBezTo>
                  <a:pt x="5182326" y="5276562"/>
                  <a:pt x="5239575" y="5294025"/>
                  <a:pt x="5314982" y="5294025"/>
                </a:cubicBezTo>
                <a:cubicBezTo>
                  <a:pt x="5371735" y="5294025"/>
                  <a:pt x="5421543" y="5285293"/>
                  <a:pt x="5464405" y="5267831"/>
                </a:cubicBezTo>
                <a:cubicBezTo>
                  <a:pt x="5495758" y="5254734"/>
                  <a:pt x="5527310" y="5232906"/>
                  <a:pt x="5559060" y="5202346"/>
                </a:cubicBezTo>
                <a:cubicBezTo>
                  <a:pt x="5561838" y="5220603"/>
                  <a:pt x="5564616" y="5233997"/>
                  <a:pt x="5567394" y="5242530"/>
                </a:cubicBezTo>
                <a:cubicBezTo>
                  <a:pt x="5570172" y="5251063"/>
                  <a:pt x="5576126" y="5263465"/>
                  <a:pt x="5585253" y="5279737"/>
                </a:cubicBezTo>
                <a:lnTo>
                  <a:pt x="5812663" y="5279737"/>
                </a:lnTo>
                <a:cubicBezTo>
                  <a:pt x="5799963" y="5253543"/>
                  <a:pt x="5791728" y="5232013"/>
                  <a:pt x="5787957" y="5215146"/>
                </a:cubicBezTo>
                <a:cubicBezTo>
                  <a:pt x="5784187" y="5198279"/>
                  <a:pt x="5782302" y="5174962"/>
                  <a:pt x="5782302" y="5145196"/>
                </a:cubicBezTo>
                <a:lnTo>
                  <a:pt x="5782302" y="4865995"/>
                </a:lnTo>
                <a:cubicBezTo>
                  <a:pt x="5782302" y="4836229"/>
                  <a:pt x="5776349" y="4804975"/>
                  <a:pt x="5764443" y="4772233"/>
                </a:cubicBezTo>
                <a:cubicBezTo>
                  <a:pt x="5752536" y="4739491"/>
                  <a:pt x="5736264" y="4714190"/>
                  <a:pt x="5715627" y="4696331"/>
                </a:cubicBezTo>
                <a:cubicBezTo>
                  <a:pt x="5686258" y="4670534"/>
                  <a:pt x="5649547" y="4653568"/>
                  <a:pt x="5605494" y="4645432"/>
                </a:cubicBezTo>
                <a:cubicBezTo>
                  <a:pt x="5561441" y="4637296"/>
                  <a:pt x="5503100" y="4633228"/>
                  <a:pt x="5430472" y="4633228"/>
                </a:cubicBezTo>
                <a:close/>
                <a:moveTo>
                  <a:pt x="4758960" y="4633228"/>
                </a:moveTo>
                <a:cubicBezTo>
                  <a:pt x="4709351" y="4633228"/>
                  <a:pt x="4667281" y="4642257"/>
                  <a:pt x="4632753" y="4660314"/>
                </a:cubicBezTo>
                <a:cubicBezTo>
                  <a:pt x="4598225" y="4678372"/>
                  <a:pt x="4564094" y="4708436"/>
                  <a:pt x="4530360" y="4750504"/>
                </a:cubicBezTo>
                <a:lnTo>
                  <a:pt x="4530360" y="4647515"/>
                </a:lnTo>
                <a:lnTo>
                  <a:pt x="4304736" y="4647515"/>
                </a:lnTo>
                <a:lnTo>
                  <a:pt x="4304736" y="5279737"/>
                </a:lnTo>
                <a:lnTo>
                  <a:pt x="4547028" y="5279737"/>
                </a:lnTo>
                <a:lnTo>
                  <a:pt x="4547028" y="4976128"/>
                </a:lnTo>
                <a:cubicBezTo>
                  <a:pt x="4547028" y="4918581"/>
                  <a:pt x="4556157" y="4878695"/>
                  <a:pt x="4574413" y="4856470"/>
                </a:cubicBezTo>
                <a:cubicBezTo>
                  <a:pt x="4592669" y="4834245"/>
                  <a:pt x="4616482" y="4823133"/>
                  <a:pt x="4645850" y="4823133"/>
                </a:cubicBezTo>
                <a:cubicBezTo>
                  <a:pt x="4672441" y="4823133"/>
                  <a:pt x="4693078" y="4831368"/>
                  <a:pt x="4707763" y="4847838"/>
                </a:cubicBezTo>
                <a:cubicBezTo>
                  <a:pt x="4722447" y="4864308"/>
                  <a:pt x="4729789" y="4892387"/>
                  <a:pt x="4729789" y="4932075"/>
                </a:cubicBezTo>
                <a:lnTo>
                  <a:pt x="4729789" y="5279737"/>
                </a:lnTo>
                <a:lnTo>
                  <a:pt x="4973272" y="5279737"/>
                </a:lnTo>
                <a:lnTo>
                  <a:pt x="4973272" y="4877901"/>
                </a:lnTo>
                <a:cubicBezTo>
                  <a:pt x="4973272" y="4794558"/>
                  <a:pt x="4954321" y="4732942"/>
                  <a:pt x="4916420" y="4693057"/>
                </a:cubicBezTo>
                <a:cubicBezTo>
                  <a:pt x="4878518" y="4653171"/>
                  <a:pt x="4826031" y="4633228"/>
                  <a:pt x="4758960" y="4633228"/>
                </a:cubicBezTo>
                <a:close/>
                <a:moveTo>
                  <a:pt x="3752584" y="4633228"/>
                </a:moveTo>
                <a:lnTo>
                  <a:pt x="3848913" y="4946958"/>
                </a:lnTo>
                <a:lnTo>
                  <a:pt x="3657260" y="4946958"/>
                </a:lnTo>
                <a:close/>
                <a:moveTo>
                  <a:pt x="7847441" y="4407009"/>
                </a:moveTo>
                <a:lnTo>
                  <a:pt x="7847441" y="4571910"/>
                </a:lnTo>
                <a:lnTo>
                  <a:pt x="8089733" y="4571910"/>
                </a:lnTo>
                <a:lnTo>
                  <a:pt x="8089733" y="4407009"/>
                </a:lnTo>
                <a:close/>
                <a:moveTo>
                  <a:pt x="5932321" y="4407009"/>
                </a:moveTo>
                <a:lnTo>
                  <a:pt x="5932321" y="5279737"/>
                </a:lnTo>
                <a:lnTo>
                  <a:pt x="6175208" y="5279737"/>
                </a:lnTo>
                <a:lnTo>
                  <a:pt x="6175208" y="4407009"/>
                </a:lnTo>
                <a:close/>
                <a:moveTo>
                  <a:pt x="3608816" y="4407009"/>
                </a:moveTo>
                <a:lnTo>
                  <a:pt x="3280799" y="5279737"/>
                </a:lnTo>
                <a:lnTo>
                  <a:pt x="3556150" y="5279737"/>
                </a:lnTo>
                <a:lnTo>
                  <a:pt x="3598687" y="5135671"/>
                </a:lnTo>
                <a:lnTo>
                  <a:pt x="3904854" y="5135671"/>
                </a:lnTo>
                <a:lnTo>
                  <a:pt x="3948517" y="5279737"/>
                </a:lnTo>
                <a:lnTo>
                  <a:pt x="4230918" y="5279737"/>
                </a:lnTo>
                <a:lnTo>
                  <a:pt x="3902975" y="4407009"/>
                </a:lnTo>
                <a:close/>
                <a:moveTo>
                  <a:pt x="9021992" y="3512850"/>
                </a:moveTo>
                <a:lnTo>
                  <a:pt x="9021992" y="3551545"/>
                </a:lnTo>
                <a:cubicBezTo>
                  <a:pt x="9021992" y="3581707"/>
                  <a:pt x="9017130" y="3606214"/>
                  <a:pt x="9007407" y="3625066"/>
                </a:cubicBezTo>
                <a:cubicBezTo>
                  <a:pt x="8997684" y="3643918"/>
                  <a:pt x="8981213" y="3659892"/>
                  <a:pt x="8957996" y="3672989"/>
                </a:cubicBezTo>
                <a:cubicBezTo>
                  <a:pt x="8934778" y="3686085"/>
                  <a:pt x="8909676" y="3692634"/>
                  <a:pt x="8882689" y="3692634"/>
                </a:cubicBezTo>
                <a:cubicBezTo>
                  <a:pt x="8856892" y="3692634"/>
                  <a:pt x="8837346" y="3686582"/>
                  <a:pt x="8824050" y="3674477"/>
                </a:cubicBezTo>
                <a:cubicBezTo>
                  <a:pt x="8810756" y="3662372"/>
                  <a:pt x="8804108" y="3646795"/>
                  <a:pt x="8804108" y="3627745"/>
                </a:cubicBezTo>
                <a:cubicBezTo>
                  <a:pt x="8804108" y="3611076"/>
                  <a:pt x="8810854" y="3596193"/>
                  <a:pt x="8824348" y="3583097"/>
                </a:cubicBezTo>
                <a:cubicBezTo>
                  <a:pt x="8837445" y="3570396"/>
                  <a:pt x="8868600" y="3557498"/>
                  <a:pt x="8917812" y="3544401"/>
                </a:cubicBezTo>
                <a:cubicBezTo>
                  <a:pt x="8953928" y="3535273"/>
                  <a:pt x="8988654" y="3524756"/>
                  <a:pt x="9021992" y="3512850"/>
                </a:cubicBezTo>
                <a:close/>
                <a:moveTo>
                  <a:pt x="10521584" y="3347353"/>
                </a:moveTo>
                <a:cubicBezTo>
                  <a:pt x="10553731" y="3347353"/>
                  <a:pt x="10580322" y="3359557"/>
                  <a:pt x="10601356" y="3383964"/>
                </a:cubicBezTo>
                <a:cubicBezTo>
                  <a:pt x="10622390" y="3408372"/>
                  <a:pt x="10632908" y="3445381"/>
                  <a:pt x="10632908" y="3494990"/>
                </a:cubicBezTo>
                <a:cubicBezTo>
                  <a:pt x="10632908" y="3549759"/>
                  <a:pt x="10622589" y="3589248"/>
                  <a:pt x="10601951" y="3613457"/>
                </a:cubicBezTo>
                <a:cubicBezTo>
                  <a:pt x="10581314" y="3637667"/>
                  <a:pt x="10555517" y="3649771"/>
                  <a:pt x="10524561" y="3649771"/>
                </a:cubicBezTo>
                <a:cubicBezTo>
                  <a:pt x="10495589" y="3649771"/>
                  <a:pt x="10471280" y="3637766"/>
                  <a:pt x="10451635" y="3613755"/>
                </a:cubicBezTo>
                <a:cubicBezTo>
                  <a:pt x="10431990" y="3589744"/>
                  <a:pt x="10422167" y="3551942"/>
                  <a:pt x="10422167" y="3500348"/>
                </a:cubicBezTo>
                <a:cubicBezTo>
                  <a:pt x="10422167" y="3445182"/>
                  <a:pt x="10431692" y="3405892"/>
                  <a:pt x="10450742" y="3382476"/>
                </a:cubicBezTo>
                <a:cubicBezTo>
                  <a:pt x="10469792" y="3359061"/>
                  <a:pt x="10493406" y="3347353"/>
                  <a:pt x="10521584" y="3347353"/>
                </a:cubicBezTo>
                <a:close/>
                <a:moveTo>
                  <a:pt x="3882660" y="3347353"/>
                </a:moveTo>
                <a:cubicBezTo>
                  <a:pt x="3914807" y="3347353"/>
                  <a:pt x="3941398" y="3359557"/>
                  <a:pt x="3962432" y="3383964"/>
                </a:cubicBezTo>
                <a:cubicBezTo>
                  <a:pt x="3983467" y="3408372"/>
                  <a:pt x="3993984" y="3445381"/>
                  <a:pt x="3993984" y="3494990"/>
                </a:cubicBezTo>
                <a:cubicBezTo>
                  <a:pt x="3993984" y="3549759"/>
                  <a:pt x="3983665" y="3589248"/>
                  <a:pt x="3963027" y="3613457"/>
                </a:cubicBezTo>
                <a:cubicBezTo>
                  <a:pt x="3942390" y="3637667"/>
                  <a:pt x="3916593" y="3649771"/>
                  <a:pt x="3885636" y="3649771"/>
                </a:cubicBezTo>
                <a:cubicBezTo>
                  <a:pt x="3856665" y="3649771"/>
                  <a:pt x="3832356" y="3637766"/>
                  <a:pt x="3812711" y="3613755"/>
                </a:cubicBezTo>
                <a:cubicBezTo>
                  <a:pt x="3793066" y="3589744"/>
                  <a:pt x="3783243" y="3551942"/>
                  <a:pt x="3783243" y="3500348"/>
                </a:cubicBezTo>
                <a:cubicBezTo>
                  <a:pt x="3783243" y="3445182"/>
                  <a:pt x="3792768" y="3405892"/>
                  <a:pt x="3811818" y="3382476"/>
                </a:cubicBezTo>
                <a:cubicBezTo>
                  <a:pt x="3830868" y="3359061"/>
                  <a:pt x="3854482" y="3347353"/>
                  <a:pt x="3882660" y="3347353"/>
                </a:cubicBezTo>
                <a:close/>
                <a:moveTo>
                  <a:pt x="6887797" y="3333065"/>
                </a:moveTo>
                <a:cubicBezTo>
                  <a:pt x="6921134" y="3333065"/>
                  <a:pt x="6949114" y="3346460"/>
                  <a:pt x="6971736" y="3373249"/>
                </a:cubicBezTo>
                <a:cubicBezTo>
                  <a:pt x="6994358" y="3400038"/>
                  <a:pt x="7005669" y="3440817"/>
                  <a:pt x="7005669" y="3495586"/>
                </a:cubicBezTo>
                <a:cubicBezTo>
                  <a:pt x="7005669" y="3554323"/>
                  <a:pt x="6994457" y="3596987"/>
                  <a:pt x="6972034" y="3623578"/>
                </a:cubicBezTo>
                <a:cubicBezTo>
                  <a:pt x="6949610" y="3650168"/>
                  <a:pt x="6920936" y="3663464"/>
                  <a:pt x="6886011" y="3663464"/>
                </a:cubicBezTo>
                <a:cubicBezTo>
                  <a:pt x="6851483" y="3663464"/>
                  <a:pt x="6822808" y="3649970"/>
                  <a:pt x="6799988" y="3622982"/>
                </a:cubicBezTo>
                <a:cubicBezTo>
                  <a:pt x="6777168" y="3595995"/>
                  <a:pt x="6765758" y="3554323"/>
                  <a:pt x="6765758" y="3497967"/>
                </a:cubicBezTo>
                <a:cubicBezTo>
                  <a:pt x="6765758" y="3442404"/>
                  <a:pt x="6777267" y="3401030"/>
                  <a:pt x="6800286" y="3373844"/>
                </a:cubicBezTo>
                <a:cubicBezTo>
                  <a:pt x="6823305" y="3346658"/>
                  <a:pt x="6852475" y="3333065"/>
                  <a:pt x="6887797" y="3333065"/>
                </a:cubicBezTo>
                <a:close/>
                <a:moveTo>
                  <a:pt x="3098633" y="3309848"/>
                </a:moveTo>
                <a:cubicBezTo>
                  <a:pt x="3131971" y="3309848"/>
                  <a:pt x="3158859" y="3319968"/>
                  <a:pt x="3179299" y="3340209"/>
                </a:cubicBezTo>
                <a:cubicBezTo>
                  <a:pt x="3199737" y="3360450"/>
                  <a:pt x="3212338" y="3393986"/>
                  <a:pt x="3217101" y="3440817"/>
                </a:cubicBezTo>
                <a:lnTo>
                  <a:pt x="2978380" y="3440817"/>
                </a:lnTo>
                <a:cubicBezTo>
                  <a:pt x="2982349" y="3403114"/>
                  <a:pt x="2991676" y="3374737"/>
                  <a:pt x="3006360" y="3355687"/>
                </a:cubicBezTo>
                <a:cubicBezTo>
                  <a:pt x="3029379" y="3325128"/>
                  <a:pt x="3060137" y="3309848"/>
                  <a:pt x="3098633" y="3309848"/>
                </a:cubicBezTo>
                <a:close/>
                <a:moveTo>
                  <a:pt x="6151991" y="3180665"/>
                </a:moveTo>
                <a:lnTo>
                  <a:pt x="6151991" y="3812887"/>
                </a:lnTo>
                <a:lnTo>
                  <a:pt x="6394283" y="3812887"/>
                </a:lnTo>
                <a:lnTo>
                  <a:pt x="6394283" y="3180665"/>
                </a:lnTo>
                <a:close/>
                <a:moveTo>
                  <a:pt x="4389866" y="3180665"/>
                </a:moveTo>
                <a:lnTo>
                  <a:pt x="4389866" y="3812887"/>
                </a:lnTo>
                <a:lnTo>
                  <a:pt x="4632158" y="3812887"/>
                </a:lnTo>
                <a:lnTo>
                  <a:pt x="4632158" y="3180665"/>
                </a:lnTo>
                <a:close/>
                <a:moveTo>
                  <a:pt x="9854834" y="3166378"/>
                </a:moveTo>
                <a:cubicBezTo>
                  <a:pt x="9805225" y="3166378"/>
                  <a:pt x="9763156" y="3175407"/>
                  <a:pt x="9728628" y="3193465"/>
                </a:cubicBezTo>
                <a:cubicBezTo>
                  <a:pt x="9694100" y="3211522"/>
                  <a:pt x="9659969" y="3241586"/>
                  <a:pt x="9626234" y="3283654"/>
                </a:cubicBezTo>
                <a:lnTo>
                  <a:pt x="9626234" y="3180665"/>
                </a:lnTo>
                <a:lnTo>
                  <a:pt x="9400610" y="3180665"/>
                </a:lnTo>
                <a:lnTo>
                  <a:pt x="9400610" y="3812887"/>
                </a:lnTo>
                <a:lnTo>
                  <a:pt x="9642903" y="3812887"/>
                </a:lnTo>
                <a:lnTo>
                  <a:pt x="9642903" y="3509278"/>
                </a:lnTo>
                <a:cubicBezTo>
                  <a:pt x="9642903" y="3451731"/>
                  <a:pt x="9652031" y="3411845"/>
                  <a:pt x="9670287" y="3389620"/>
                </a:cubicBezTo>
                <a:cubicBezTo>
                  <a:pt x="9688544" y="3367395"/>
                  <a:pt x="9712356" y="3356282"/>
                  <a:pt x="9741725" y="3356282"/>
                </a:cubicBezTo>
                <a:cubicBezTo>
                  <a:pt x="9768316" y="3356282"/>
                  <a:pt x="9788953" y="3364518"/>
                  <a:pt x="9803637" y="3380988"/>
                </a:cubicBezTo>
                <a:cubicBezTo>
                  <a:pt x="9818322" y="3397459"/>
                  <a:pt x="9825664" y="3425537"/>
                  <a:pt x="9825664" y="3465225"/>
                </a:cubicBezTo>
                <a:lnTo>
                  <a:pt x="9825664" y="3812887"/>
                </a:lnTo>
                <a:lnTo>
                  <a:pt x="10069147" y="3812887"/>
                </a:lnTo>
                <a:lnTo>
                  <a:pt x="10069147" y="3411051"/>
                </a:lnTo>
                <a:cubicBezTo>
                  <a:pt x="10069147" y="3327707"/>
                  <a:pt x="10050196" y="3266093"/>
                  <a:pt x="10012294" y="3226207"/>
                </a:cubicBezTo>
                <a:cubicBezTo>
                  <a:pt x="9974393" y="3186321"/>
                  <a:pt x="9921906" y="3166378"/>
                  <a:pt x="9854834" y="3166378"/>
                </a:cubicBezTo>
                <a:close/>
                <a:moveTo>
                  <a:pt x="8907096" y="3166378"/>
                </a:moveTo>
                <a:cubicBezTo>
                  <a:pt x="8861853" y="3166378"/>
                  <a:pt x="8819784" y="3169751"/>
                  <a:pt x="8780890" y="3176498"/>
                </a:cubicBezTo>
                <a:cubicBezTo>
                  <a:pt x="8741997" y="3183245"/>
                  <a:pt x="8711437" y="3192770"/>
                  <a:pt x="8689212" y="3205073"/>
                </a:cubicBezTo>
                <a:cubicBezTo>
                  <a:pt x="8658256" y="3222139"/>
                  <a:pt x="8634543" y="3242280"/>
                  <a:pt x="8618072" y="3265497"/>
                </a:cubicBezTo>
                <a:cubicBezTo>
                  <a:pt x="8601602" y="3288715"/>
                  <a:pt x="8589002" y="3320564"/>
                  <a:pt x="8580270" y="3361045"/>
                </a:cubicBezTo>
                <a:lnTo>
                  <a:pt x="8811846" y="3385453"/>
                </a:lnTo>
                <a:cubicBezTo>
                  <a:pt x="8821372" y="3358068"/>
                  <a:pt x="8833873" y="3339416"/>
                  <a:pt x="8849352" y="3329493"/>
                </a:cubicBezTo>
                <a:cubicBezTo>
                  <a:pt x="8869195" y="3316793"/>
                  <a:pt x="8898960" y="3310444"/>
                  <a:pt x="8938648" y="3310444"/>
                </a:cubicBezTo>
                <a:cubicBezTo>
                  <a:pt x="8969604" y="3310444"/>
                  <a:pt x="8991234" y="3316397"/>
                  <a:pt x="9003538" y="3328303"/>
                </a:cubicBezTo>
                <a:cubicBezTo>
                  <a:pt x="9015840" y="3340209"/>
                  <a:pt x="9021992" y="3361045"/>
                  <a:pt x="9021992" y="3390811"/>
                </a:cubicBezTo>
                <a:cubicBezTo>
                  <a:pt x="8991830" y="3402717"/>
                  <a:pt x="8963254" y="3412341"/>
                  <a:pt x="8936267" y="3419683"/>
                </a:cubicBezTo>
                <a:cubicBezTo>
                  <a:pt x="8909280" y="3427025"/>
                  <a:pt x="8850344" y="3439825"/>
                  <a:pt x="8759459" y="3458081"/>
                </a:cubicBezTo>
                <a:cubicBezTo>
                  <a:pt x="8683656" y="3473162"/>
                  <a:pt x="8631665" y="3496181"/>
                  <a:pt x="8603488" y="3527137"/>
                </a:cubicBezTo>
                <a:cubicBezTo>
                  <a:pt x="8575310" y="3558093"/>
                  <a:pt x="8561220" y="3597582"/>
                  <a:pt x="8561220" y="3645604"/>
                </a:cubicBezTo>
                <a:cubicBezTo>
                  <a:pt x="8561220" y="3696801"/>
                  <a:pt x="8580766" y="3739862"/>
                  <a:pt x="8619858" y="3774787"/>
                </a:cubicBezTo>
                <a:cubicBezTo>
                  <a:pt x="8658951" y="3809712"/>
                  <a:pt x="8716200" y="3827175"/>
                  <a:pt x="8791606" y="3827175"/>
                </a:cubicBezTo>
                <a:cubicBezTo>
                  <a:pt x="8848359" y="3827175"/>
                  <a:pt x="8898167" y="3818443"/>
                  <a:pt x="8941030" y="3800981"/>
                </a:cubicBezTo>
                <a:cubicBezTo>
                  <a:pt x="8972383" y="3787884"/>
                  <a:pt x="9003934" y="3766056"/>
                  <a:pt x="9035684" y="3735496"/>
                </a:cubicBezTo>
                <a:cubicBezTo>
                  <a:pt x="9038462" y="3753753"/>
                  <a:pt x="9041240" y="3767147"/>
                  <a:pt x="9044018" y="3775680"/>
                </a:cubicBezTo>
                <a:cubicBezTo>
                  <a:pt x="9046797" y="3784213"/>
                  <a:pt x="9052750" y="3796615"/>
                  <a:pt x="9061878" y="3812887"/>
                </a:cubicBezTo>
                <a:lnTo>
                  <a:pt x="9289288" y="3812887"/>
                </a:lnTo>
                <a:cubicBezTo>
                  <a:pt x="9276588" y="3786693"/>
                  <a:pt x="9268352" y="3765163"/>
                  <a:pt x="9264582" y="3748296"/>
                </a:cubicBezTo>
                <a:cubicBezTo>
                  <a:pt x="9260812" y="3731429"/>
                  <a:pt x="9258926" y="3708112"/>
                  <a:pt x="9258926" y="3678346"/>
                </a:cubicBezTo>
                <a:lnTo>
                  <a:pt x="9258926" y="3399145"/>
                </a:lnTo>
                <a:cubicBezTo>
                  <a:pt x="9258926" y="3369379"/>
                  <a:pt x="9252973" y="3338125"/>
                  <a:pt x="9241067" y="3305383"/>
                </a:cubicBezTo>
                <a:cubicBezTo>
                  <a:pt x="9229160" y="3272641"/>
                  <a:pt x="9212889" y="3247340"/>
                  <a:pt x="9192252" y="3229481"/>
                </a:cubicBezTo>
                <a:cubicBezTo>
                  <a:pt x="9162883" y="3203684"/>
                  <a:pt x="9126172" y="3186718"/>
                  <a:pt x="9082118" y="3178582"/>
                </a:cubicBezTo>
                <a:cubicBezTo>
                  <a:pt x="9038066" y="3170446"/>
                  <a:pt x="8979725" y="3166378"/>
                  <a:pt x="8907096" y="3166378"/>
                </a:cubicBezTo>
                <a:close/>
                <a:moveTo>
                  <a:pt x="7816484" y="3166378"/>
                </a:moveTo>
                <a:cubicBezTo>
                  <a:pt x="7766875" y="3166378"/>
                  <a:pt x="7724806" y="3175407"/>
                  <a:pt x="7690278" y="3193465"/>
                </a:cubicBezTo>
                <a:cubicBezTo>
                  <a:pt x="7655750" y="3211522"/>
                  <a:pt x="7621619" y="3241586"/>
                  <a:pt x="7587884" y="3283654"/>
                </a:cubicBezTo>
                <a:lnTo>
                  <a:pt x="7587884" y="3180665"/>
                </a:lnTo>
                <a:lnTo>
                  <a:pt x="7362261" y="3180665"/>
                </a:lnTo>
                <a:lnTo>
                  <a:pt x="7362261" y="3812887"/>
                </a:lnTo>
                <a:lnTo>
                  <a:pt x="7604553" y="3812887"/>
                </a:lnTo>
                <a:lnTo>
                  <a:pt x="7604553" y="3509278"/>
                </a:lnTo>
                <a:cubicBezTo>
                  <a:pt x="7604553" y="3451731"/>
                  <a:pt x="7613681" y="3411845"/>
                  <a:pt x="7631938" y="3389620"/>
                </a:cubicBezTo>
                <a:cubicBezTo>
                  <a:pt x="7650194" y="3367395"/>
                  <a:pt x="7674006" y="3356282"/>
                  <a:pt x="7703375" y="3356282"/>
                </a:cubicBezTo>
                <a:cubicBezTo>
                  <a:pt x="7729966" y="3356282"/>
                  <a:pt x="7750603" y="3364518"/>
                  <a:pt x="7765288" y="3380988"/>
                </a:cubicBezTo>
                <a:cubicBezTo>
                  <a:pt x="7779972" y="3397459"/>
                  <a:pt x="7787314" y="3425537"/>
                  <a:pt x="7787314" y="3465225"/>
                </a:cubicBezTo>
                <a:lnTo>
                  <a:pt x="7787314" y="3812887"/>
                </a:lnTo>
                <a:lnTo>
                  <a:pt x="8030797" y="3812887"/>
                </a:lnTo>
                <a:lnTo>
                  <a:pt x="8030797" y="3411051"/>
                </a:lnTo>
                <a:cubicBezTo>
                  <a:pt x="8030797" y="3327707"/>
                  <a:pt x="8011846" y="3266093"/>
                  <a:pt x="7973945" y="3226207"/>
                </a:cubicBezTo>
                <a:cubicBezTo>
                  <a:pt x="7936043" y="3186321"/>
                  <a:pt x="7883556" y="3166378"/>
                  <a:pt x="7816484" y="3166378"/>
                </a:cubicBezTo>
                <a:close/>
                <a:moveTo>
                  <a:pt x="6884225" y="3166378"/>
                </a:moveTo>
                <a:cubicBezTo>
                  <a:pt x="6773497" y="3166378"/>
                  <a:pt x="6685589" y="3197632"/>
                  <a:pt x="6620502" y="3260140"/>
                </a:cubicBezTo>
                <a:cubicBezTo>
                  <a:pt x="6555414" y="3322648"/>
                  <a:pt x="6522870" y="3402122"/>
                  <a:pt x="6522870" y="3498562"/>
                </a:cubicBezTo>
                <a:cubicBezTo>
                  <a:pt x="6522870" y="3602147"/>
                  <a:pt x="6561367" y="3685887"/>
                  <a:pt x="6638361" y="3749784"/>
                </a:cubicBezTo>
                <a:cubicBezTo>
                  <a:pt x="6701067" y="3801378"/>
                  <a:pt x="6783220" y="3827175"/>
                  <a:pt x="6884820" y="3827175"/>
                </a:cubicBezTo>
                <a:cubicBezTo>
                  <a:pt x="6998723" y="3827175"/>
                  <a:pt x="7087921" y="3796119"/>
                  <a:pt x="7152413" y="3734008"/>
                </a:cubicBezTo>
                <a:cubicBezTo>
                  <a:pt x="7216905" y="3671897"/>
                  <a:pt x="7249152" y="3592225"/>
                  <a:pt x="7249152" y="3494990"/>
                </a:cubicBezTo>
                <a:cubicBezTo>
                  <a:pt x="7249152" y="3408472"/>
                  <a:pt x="7223156" y="3335645"/>
                  <a:pt x="7171166" y="3276511"/>
                </a:cubicBezTo>
                <a:cubicBezTo>
                  <a:pt x="7106475" y="3203089"/>
                  <a:pt x="7010828" y="3166378"/>
                  <a:pt x="6884225" y="3166378"/>
                </a:cubicBezTo>
                <a:close/>
                <a:moveTo>
                  <a:pt x="5129840" y="3166378"/>
                </a:moveTo>
                <a:cubicBezTo>
                  <a:pt x="5056021" y="3166378"/>
                  <a:pt x="4995497" y="3176092"/>
                  <a:pt x="4948269" y="3195520"/>
                </a:cubicBezTo>
                <a:cubicBezTo>
                  <a:pt x="4918504" y="3207811"/>
                  <a:pt x="4889532" y="3226546"/>
                  <a:pt x="4861353" y="3251726"/>
                </a:cubicBezTo>
                <a:cubicBezTo>
                  <a:pt x="4833175" y="3276906"/>
                  <a:pt x="4810951" y="3305355"/>
                  <a:pt x="4794679" y="3337074"/>
                </a:cubicBezTo>
                <a:cubicBezTo>
                  <a:pt x="4772453" y="3380297"/>
                  <a:pt x="4761341" y="3434423"/>
                  <a:pt x="4761341" y="3499455"/>
                </a:cubicBezTo>
                <a:cubicBezTo>
                  <a:pt x="4761341" y="3561709"/>
                  <a:pt x="4770469" y="3611670"/>
                  <a:pt x="4788725" y="3649339"/>
                </a:cubicBezTo>
                <a:cubicBezTo>
                  <a:pt x="4806981" y="3687008"/>
                  <a:pt x="4832183" y="3719820"/>
                  <a:pt x="4864331" y="3747775"/>
                </a:cubicBezTo>
                <a:cubicBezTo>
                  <a:pt x="4896477" y="3775730"/>
                  <a:pt x="4934875" y="3795952"/>
                  <a:pt x="4979524" y="3808441"/>
                </a:cubicBezTo>
                <a:cubicBezTo>
                  <a:pt x="5024172" y="3820930"/>
                  <a:pt x="5080032" y="3827175"/>
                  <a:pt x="5147103" y="3827175"/>
                </a:cubicBezTo>
                <a:cubicBezTo>
                  <a:pt x="5216557" y="3827175"/>
                  <a:pt x="5273806" y="3817451"/>
                  <a:pt x="5318851" y="3798004"/>
                </a:cubicBezTo>
                <a:cubicBezTo>
                  <a:pt x="5363896" y="3778557"/>
                  <a:pt x="5400906" y="3751272"/>
                  <a:pt x="5429877" y="3716149"/>
                </a:cubicBezTo>
                <a:cubicBezTo>
                  <a:pt x="5458849" y="3681025"/>
                  <a:pt x="5479685" y="3639453"/>
                  <a:pt x="5492385" y="3591431"/>
                </a:cubicBezTo>
                <a:lnTo>
                  <a:pt x="5261999" y="3565237"/>
                </a:lnTo>
                <a:cubicBezTo>
                  <a:pt x="5251283" y="3598971"/>
                  <a:pt x="5235110" y="3623975"/>
                  <a:pt x="5213481" y="3640246"/>
                </a:cubicBezTo>
                <a:cubicBezTo>
                  <a:pt x="5191851" y="3656518"/>
                  <a:pt x="5165161" y="3664654"/>
                  <a:pt x="5133411" y="3664654"/>
                </a:cubicBezTo>
                <a:cubicBezTo>
                  <a:pt x="5095312" y="3664654"/>
                  <a:pt x="5063958" y="3651185"/>
                  <a:pt x="5039352" y="3624247"/>
                </a:cubicBezTo>
                <a:cubicBezTo>
                  <a:pt x="5014745" y="3597310"/>
                  <a:pt x="5002442" y="3557892"/>
                  <a:pt x="5002442" y="3505994"/>
                </a:cubicBezTo>
                <a:cubicBezTo>
                  <a:pt x="5002442" y="3447753"/>
                  <a:pt x="5014845" y="3404272"/>
                  <a:pt x="5039650" y="3375551"/>
                </a:cubicBezTo>
                <a:cubicBezTo>
                  <a:pt x="5064454" y="3346830"/>
                  <a:pt x="5096899" y="3332470"/>
                  <a:pt x="5136983" y="3332470"/>
                </a:cubicBezTo>
                <a:cubicBezTo>
                  <a:pt x="5168733" y="3332470"/>
                  <a:pt x="5194034" y="3339316"/>
                  <a:pt x="5212885" y="3353008"/>
                </a:cubicBezTo>
                <a:cubicBezTo>
                  <a:pt x="5231737" y="3366701"/>
                  <a:pt x="5244735" y="3387040"/>
                  <a:pt x="5251878" y="3414028"/>
                </a:cubicBezTo>
                <a:lnTo>
                  <a:pt x="5479883" y="3383667"/>
                </a:lnTo>
                <a:cubicBezTo>
                  <a:pt x="5458055" y="3312626"/>
                  <a:pt x="5420055" y="3258651"/>
                  <a:pt x="5365881" y="3221742"/>
                </a:cubicBezTo>
                <a:cubicBezTo>
                  <a:pt x="5311707" y="3184833"/>
                  <a:pt x="5233027" y="3166378"/>
                  <a:pt x="5129840" y="3166378"/>
                </a:cubicBezTo>
                <a:close/>
                <a:moveTo>
                  <a:pt x="3088513" y="3166378"/>
                </a:moveTo>
                <a:cubicBezTo>
                  <a:pt x="2976991" y="3166378"/>
                  <a:pt x="2889580" y="3196937"/>
                  <a:pt x="2826278" y="3258056"/>
                </a:cubicBezTo>
                <a:cubicBezTo>
                  <a:pt x="2762977" y="3319175"/>
                  <a:pt x="2731326" y="3399145"/>
                  <a:pt x="2731326" y="3497967"/>
                </a:cubicBezTo>
                <a:cubicBezTo>
                  <a:pt x="2731326" y="3567420"/>
                  <a:pt x="2747102" y="3627844"/>
                  <a:pt x="2778653" y="3679239"/>
                </a:cubicBezTo>
                <a:cubicBezTo>
                  <a:pt x="2810205" y="3730635"/>
                  <a:pt x="2849991" y="3768139"/>
                  <a:pt x="2898013" y="3791753"/>
                </a:cubicBezTo>
                <a:cubicBezTo>
                  <a:pt x="2946035" y="3815368"/>
                  <a:pt x="3011916" y="3827175"/>
                  <a:pt x="3095657" y="3827175"/>
                </a:cubicBezTo>
                <a:cubicBezTo>
                  <a:pt x="3192098" y="3827175"/>
                  <a:pt x="3266115" y="3813383"/>
                  <a:pt x="3317709" y="3785800"/>
                </a:cubicBezTo>
                <a:cubicBezTo>
                  <a:pt x="3369303" y="3758218"/>
                  <a:pt x="3413355" y="3712676"/>
                  <a:pt x="3449868" y="3649176"/>
                </a:cubicBezTo>
                <a:lnTo>
                  <a:pt x="3211148" y="3627150"/>
                </a:lnTo>
                <a:cubicBezTo>
                  <a:pt x="3196066" y="3646200"/>
                  <a:pt x="3181977" y="3659495"/>
                  <a:pt x="3168880" y="3667035"/>
                </a:cubicBezTo>
                <a:cubicBezTo>
                  <a:pt x="3147449" y="3678942"/>
                  <a:pt x="3124827" y="3684895"/>
                  <a:pt x="3101015" y="3684895"/>
                </a:cubicBezTo>
                <a:cubicBezTo>
                  <a:pt x="3063312" y="3684895"/>
                  <a:pt x="3032752" y="3671203"/>
                  <a:pt x="3009337" y="3643818"/>
                </a:cubicBezTo>
                <a:cubicBezTo>
                  <a:pt x="2992668" y="3624768"/>
                  <a:pt x="2982151" y="3595796"/>
                  <a:pt x="2977785" y="3556903"/>
                </a:cubicBezTo>
                <a:lnTo>
                  <a:pt x="3463560" y="3556903"/>
                </a:lnTo>
                <a:lnTo>
                  <a:pt x="3463560" y="3529518"/>
                </a:lnTo>
                <a:cubicBezTo>
                  <a:pt x="3463560" y="3446175"/>
                  <a:pt x="3449868" y="3378507"/>
                  <a:pt x="3422484" y="3326517"/>
                </a:cubicBezTo>
                <a:cubicBezTo>
                  <a:pt x="3395099" y="3274526"/>
                  <a:pt x="3355213" y="3234839"/>
                  <a:pt x="3302826" y="3207454"/>
                </a:cubicBezTo>
                <a:cubicBezTo>
                  <a:pt x="3250438" y="3180070"/>
                  <a:pt x="3179001" y="3166378"/>
                  <a:pt x="3088513" y="3166378"/>
                </a:cubicBezTo>
                <a:close/>
                <a:moveTo>
                  <a:pt x="2582497" y="3166378"/>
                </a:moveTo>
                <a:cubicBezTo>
                  <a:pt x="2548367" y="3166378"/>
                  <a:pt x="2519692" y="3174811"/>
                  <a:pt x="2496475" y="3191679"/>
                </a:cubicBezTo>
                <a:cubicBezTo>
                  <a:pt x="2473258" y="3208546"/>
                  <a:pt x="2450735" y="3239403"/>
                  <a:pt x="2428907" y="3284250"/>
                </a:cubicBezTo>
                <a:lnTo>
                  <a:pt x="2428907" y="3180665"/>
                </a:lnTo>
                <a:lnTo>
                  <a:pt x="2202093" y="3180665"/>
                </a:lnTo>
                <a:lnTo>
                  <a:pt x="2202093" y="3812887"/>
                </a:lnTo>
                <a:lnTo>
                  <a:pt x="2445576" y="3812887"/>
                </a:lnTo>
                <a:lnTo>
                  <a:pt x="2445576" y="3600956"/>
                </a:lnTo>
                <a:cubicBezTo>
                  <a:pt x="2445576" y="3499753"/>
                  <a:pt x="2458077" y="3430697"/>
                  <a:pt x="2483080" y="3393787"/>
                </a:cubicBezTo>
                <a:cubicBezTo>
                  <a:pt x="2500543" y="3367593"/>
                  <a:pt x="2525149" y="3354497"/>
                  <a:pt x="2556899" y="3354497"/>
                </a:cubicBezTo>
                <a:cubicBezTo>
                  <a:pt x="2573568" y="3354497"/>
                  <a:pt x="2596190" y="3360450"/>
                  <a:pt x="2624765" y="3372356"/>
                </a:cubicBezTo>
                <a:lnTo>
                  <a:pt x="2699774" y="3199715"/>
                </a:lnTo>
                <a:cubicBezTo>
                  <a:pt x="2657309" y="3177490"/>
                  <a:pt x="2618216" y="3166378"/>
                  <a:pt x="2582497" y="3166378"/>
                </a:cubicBezTo>
                <a:close/>
                <a:moveTo>
                  <a:pt x="1609161" y="3117562"/>
                </a:moveTo>
                <a:lnTo>
                  <a:pt x="1685957" y="3117562"/>
                </a:lnTo>
                <a:cubicBezTo>
                  <a:pt x="1736360" y="3117562"/>
                  <a:pt x="1770690" y="3127087"/>
                  <a:pt x="1788946" y="3146137"/>
                </a:cubicBezTo>
                <a:cubicBezTo>
                  <a:pt x="1807202" y="3165187"/>
                  <a:pt x="1816330" y="3188405"/>
                  <a:pt x="1816330" y="3215789"/>
                </a:cubicBezTo>
                <a:cubicBezTo>
                  <a:pt x="1816330" y="3243967"/>
                  <a:pt x="1805813" y="3267085"/>
                  <a:pt x="1784779" y="3285143"/>
                </a:cubicBezTo>
                <a:cubicBezTo>
                  <a:pt x="1763745" y="3303200"/>
                  <a:pt x="1727232" y="3312229"/>
                  <a:pt x="1675241" y="3312229"/>
                </a:cubicBezTo>
                <a:lnTo>
                  <a:pt x="1609161" y="3312229"/>
                </a:lnTo>
                <a:close/>
                <a:moveTo>
                  <a:pt x="10631122" y="2940159"/>
                </a:moveTo>
                <a:lnTo>
                  <a:pt x="10631122" y="3242578"/>
                </a:lnTo>
                <a:cubicBezTo>
                  <a:pt x="10607309" y="3217178"/>
                  <a:pt x="10580024" y="3198128"/>
                  <a:pt x="10549266" y="3185428"/>
                </a:cubicBezTo>
                <a:cubicBezTo>
                  <a:pt x="10518508" y="3172728"/>
                  <a:pt x="10484278" y="3166378"/>
                  <a:pt x="10446575" y="3166378"/>
                </a:cubicBezTo>
                <a:cubicBezTo>
                  <a:pt x="10369184" y="3166378"/>
                  <a:pt x="10305386" y="3194159"/>
                  <a:pt x="10255182" y="3249722"/>
                </a:cubicBezTo>
                <a:cubicBezTo>
                  <a:pt x="10204977" y="3305284"/>
                  <a:pt x="10179875" y="3385453"/>
                  <a:pt x="10179875" y="3490228"/>
                </a:cubicBezTo>
                <a:cubicBezTo>
                  <a:pt x="10179875" y="3583890"/>
                  <a:pt x="10202596" y="3663464"/>
                  <a:pt x="10248038" y="3728948"/>
                </a:cubicBezTo>
                <a:cubicBezTo>
                  <a:pt x="10293480" y="3794432"/>
                  <a:pt x="10359262" y="3827175"/>
                  <a:pt x="10445384" y="3827175"/>
                </a:cubicBezTo>
                <a:cubicBezTo>
                  <a:pt x="10488247" y="3827175"/>
                  <a:pt x="10527140" y="3818047"/>
                  <a:pt x="10562065" y="3799790"/>
                </a:cubicBezTo>
                <a:cubicBezTo>
                  <a:pt x="10588259" y="3785900"/>
                  <a:pt x="10617231" y="3759111"/>
                  <a:pt x="10648981" y="3719423"/>
                </a:cubicBezTo>
                <a:lnTo>
                  <a:pt x="10648981" y="3812887"/>
                </a:lnTo>
                <a:lnTo>
                  <a:pt x="10875796" y="3812887"/>
                </a:lnTo>
                <a:lnTo>
                  <a:pt x="10875796" y="2940159"/>
                </a:lnTo>
                <a:close/>
                <a:moveTo>
                  <a:pt x="6151991" y="2940159"/>
                </a:moveTo>
                <a:lnTo>
                  <a:pt x="6151991" y="3105061"/>
                </a:lnTo>
                <a:lnTo>
                  <a:pt x="6394283" y="3105061"/>
                </a:lnTo>
                <a:lnTo>
                  <a:pt x="6394283" y="2940159"/>
                </a:lnTo>
                <a:close/>
                <a:moveTo>
                  <a:pt x="5892435" y="2940159"/>
                </a:moveTo>
                <a:lnTo>
                  <a:pt x="5649548" y="3064579"/>
                </a:lnTo>
                <a:lnTo>
                  <a:pt x="5649548" y="3180665"/>
                </a:lnTo>
                <a:lnTo>
                  <a:pt x="5560251" y="3180665"/>
                </a:lnTo>
                <a:lnTo>
                  <a:pt x="5560251" y="3358068"/>
                </a:lnTo>
                <a:lnTo>
                  <a:pt x="5649548" y="3358068"/>
                </a:lnTo>
                <a:lnTo>
                  <a:pt x="5649548" y="3580436"/>
                </a:lnTo>
                <a:cubicBezTo>
                  <a:pt x="5649548" y="3650987"/>
                  <a:pt x="5656393" y="3702018"/>
                  <a:pt x="5670086" y="3733529"/>
                </a:cubicBezTo>
                <a:cubicBezTo>
                  <a:pt x="5683778" y="3765041"/>
                  <a:pt x="5704912" y="3788526"/>
                  <a:pt x="5733486" y="3803985"/>
                </a:cubicBezTo>
                <a:cubicBezTo>
                  <a:pt x="5762062" y="3819445"/>
                  <a:pt x="5806511" y="3827175"/>
                  <a:pt x="5866836" y="3827175"/>
                </a:cubicBezTo>
                <a:cubicBezTo>
                  <a:pt x="5918827" y="3827175"/>
                  <a:pt x="5974786" y="3820626"/>
                  <a:pt x="6034714" y="3807529"/>
                </a:cubicBezTo>
                <a:lnTo>
                  <a:pt x="6016855" y="3640274"/>
                </a:lnTo>
                <a:cubicBezTo>
                  <a:pt x="5984708" y="3650575"/>
                  <a:pt x="5959706" y="3655725"/>
                  <a:pt x="5941846" y="3655725"/>
                </a:cubicBezTo>
                <a:cubicBezTo>
                  <a:pt x="5922002" y="3655725"/>
                  <a:pt x="5908112" y="3648990"/>
                  <a:pt x="5900174" y="3635521"/>
                </a:cubicBezTo>
                <a:cubicBezTo>
                  <a:pt x="5895015" y="3626809"/>
                  <a:pt x="5892435" y="3608986"/>
                  <a:pt x="5892435" y="3582055"/>
                </a:cubicBezTo>
                <a:lnTo>
                  <a:pt x="5892435" y="3358068"/>
                </a:lnTo>
                <a:lnTo>
                  <a:pt x="6025785" y="3358068"/>
                </a:lnTo>
                <a:lnTo>
                  <a:pt x="6025785" y="3180665"/>
                </a:lnTo>
                <a:lnTo>
                  <a:pt x="5892435" y="3180665"/>
                </a:lnTo>
                <a:close/>
                <a:moveTo>
                  <a:pt x="4389866" y="2940159"/>
                </a:moveTo>
                <a:lnTo>
                  <a:pt x="4389866" y="3105061"/>
                </a:lnTo>
                <a:lnTo>
                  <a:pt x="4632158" y="3105061"/>
                </a:lnTo>
                <a:lnTo>
                  <a:pt x="4632158" y="2940159"/>
                </a:lnTo>
                <a:close/>
                <a:moveTo>
                  <a:pt x="3992197" y="2940159"/>
                </a:moveTo>
                <a:lnTo>
                  <a:pt x="3992197" y="3242578"/>
                </a:lnTo>
                <a:cubicBezTo>
                  <a:pt x="3968385" y="3217178"/>
                  <a:pt x="3941100" y="3198128"/>
                  <a:pt x="3910342" y="3185428"/>
                </a:cubicBezTo>
                <a:cubicBezTo>
                  <a:pt x="3879584" y="3172728"/>
                  <a:pt x="3845354" y="3166378"/>
                  <a:pt x="3807651" y="3166378"/>
                </a:cubicBezTo>
                <a:cubicBezTo>
                  <a:pt x="3730261" y="3166378"/>
                  <a:pt x="3666463" y="3194159"/>
                  <a:pt x="3616258" y="3249722"/>
                </a:cubicBezTo>
                <a:cubicBezTo>
                  <a:pt x="3566053" y="3305284"/>
                  <a:pt x="3540951" y="3385453"/>
                  <a:pt x="3540951" y="3490228"/>
                </a:cubicBezTo>
                <a:cubicBezTo>
                  <a:pt x="3540951" y="3583890"/>
                  <a:pt x="3563672" y="3663464"/>
                  <a:pt x="3609114" y="3728948"/>
                </a:cubicBezTo>
                <a:cubicBezTo>
                  <a:pt x="3654556" y="3794432"/>
                  <a:pt x="3720339" y="3827175"/>
                  <a:pt x="3806460" y="3827175"/>
                </a:cubicBezTo>
                <a:cubicBezTo>
                  <a:pt x="3849323" y="3827175"/>
                  <a:pt x="3888216" y="3818047"/>
                  <a:pt x="3923141" y="3799790"/>
                </a:cubicBezTo>
                <a:cubicBezTo>
                  <a:pt x="3949335" y="3785900"/>
                  <a:pt x="3978307" y="3759111"/>
                  <a:pt x="4010057" y="3719423"/>
                </a:cubicBezTo>
                <a:lnTo>
                  <a:pt x="4010057" y="3812887"/>
                </a:lnTo>
                <a:lnTo>
                  <a:pt x="4236871" y="3812887"/>
                </a:lnTo>
                <a:lnTo>
                  <a:pt x="4236871" y="2940159"/>
                </a:lnTo>
                <a:close/>
                <a:moveTo>
                  <a:pt x="1338295" y="2940159"/>
                </a:moveTo>
                <a:lnTo>
                  <a:pt x="1338295" y="3812887"/>
                </a:lnTo>
                <a:lnTo>
                  <a:pt x="1609161" y="3812887"/>
                </a:lnTo>
                <a:lnTo>
                  <a:pt x="1609161" y="3489037"/>
                </a:lnTo>
                <a:lnTo>
                  <a:pt x="1756799" y="3489037"/>
                </a:lnTo>
                <a:cubicBezTo>
                  <a:pt x="1865543" y="3489037"/>
                  <a:pt x="1946406" y="3464232"/>
                  <a:pt x="1999389" y="3414623"/>
                </a:cubicBezTo>
                <a:cubicBezTo>
                  <a:pt x="2052372" y="3365014"/>
                  <a:pt x="2078863" y="3296156"/>
                  <a:pt x="2078863" y="3208050"/>
                </a:cubicBezTo>
                <a:cubicBezTo>
                  <a:pt x="2078863" y="3122325"/>
                  <a:pt x="2054555" y="3056245"/>
                  <a:pt x="2005937" y="3009811"/>
                </a:cubicBezTo>
                <a:cubicBezTo>
                  <a:pt x="1957320" y="2963376"/>
                  <a:pt x="1884196" y="2940159"/>
                  <a:pt x="1786565" y="2940159"/>
                </a:cubicBezTo>
                <a:close/>
                <a:moveTo>
                  <a:pt x="7659917" y="2055525"/>
                </a:moveTo>
                <a:lnTo>
                  <a:pt x="7659917" y="2094220"/>
                </a:lnTo>
                <a:cubicBezTo>
                  <a:pt x="7659917" y="2124382"/>
                  <a:pt x="7655056" y="2148889"/>
                  <a:pt x="7645332" y="2167741"/>
                </a:cubicBezTo>
                <a:cubicBezTo>
                  <a:pt x="7635609" y="2186593"/>
                  <a:pt x="7619138" y="2202567"/>
                  <a:pt x="7595921" y="2215664"/>
                </a:cubicBezTo>
                <a:cubicBezTo>
                  <a:pt x="7572704" y="2228761"/>
                  <a:pt x="7547602" y="2235309"/>
                  <a:pt x="7520614" y="2235309"/>
                </a:cubicBezTo>
                <a:cubicBezTo>
                  <a:pt x="7494817" y="2235309"/>
                  <a:pt x="7475272" y="2229257"/>
                  <a:pt x="7461976" y="2217152"/>
                </a:cubicBezTo>
                <a:cubicBezTo>
                  <a:pt x="7448681" y="2205047"/>
                  <a:pt x="7442033" y="2189470"/>
                  <a:pt x="7442033" y="2170420"/>
                </a:cubicBezTo>
                <a:cubicBezTo>
                  <a:pt x="7442033" y="2153751"/>
                  <a:pt x="7448780" y="2138869"/>
                  <a:pt x="7462273" y="2125772"/>
                </a:cubicBezTo>
                <a:cubicBezTo>
                  <a:pt x="7475370" y="2113072"/>
                  <a:pt x="7506525" y="2100173"/>
                  <a:pt x="7555738" y="2087076"/>
                </a:cubicBezTo>
                <a:cubicBezTo>
                  <a:pt x="7591853" y="2077948"/>
                  <a:pt x="7626580" y="2067431"/>
                  <a:pt x="7659917" y="2055525"/>
                </a:cubicBezTo>
                <a:close/>
                <a:moveTo>
                  <a:pt x="6775283" y="1890028"/>
                </a:moveTo>
                <a:cubicBezTo>
                  <a:pt x="6802667" y="1890028"/>
                  <a:pt x="6825984" y="1901736"/>
                  <a:pt x="6845232" y="1925151"/>
                </a:cubicBezTo>
                <a:cubicBezTo>
                  <a:pt x="6864481" y="1948567"/>
                  <a:pt x="6874105" y="1985278"/>
                  <a:pt x="6874105" y="2035284"/>
                </a:cubicBezTo>
                <a:cubicBezTo>
                  <a:pt x="6874105" y="2092037"/>
                  <a:pt x="6864282" y="2132419"/>
                  <a:pt x="6844637" y="2156430"/>
                </a:cubicBezTo>
                <a:cubicBezTo>
                  <a:pt x="6824991" y="2180441"/>
                  <a:pt x="6800683" y="2192447"/>
                  <a:pt x="6771711" y="2192447"/>
                </a:cubicBezTo>
                <a:cubicBezTo>
                  <a:pt x="6740358" y="2192447"/>
                  <a:pt x="6714462" y="2180243"/>
                  <a:pt x="6694023" y="2155835"/>
                </a:cubicBezTo>
                <a:cubicBezTo>
                  <a:pt x="6673584" y="2131427"/>
                  <a:pt x="6663364" y="2092037"/>
                  <a:pt x="6663364" y="2037665"/>
                </a:cubicBezTo>
                <a:cubicBezTo>
                  <a:pt x="6663364" y="1988056"/>
                  <a:pt x="6673782" y="1951047"/>
                  <a:pt x="6694618" y="1926640"/>
                </a:cubicBezTo>
                <a:cubicBezTo>
                  <a:pt x="6715454" y="1902232"/>
                  <a:pt x="6742342" y="1890028"/>
                  <a:pt x="6775283" y="1890028"/>
                </a:cubicBezTo>
                <a:close/>
                <a:moveTo>
                  <a:pt x="5401897" y="1875740"/>
                </a:moveTo>
                <a:cubicBezTo>
                  <a:pt x="5435235" y="1875740"/>
                  <a:pt x="5463214" y="1889135"/>
                  <a:pt x="5485836" y="1915924"/>
                </a:cubicBezTo>
                <a:cubicBezTo>
                  <a:pt x="5508458" y="1942713"/>
                  <a:pt x="5519769" y="1983492"/>
                  <a:pt x="5519769" y="2038261"/>
                </a:cubicBezTo>
                <a:cubicBezTo>
                  <a:pt x="5519769" y="2096998"/>
                  <a:pt x="5508558" y="2139662"/>
                  <a:pt x="5486134" y="2166253"/>
                </a:cubicBezTo>
                <a:cubicBezTo>
                  <a:pt x="5463710" y="2192843"/>
                  <a:pt x="5435036" y="2206139"/>
                  <a:pt x="5400111" y="2206139"/>
                </a:cubicBezTo>
                <a:cubicBezTo>
                  <a:pt x="5365583" y="2206139"/>
                  <a:pt x="5336909" y="2192645"/>
                  <a:pt x="5314089" y="2165657"/>
                </a:cubicBezTo>
                <a:cubicBezTo>
                  <a:pt x="5291268" y="2138670"/>
                  <a:pt x="5279858" y="2096998"/>
                  <a:pt x="5279858" y="2040642"/>
                </a:cubicBezTo>
                <a:cubicBezTo>
                  <a:pt x="5279858" y="1985079"/>
                  <a:pt x="5291368" y="1943705"/>
                  <a:pt x="5314386" y="1916519"/>
                </a:cubicBezTo>
                <a:cubicBezTo>
                  <a:pt x="5337405" y="1889333"/>
                  <a:pt x="5366575" y="1875740"/>
                  <a:pt x="5401897" y="1875740"/>
                </a:cubicBezTo>
                <a:close/>
                <a:moveTo>
                  <a:pt x="4592272" y="1875740"/>
                </a:moveTo>
                <a:cubicBezTo>
                  <a:pt x="4625610" y="1875740"/>
                  <a:pt x="4653589" y="1889135"/>
                  <a:pt x="4676211" y="1915924"/>
                </a:cubicBezTo>
                <a:cubicBezTo>
                  <a:pt x="4698833" y="1942713"/>
                  <a:pt x="4710144" y="1983492"/>
                  <a:pt x="4710144" y="2038261"/>
                </a:cubicBezTo>
                <a:cubicBezTo>
                  <a:pt x="4710144" y="2096998"/>
                  <a:pt x="4698932" y="2139662"/>
                  <a:pt x="4676509" y="2166253"/>
                </a:cubicBezTo>
                <a:cubicBezTo>
                  <a:pt x="4654085" y="2192843"/>
                  <a:pt x="4625411" y="2206139"/>
                  <a:pt x="4590486" y="2206139"/>
                </a:cubicBezTo>
                <a:cubicBezTo>
                  <a:pt x="4555958" y="2206139"/>
                  <a:pt x="4527284" y="2192645"/>
                  <a:pt x="4504463" y="2165657"/>
                </a:cubicBezTo>
                <a:cubicBezTo>
                  <a:pt x="4481643" y="2138670"/>
                  <a:pt x="4470233" y="2096998"/>
                  <a:pt x="4470233" y="2040642"/>
                </a:cubicBezTo>
                <a:cubicBezTo>
                  <a:pt x="4470233" y="1985079"/>
                  <a:pt x="4481742" y="1943705"/>
                  <a:pt x="4504761" y="1916519"/>
                </a:cubicBezTo>
                <a:cubicBezTo>
                  <a:pt x="4527780" y="1889333"/>
                  <a:pt x="4556950" y="1875740"/>
                  <a:pt x="4592272" y="1875740"/>
                </a:cubicBezTo>
                <a:close/>
                <a:moveTo>
                  <a:pt x="7545022" y="1709053"/>
                </a:moveTo>
                <a:cubicBezTo>
                  <a:pt x="7499778" y="1709053"/>
                  <a:pt x="7457710" y="1712426"/>
                  <a:pt x="7418816" y="1719173"/>
                </a:cubicBezTo>
                <a:cubicBezTo>
                  <a:pt x="7379922" y="1725920"/>
                  <a:pt x="7349363" y="1735445"/>
                  <a:pt x="7327138" y="1747748"/>
                </a:cubicBezTo>
                <a:cubicBezTo>
                  <a:pt x="7296181" y="1764814"/>
                  <a:pt x="7272468" y="1784955"/>
                  <a:pt x="7255998" y="1808173"/>
                </a:cubicBezTo>
                <a:cubicBezTo>
                  <a:pt x="7239528" y="1831390"/>
                  <a:pt x="7226927" y="1863239"/>
                  <a:pt x="7218195" y="1903720"/>
                </a:cubicBezTo>
                <a:lnTo>
                  <a:pt x="7449772" y="1928128"/>
                </a:lnTo>
                <a:cubicBezTo>
                  <a:pt x="7459297" y="1900744"/>
                  <a:pt x="7471798" y="1882090"/>
                  <a:pt x="7487277" y="1872168"/>
                </a:cubicBezTo>
                <a:cubicBezTo>
                  <a:pt x="7507121" y="1859469"/>
                  <a:pt x="7536886" y="1853118"/>
                  <a:pt x="7576573" y="1853118"/>
                </a:cubicBezTo>
                <a:cubicBezTo>
                  <a:pt x="7607530" y="1853118"/>
                  <a:pt x="7629160" y="1859072"/>
                  <a:pt x="7641463" y="1870978"/>
                </a:cubicBezTo>
                <a:cubicBezTo>
                  <a:pt x="7653766" y="1882884"/>
                  <a:pt x="7659917" y="1903720"/>
                  <a:pt x="7659917" y="1933486"/>
                </a:cubicBezTo>
                <a:cubicBezTo>
                  <a:pt x="7629755" y="1945392"/>
                  <a:pt x="7601180" y="1955016"/>
                  <a:pt x="7574192" y="1962358"/>
                </a:cubicBezTo>
                <a:cubicBezTo>
                  <a:pt x="7547205" y="1969701"/>
                  <a:pt x="7488269" y="1982500"/>
                  <a:pt x="7397384" y="2000756"/>
                </a:cubicBezTo>
                <a:cubicBezTo>
                  <a:pt x="7321581" y="2015837"/>
                  <a:pt x="7269591" y="2038856"/>
                  <a:pt x="7241413" y="2069812"/>
                </a:cubicBezTo>
                <a:cubicBezTo>
                  <a:pt x="7213235" y="2100769"/>
                  <a:pt x="7199145" y="2140258"/>
                  <a:pt x="7199145" y="2188279"/>
                </a:cubicBezTo>
                <a:cubicBezTo>
                  <a:pt x="7199145" y="2239476"/>
                  <a:pt x="7218692" y="2282537"/>
                  <a:pt x="7257784" y="2317462"/>
                </a:cubicBezTo>
                <a:cubicBezTo>
                  <a:pt x="7296876" y="2352387"/>
                  <a:pt x="7354125" y="2369850"/>
                  <a:pt x="7429531" y="2369850"/>
                </a:cubicBezTo>
                <a:cubicBezTo>
                  <a:pt x="7486285" y="2369850"/>
                  <a:pt x="7536092" y="2361118"/>
                  <a:pt x="7578955" y="2343656"/>
                </a:cubicBezTo>
                <a:cubicBezTo>
                  <a:pt x="7610308" y="2330559"/>
                  <a:pt x="7641860" y="2308731"/>
                  <a:pt x="7673609" y="2278172"/>
                </a:cubicBezTo>
                <a:cubicBezTo>
                  <a:pt x="7676388" y="2296428"/>
                  <a:pt x="7679166" y="2309822"/>
                  <a:pt x="7681944" y="2318355"/>
                </a:cubicBezTo>
                <a:cubicBezTo>
                  <a:pt x="7684722" y="2326888"/>
                  <a:pt x="7690675" y="2339290"/>
                  <a:pt x="7699803" y="2355562"/>
                </a:cubicBezTo>
                <a:lnTo>
                  <a:pt x="7927213" y="2355562"/>
                </a:lnTo>
                <a:cubicBezTo>
                  <a:pt x="7914513" y="2329369"/>
                  <a:pt x="7906278" y="2307838"/>
                  <a:pt x="7902507" y="2290971"/>
                </a:cubicBezTo>
                <a:cubicBezTo>
                  <a:pt x="7898737" y="2274104"/>
                  <a:pt x="7896852" y="2250787"/>
                  <a:pt x="7896852" y="2221022"/>
                </a:cubicBezTo>
                <a:lnTo>
                  <a:pt x="7896852" y="1941820"/>
                </a:lnTo>
                <a:cubicBezTo>
                  <a:pt x="7896852" y="1912055"/>
                  <a:pt x="7890898" y="1880800"/>
                  <a:pt x="7878992" y="1848058"/>
                </a:cubicBezTo>
                <a:cubicBezTo>
                  <a:pt x="7867086" y="1815316"/>
                  <a:pt x="7850814" y="1790015"/>
                  <a:pt x="7830177" y="1772156"/>
                </a:cubicBezTo>
                <a:cubicBezTo>
                  <a:pt x="7800808" y="1746359"/>
                  <a:pt x="7764097" y="1729393"/>
                  <a:pt x="7720044" y="1721257"/>
                </a:cubicBezTo>
                <a:cubicBezTo>
                  <a:pt x="7675991" y="1713121"/>
                  <a:pt x="7617650" y="1709053"/>
                  <a:pt x="7545022" y="1709053"/>
                </a:cubicBezTo>
                <a:close/>
                <a:moveTo>
                  <a:pt x="5398325" y="1709053"/>
                </a:moveTo>
                <a:cubicBezTo>
                  <a:pt x="5287597" y="1709053"/>
                  <a:pt x="5199689" y="1740307"/>
                  <a:pt x="5134602" y="1802815"/>
                </a:cubicBezTo>
                <a:cubicBezTo>
                  <a:pt x="5069514" y="1865323"/>
                  <a:pt x="5036971" y="1944797"/>
                  <a:pt x="5036971" y="2041237"/>
                </a:cubicBezTo>
                <a:cubicBezTo>
                  <a:pt x="5036971" y="2144822"/>
                  <a:pt x="5075468" y="2228562"/>
                  <a:pt x="5152461" y="2292459"/>
                </a:cubicBezTo>
                <a:cubicBezTo>
                  <a:pt x="5215167" y="2344053"/>
                  <a:pt x="5297320" y="2369850"/>
                  <a:pt x="5398921" y="2369850"/>
                </a:cubicBezTo>
                <a:cubicBezTo>
                  <a:pt x="5512824" y="2369850"/>
                  <a:pt x="5602021" y="2338794"/>
                  <a:pt x="5666514" y="2276683"/>
                </a:cubicBezTo>
                <a:cubicBezTo>
                  <a:pt x="5731006" y="2214572"/>
                  <a:pt x="5763252" y="2134900"/>
                  <a:pt x="5763252" y="2037665"/>
                </a:cubicBezTo>
                <a:cubicBezTo>
                  <a:pt x="5763252" y="1951147"/>
                  <a:pt x="5737257" y="1878320"/>
                  <a:pt x="5685266" y="1819186"/>
                </a:cubicBezTo>
                <a:cubicBezTo>
                  <a:pt x="5620575" y="1745764"/>
                  <a:pt x="5524929" y="1709053"/>
                  <a:pt x="5398325" y="1709053"/>
                </a:cubicBezTo>
                <a:close/>
                <a:moveTo>
                  <a:pt x="4588700" y="1709053"/>
                </a:moveTo>
                <a:cubicBezTo>
                  <a:pt x="4477972" y="1709053"/>
                  <a:pt x="4390064" y="1740307"/>
                  <a:pt x="4324977" y="1802815"/>
                </a:cubicBezTo>
                <a:cubicBezTo>
                  <a:pt x="4259889" y="1865323"/>
                  <a:pt x="4227346" y="1944797"/>
                  <a:pt x="4227346" y="2041237"/>
                </a:cubicBezTo>
                <a:cubicBezTo>
                  <a:pt x="4227346" y="2144822"/>
                  <a:pt x="4265843" y="2228562"/>
                  <a:pt x="4342836" y="2292459"/>
                </a:cubicBezTo>
                <a:cubicBezTo>
                  <a:pt x="4405542" y="2344053"/>
                  <a:pt x="4487696" y="2369850"/>
                  <a:pt x="4589296" y="2369850"/>
                </a:cubicBezTo>
                <a:cubicBezTo>
                  <a:pt x="4703199" y="2369850"/>
                  <a:pt x="4792396" y="2338794"/>
                  <a:pt x="4856888" y="2276683"/>
                </a:cubicBezTo>
                <a:cubicBezTo>
                  <a:pt x="4921381" y="2214572"/>
                  <a:pt x="4953627" y="2134900"/>
                  <a:pt x="4953627" y="2037665"/>
                </a:cubicBezTo>
                <a:cubicBezTo>
                  <a:pt x="4953627" y="1951147"/>
                  <a:pt x="4927632" y="1878320"/>
                  <a:pt x="4875641" y="1819186"/>
                </a:cubicBezTo>
                <a:cubicBezTo>
                  <a:pt x="4810950" y="1745764"/>
                  <a:pt x="4715303" y="1709053"/>
                  <a:pt x="4588700" y="1709053"/>
                </a:cubicBezTo>
                <a:close/>
                <a:moveTo>
                  <a:pt x="8456445" y="1482834"/>
                </a:moveTo>
                <a:lnTo>
                  <a:pt x="8456445" y="2355562"/>
                </a:lnTo>
                <a:lnTo>
                  <a:pt x="8699332" y="2355562"/>
                </a:lnTo>
                <a:lnTo>
                  <a:pt x="8699332" y="1482834"/>
                </a:lnTo>
                <a:close/>
                <a:moveTo>
                  <a:pt x="8046870" y="1482834"/>
                </a:moveTo>
                <a:lnTo>
                  <a:pt x="8046870" y="2355562"/>
                </a:lnTo>
                <a:lnTo>
                  <a:pt x="8289758" y="2355562"/>
                </a:lnTo>
                <a:lnTo>
                  <a:pt x="8289758" y="1482834"/>
                </a:lnTo>
                <a:close/>
                <a:moveTo>
                  <a:pt x="6420477" y="1482834"/>
                </a:moveTo>
                <a:lnTo>
                  <a:pt x="6420477" y="2355562"/>
                </a:lnTo>
                <a:lnTo>
                  <a:pt x="6647291" y="2355562"/>
                </a:lnTo>
                <a:lnTo>
                  <a:pt x="6647291" y="2262098"/>
                </a:lnTo>
                <a:cubicBezTo>
                  <a:pt x="6678644" y="2301389"/>
                  <a:pt x="6707616" y="2328178"/>
                  <a:pt x="6734206" y="2342465"/>
                </a:cubicBezTo>
                <a:cubicBezTo>
                  <a:pt x="6769529" y="2360722"/>
                  <a:pt x="6808422" y="2369850"/>
                  <a:pt x="6850888" y="2369850"/>
                </a:cubicBezTo>
                <a:cubicBezTo>
                  <a:pt x="6900497" y="2369850"/>
                  <a:pt x="6945642" y="2356852"/>
                  <a:pt x="6986321" y="2330857"/>
                </a:cubicBezTo>
                <a:cubicBezTo>
                  <a:pt x="7027001" y="2304861"/>
                  <a:pt x="7058850" y="2265571"/>
                  <a:pt x="7081869" y="2212985"/>
                </a:cubicBezTo>
                <a:cubicBezTo>
                  <a:pt x="7104888" y="2160399"/>
                  <a:pt x="7116397" y="2099578"/>
                  <a:pt x="7116397" y="2030522"/>
                </a:cubicBezTo>
                <a:cubicBezTo>
                  <a:pt x="7116397" y="1926937"/>
                  <a:pt x="7091196" y="1847463"/>
                  <a:pt x="7040792" y="1792099"/>
                </a:cubicBezTo>
                <a:cubicBezTo>
                  <a:pt x="6990389" y="1736735"/>
                  <a:pt x="6926691" y="1709053"/>
                  <a:pt x="6849697" y="1709053"/>
                </a:cubicBezTo>
                <a:cubicBezTo>
                  <a:pt x="6812391" y="1709053"/>
                  <a:pt x="6778359" y="1715403"/>
                  <a:pt x="6747601" y="1728103"/>
                </a:cubicBezTo>
                <a:cubicBezTo>
                  <a:pt x="6716843" y="1740803"/>
                  <a:pt x="6689360" y="1759853"/>
                  <a:pt x="6665150" y="1785253"/>
                </a:cubicBezTo>
                <a:lnTo>
                  <a:pt x="6665150" y="1482834"/>
                </a:lnTo>
                <a:close/>
                <a:moveTo>
                  <a:pt x="6168659" y="1482834"/>
                </a:moveTo>
                <a:lnTo>
                  <a:pt x="5925772" y="1607254"/>
                </a:lnTo>
                <a:lnTo>
                  <a:pt x="5925772" y="1723340"/>
                </a:lnTo>
                <a:lnTo>
                  <a:pt x="5836475" y="1723340"/>
                </a:lnTo>
                <a:lnTo>
                  <a:pt x="5836475" y="1900744"/>
                </a:lnTo>
                <a:lnTo>
                  <a:pt x="5925772" y="1900744"/>
                </a:lnTo>
                <a:lnTo>
                  <a:pt x="5925772" y="2123111"/>
                </a:lnTo>
                <a:cubicBezTo>
                  <a:pt x="5925772" y="2193662"/>
                  <a:pt x="5932619" y="2244693"/>
                  <a:pt x="5946310" y="2276204"/>
                </a:cubicBezTo>
                <a:cubicBezTo>
                  <a:pt x="5960002" y="2307716"/>
                  <a:pt x="5981136" y="2331201"/>
                  <a:pt x="6009711" y="2346660"/>
                </a:cubicBezTo>
                <a:cubicBezTo>
                  <a:pt x="6038286" y="2362120"/>
                  <a:pt x="6082736" y="2369850"/>
                  <a:pt x="6143061" y="2369850"/>
                </a:cubicBezTo>
                <a:cubicBezTo>
                  <a:pt x="6195052" y="2369850"/>
                  <a:pt x="6251011" y="2363301"/>
                  <a:pt x="6310939" y="2350204"/>
                </a:cubicBezTo>
                <a:lnTo>
                  <a:pt x="6293080" y="2182950"/>
                </a:lnTo>
                <a:cubicBezTo>
                  <a:pt x="6260933" y="2193250"/>
                  <a:pt x="6235930" y="2198400"/>
                  <a:pt x="6218070" y="2198400"/>
                </a:cubicBezTo>
                <a:cubicBezTo>
                  <a:pt x="6198227" y="2198400"/>
                  <a:pt x="6184336" y="2191665"/>
                  <a:pt x="6176398" y="2178196"/>
                </a:cubicBezTo>
                <a:cubicBezTo>
                  <a:pt x="6171239" y="2169484"/>
                  <a:pt x="6168659" y="2151661"/>
                  <a:pt x="6168659" y="2124730"/>
                </a:cubicBezTo>
                <a:lnTo>
                  <a:pt x="6168659" y="1900744"/>
                </a:lnTo>
                <a:lnTo>
                  <a:pt x="6302009" y="1900744"/>
                </a:lnTo>
                <a:lnTo>
                  <a:pt x="6302009" y="1723340"/>
                </a:lnTo>
                <a:lnTo>
                  <a:pt x="6168659" y="1723340"/>
                </a:lnTo>
                <a:close/>
                <a:moveTo>
                  <a:pt x="3502851" y="1482834"/>
                </a:moveTo>
                <a:lnTo>
                  <a:pt x="3502851" y="2355562"/>
                </a:lnTo>
                <a:lnTo>
                  <a:pt x="3773718" y="2355562"/>
                </a:lnTo>
                <a:lnTo>
                  <a:pt x="3773718" y="1998970"/>
                </a:lnTo>
                <a:lnTo>
                  <a:pt x="4111856" y="1998970"/>
                </a:lnTo>
                <a:lnTo>
                  <a:pt x="4111856" y="1822758"/>
                </a:lnTo>
                <a:lnTo>
                  <a:pt x="3773718" y="1822758"/>
                </a:lnTo>
                <a:lnTo>
                  <a:pt x="3773718" y="1670358"/>
                </a:lnTo>
                <a:lnTo>
                  <a:pt x="4169601" y="1670358"/>
                </a:lnTo>
                <a:lnTo>
                  <a:pt x="4169601" y="1482834"/>
                </a:lnTo>
                <a:close/>
                <a:moveTo>
                  <a:pt x="0" y="0"/>
                </a:moveTo>
                <a:lnTo>
                  <a:pt x="12192000" y="0"/>
                </a:lnTo>
                <a:lnTo>
                  <a:pt x="12192000" y="6858000"/>
                </a:lnTo>
                <a:lnTo>
                  <a:pt x="0" y="6858000"/>
                </a:lnTo>
                <a:close/>
              </a:path>
            </a:pathLst>
          </a:cu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0"/>
          </a:p>
        </p:txBody>
      </p:sp>
    </p:spTree>
    <p:extLst>
      <p:ext uri="{BB962C8B-B14F-4D97-AF65-F5344CB8AC3E}">
        <p14:creationId xmlns:p14="http://schemas.microsoft.com/office/powerpoint/2010/main" val="2850567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020"/>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B2E2736-5A4D-3E6E-9E24-40A292AF90A2}"/>
              </a:ext>
            </a:extLst>
          </p:cNvPr>
          <p:cNvSpPr/>
          <p:nvPr/>
        </p:nvSpPr>
        <p:spPr>
          <a:xfrm rot="10800000">
            <a:off x="14378" y="-3612370"/>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 name="Group 6">
            <a:extLst>
              <a:ext uri="{FF2B5EF4-FFF2-40B4-BE49-F238E27FC236}">
                <a16:creationId xmlns:a16="http://schemas.microsoft.com/office/drawing/2014/main" id="{4484257E-1535-0105-4660-80A83E35F6FD}"/>
              </a:ext>
            </a:extLst>
          </p:cNvPr>
          <p:cNvGrpSpPr/>
          <p:nvPr/>
        </p:nvGrpSpPr>
        <p:grpSpPr>
          <a:xfrm>
            <a:off x="516608" y="454809"/>
            <a:ext cx="746700" cy="3315586"/>
            <a:chOff x="516608" y="454809"/>
            <a:chExt cx="746700" cy="3315586"/>
          </a:xfrm>
        </p:grpSpPr>
        <p:pic>
          <p:nvPicPr>
            <p:cNvPr id="8" name="Graphic 7" descr="Trophy with solid fill">
              <a:hlinkClick r:id="rId2" action="ppaction://hlinksldjump"/>
              <a:extLst>
                <a:ext uri="{FF2B5EF4-FFF2-40B4-BE49-F238E27FC236}">
                  <a16:creationId xmlns:a16="http://schemas.microsoft.com/office/drawing/2014/main" id="{DDFB3230-BAFD-7884-FA47-C9C8D7FE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9" name="Graphic 8" descr="Lightbulb with solid fill">
              <a:hlinkClick r:id="rId5" action="ppaction://hlinksldjump"/>
              <a:extLst>
                <a:ext uri="{FF2B5EF4-FFF2-40B4-BE49-F238E27FC236}">
                  <a16:creationId xmlns:a16="http://schemas.microsoft.com/office/drawing/2014/main" id="{BC61D65A-8CE3-2360-C898-B5373AC909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0" name="Graphic 9" descr="Employee badge with solid fill">
              <a:hlinkClick r:id="rId8" action="ppaction://hlinksldjump"/>
              <a:extLst>
                <a:ext uri="{FF2B5EF4-FFF2-40B4-BE49-F238E27FC236}">
                  <a16:creationId xmlns:a16="http://schemas.microsoft.com/office/drawing/2014/main" id="{8CA660C3-0E89-12BB-6101-17C66CFA6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11" name="Group 10">
            <a:extLst>
              <a:ext uri="{FF2B5EF4-FFF2-40B4-BE49-F238E27FC236}">
                <a16:creationId xmlns:a16="http://schemas.microsoft.com/office/drawing/2014/main" id="{A04DA907-1B95-DAA5-6202-B4090AA81639}"/>
              </a:ext>
            </a:extLst>
          </p:cNvPr>
          <p:cNvGrpSpPr/>
          <p:nvPr/>
        </p:nvGrpSpPr>
        <p:grpSpPr>
          <a:xfrm>
            <a:off x="-950345" y="382203"/>
            <a:ext cx="950345" cy="2142648"/>
            <a:chOff x="-950345" y="382203"/>
            <a:chExt cx="950345" cy="2142648"/>
          </a:xfrm>
        </p:grpSpPr>
        <p:sp>
          <p:nvSpPr>
            <p:cNvPr id="12" name="Flowchart: Connector 11">
              <a:extLst>
                <a:ext uri="{FF2B5EF4-FFF2-40B4-BE49-F238E27FC236}">
                  <a16:creationId xmlns:a16="http://schemas.microsoft.com/office/drawing/2014/main" id="{1682E9CF-BF8C-19D9-C6FC-288422AF608F}"/>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0C0EF63A-7A4A-8883-2AD2-6EE2F431361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5433025-B61A-FAE7-B851-B2B4AC6FF257}"/>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7C995AA5-1371-2716-D62E-B56F6F9BEED8}"/>
                </a:ext>
              </a:extLst>
            </p:cNvPr>
            <p:cNvGrpSpPr/>
            <p:nvPr/>
          </p:nvGrpSpPr>
          <p:grpSpPr>
            <a:xfrm>
              <a:off x="-866495" y="454809"/>
              <a:ext cx="746700" cy="2042218"/>
              <a:chOff x="516608" y="454809"/>
              <a:chExt cx="746700" cy="2042218"/>
            </a:xfrm>
          </p:grpSpPr>
          <p:pic>
            <p:nvPicPr>
              <p:cNvPr id="19" name="Graphic 18" descr="Lightbulb with solid fill">
                <a:extLst>
                  <a:ext uri="{FF2B5EF4-FFF2-40B4-BE49-F238E27FC236}">
                    <a16:creationId xmlns:a16="http://schemas.microsoft.com/office/drawing/2014/main" id="{33425574-A9B9-44D0-A98C-B14FE34E7E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20" name="Graphic 19" descr="Employee badge with solid fill">
                <a:extLst>
                  <a:ext uri="{FF2B5EF4-FFF2-40B4-BE49-F238E27FC236}">
                    <a16:creationId xmlns:a16="http://schemas.microsoft.com/office/drawing/2014/main" id="{619EC8BB-4ACE-D381-CB04-470D20D83E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16" name="Group 15">
              <a:extLst>
                <a:ext uri="{FF2B5EF4-FFF2-40B4-BE49-F238E27FC236}">
                  <a16:creationId xmlns:a16="http://schemas.microsoft.com/office/drawing/2014/main" id="{A9B8753F-2C52-3CA0-43F9-10A08505D0F8}"/>
                </a:ext>
              </a:extLst>
            </p:cNvPr>
            <p:cNvGrpSpPr/>
            <p:nvPr/>
          </p:nvGrpSpPr>
          <p:grpSpPr>
            <a:xfrm>
              <a:off x="-830550" y="454809"/>
              <a:ext cx="746700" cy="2042218"/>
              <a:chOff x="516608" y="454809"/>
              <a:chExt cx="746700" cy="2042218"/>
            </a:xfrm>
          </p:grpSpPr>
          <p:pic>
            <p:nvPicPr>
              <p:cNvPr id="17" name="Graphic 16" descr="Employee badge with solid fill">
                <a:extLst>
                  <a:ext uri="{FF2B5EF4-FFF2-40B4-BE49-F238E27FC236}">
                    <a16:creationId xmlns:a16="http://schemas.microsoft.com/office/drawing/2014/main" id="{4EB53196-080F-E3C5-FB3E-5CA87B0954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18" name="Graphic 17" descr="Lightbulb with solid fill">
                <a:extLst>
                  <a:ext uri="{FF2B5EF4-FFF2-40B4-BE49-F238E27FC236}">
                    <a16:creationId xmlns:a16="http://schemas.microsoft.com/office/drawing/2014/main" id="{4CCA3348-C9B9-D5D9-891F-6C8962DD21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1" name="Group 20">
            <a:extLst>
              <a:ext uri="{FF2B5EF4-FFF2-40B4-BE49-F238E27FC236}">
                <a16:creationId xmlns:a16="http://schemas.microsoft.com/office/drawing/2014/main" id="{BAA054FE-3ECE-154B-99FE-EFAFD8B88C75}"/>
              </a:ext>
            </a:extLst>
          </p:cNvPr>
          <p:cNvGrpSpPr/>
          <p:nvPr/>
        </p:nvGrpSpPr>
        <p:grpSpPr>
          <a:xfrm>
            <a:off x="-914400" y="3015000"/>
            <a:ext cx="914400" cy="828000"/>
            <a:chOff x="-950345" y="3095755"/>
            <a:chExt cx="914400" cy="828000"/>
          </a:xfrm>
          <a:solidFill>
            <a:schemeClr val="bg1"/>
          </a:solidFill>
        </p:grpSpPr>
        <p:sp>
          <p:nvSpPr>
            <p:cNvPr id="22" name="Flowchart: Connector 21">
              <a:extLst>
                <a:ext uri="{FF2B5EF4-FFF2-40B4-BE49-F238E27FC236}">
                  <a16:creationId xmlns:a16="http://schemas.microsoft.com/office/drawing/2014/main" id="{C820EDBC-C9D9-711B-1836-A2EA62865CA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Trophy with solid fill">
              <a:extLst>
                <a:ext uri="{FF2B5EF4-FFF2-40B4-BE49-F238E27FC236}">
                  <a16:creationId xmlns:a16="http://schemas.microsoft.com/office/drawing/2014/main" id="{CD0E1D53-590F-C3B3-C8D6-A5F6D6675D3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pic>
          <p:nvPicPr>
            <p:cNvPr id="24" name="Graphic 23" descr="Trophy with solid fill">
              <a:extLst>
                <a:ext uri="{FF2B5EF4-FFF2-40B4-BE49-F238E27FC236}">
                  <a16:creationId xmlns:a16="http://schemas.microsoft.com/office/drawing/2014/main" id="{0646CE4D-17B8-D815-CFAD-56C4F1D117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0745" y="3203410"/>
              <a:ext cx="739110" cy="682789"/>
            </a:xfrm>
            <a:prstGeom prst="rect">
              <a:avLst/>
            </a:prstGeom>
          </p:spPr>
        </p:pic>
      </p:grpSp>
      <p:pic>
        <p:nvPicPr>
          <p:cNvPr id="25" name="Graphic 24" descr="Trophy with solid fill">
            <a:extLst>
              <a:ext uri="{FF2B5EF4-FFF2-40B4-BE49-F238E27FC236}">
                <a16:creationId xmlns:a16="http://schemas.microsoft.com/office/drawing/2014/main" id="{F9288805-4587-FE5F-A955-9DBB559254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592" y="3087606"/>
            <a:ext cx="739110" cy="682789"/>
          </a:xfrm>
          <a:prstGeom prst="rect">
            <a:avLst/>
          </a:prstGeom>
        </p:spPr>
      </p:pic>
      <p:grpSp>
        <p:nvGrpSpPr>
          <p:cNvPr id="26" name="Group 25">
            <a:extLst>
              <a:ext uri="{FF2B5EF4-FFF2-40B4-BE49-F238E27FC236}">
                <a16:creationId xmlns:a16="http://schemas.microsoft.com/office/drawing/2014/main" id="{74BD2B5E-5AFA-1EFF-DC1A-E756CC71413A}"/>
              </a:ext>
            </a:extLst>
          </p:cNvPr>
          <p:cNvGrpSpPr/>
          <p:nvPr/>
        </p:nvGrpSpPr>
        <p:grpSpPr>
          <a:xfrm>
            <a:off x="1357801" y="4478374"/>
            <a:ext cx="914400" cy="828000"/>
            <a:chOff x="-944018" y="3130805"/>
            <a:chExt cx="914400" cy="828000"/>
          </a:xfrm>
          <a:solidFill>
            <a:schemeClr val="bg1"/>
          </a:solidFill>
        </p:grpSpPr>
        <p:sp>
          <p:nvSpPr>
            <p:cNvPr id="27" name="Flowchart: Connector 26">
              <a:extLst>
                <a:ext uri="{FF2B5EF4-FFF2-40B4-BE49-F238E27FC236}">
                  <a16:creationId xmlns:a16="http://schemas.microsoft.com/office/drawing/2014/main" id="{1EAE78F0-09C1-0706-29CA-924D5992C5E4}"/>
                </a:ext>
              </a:extLst>
            </p:cNvPr>
            <p:cNvSpPr/>
            <p:nvPr/>
          </p:nvSpPr>
          <p:spPr>
            <a:xfrm>
              <a:off x="-944018" y="313080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Graphic 27" descr="Trophy with solid fill">
              <a:extLst>
                <a:ext uri="{FF2B5EF4-FFF2-40B4-BE49-F238E27FC236}">
                  <a16:creationId xmlns:a16="http://schemas.microsoft.com/office/drawing/2014/main" id="{21918013-BFB7-E864-A8A6-5BE992E910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grpSp>
      <p:pic>
        <p:nvPicPr>
          <p:cNvPr id="31" name="Graphic 30" descr="Robot Hand with solid fill">
            <a:extLst>
              <a:ext uri="{FF2B5EF4-FFF2-40B4-BE49-F238E27FC236}">
                <a16:creationId xmlns:a16="http://schemas.microsoft.com/office/drawing/2014/main" id="{EBC9F590-9EE2-296E-750C-2E1015E18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56089" y="4493946"/>
            <a:ext cx="717825" cy="717825"/>
          </a:xfrm>
          <a:prstGeom prst="rect">
            <a:avLst/>
          </a:prstGeom>
        </p:spPr>
      </p:pic>
      <p:pic>
        <p:nvPicPr>
          <p:cNvPr id="34" name="Graphic 33" descr="Robot Hand with solid fill">
            <a:extLst>
              <a:ext uri="{FF2B5EF4-FFF2-40B4-BE49-F238E27FC236}">
                <a16:creationId xmlns:a16="http://schemas.microsoft.com/office/drawing/2014/main" id="{2A91CBFC-6C4C-401C-B528-3B3198DDF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1342" y="4391774"/>
            <a:ext cx="717825" cy="717825"/>
          </a:xfrm>
          <a:prstGeom prst="rect">
            <a:avLst/>
          </a:prstGeom>
        </p:spPr>
      </p:pic>
      <p:sp>
        <p:nvSpPr>
          <p:cNvPr id="35" name="Title 34">
            <a:extLst>
              <a:ext uri="{FF2B5EF4-FFF2-40B4-BE49-F238E27FC236}">
                <a16:creationId xmlns:a16="http://schemas.microsoft.com/office/drawing/2014/main" id="{6E55E1C3-51BA-6B9E-2807-C5945ADB08A5}"/>
              </a:ext>
            </a:extLst>
          </p:cNvPr>
          <p:cNvSpPr>
            <a:spLocks noGrp="1"/>
          </p:cNvSpPr>
          <p:nvPr>
            <p:ph type="title"/>
          </p:nvPr>
        </p:nvSpPr>
        <p:spPr>
          <a:xfrm>
            <a:off x="2173914" y="-41588"/>
            <a:ext cx="9733606" cy="1607173"/>
          </a:xfrm>
        </p:spPr>
        <p:txBody>
          <a:bodyPr>
            <a:normAutofit/>
          </a:bodyPr>
          <a:lstStyle/>
          <a:p>
            <a:pPr algn="ctr"/>
            <a:r>
              <a:rPr lang="en-IN"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6" name="Text Placeholder 35">
            <a:extLst>
              <a:ext uri="{FF2B5EF4-FFF2-40B4-BE49-F238E27FC236}">
                <a16:creationId xmlns:a16="http://schemas.microsoft.com/office/drawing/2014/main" id="{D67E379C-E4CA-9616-4C04-87D149A9A4E1}"/>
              </a:ext>
            </a:extLst>
          </p:cNvPr>
          <p:cNvSpPr>
            <a:spLocks noGrp="1"/>
          </p:cNvSpPr>
          <p:nvPr>
            <p:ph type="body" idx="1"/>
          </p:nvPr>
        </p:nvSpPr>
        <p:spPr>
          <a:xfrm>
            <a:off x="2552591" y="2143687"/>
            <a:ext cx="9400027" cy="4153595"/>
          </a:xfrm>
        </p:spPr>
        <p:txBody>
          <a:bodyPr>
            <a:normAutofit lnSpcReduction="10000"/>
          </a:bodyPr>
          <a:lstStyle/>
          <a:p>
            <a:pPr algn="l">
              <a:buFont typeface="+mj-lt"/>
              <a:buAutoNum type="arabicPeriod"/>
            </a:pPr>
            <a:r>
              <a:rPr lang="en-US" sz="1800" b="1" i="0" dirty="0">
                <a:solidFill>
                  <a:schemeClr val="tx1"/>
                </a:solidFill>
                <a:effectLst/>
                <a:latin typeface="Söhne"/>
              </a:rPr>
              <a:t>Impact: </a:t>
            </a:r>
            <a:r>
              <a:rPr lang="en-US" sz="1800" b="0" i="0" dirty="0">
                <a:solidFill>
                  <a:schemeClr val="tx1"/>
                </a:solidFill>
                <a:effectLst/>
                <a:latin typeface="Söhne"/>
              </a:rPr>
              <a:t>The impact of our project spans player recruitment with informed decisions, team optimization through balanced compositions, enhanced fan engagement in fantasy football, targeted sponsorship opportunities, and the promotion of data-driven decision-making. Additionally, our tool serves as a valuable educational resource and opens avenues for potential collaborations and gaming enhancements.</a:t>
            </a:r>
          </a:p>
          <a:p>
            <a:pPr algn="l">
              <a:buFont typeface="+mj-lt"/>
              <a:buAutoNum type="arabicPeriod"/>
            </a:pPr>
            <a:r>
              <a:rPr lang="en-US" sz="1800" b="1" i="0" dirty="0">
                <a:solidFill>
                  <a:schemeClr val="tx1"/>
                </a:solidFill>
                <a:effectLst/>
                <a:latin typeface="Söhne"/>
              </a:rPr>
              <a:t>Future Plans: </a:t>
            </a:r>
            <a:r>
              <a:rPr lang="en-US" sz="1800" b="0" i="0" dirty="0">
                <a:solidFill>
                  <a:schemeClr val="tx1"/>
                </a:solidFill>
                <a:effectLst/>
                <a:latin typeface="Söhne"/>
              </a:rPr>
              <a:t>Looking forward, our project envisions an evolution marked by an expanded dataset for heightened accuracy, a refined user interface for seamless interaction, and practical integration with football organizations. We plan to diversify features based on user feedback, foster international collaborations, and extend accessibility through a mobile application. Additionally, our commitment to research contributions aims to advance the field of sports science and analytics. Through these strategic steps, we aim to maintain our project's position at the forefront of football analysis and prediction.</a:t>
            </a:r>
          </a:p>
          <a:p>
            <a:pPr algn="l">
              <a:buFont typeface="+mj-lt"/>
              <a:buAutoNum type="arabicPeriod"/>
            </a:pPr>
            <a:r>
              <a:rPr lang="en-US" sz="1800" b="1" i="0" dirty="0">
                <a:solidFill>
                  <a:schemeClr val="tx1"/>
                </a:solidFill>
                <a:effectLst/>
                <a:latin typeface="Söhne"/>
              </a:rPr>
              <a:t>Final Note:</a:t>
            </a:r>
            <a:r>
              <a:rPr lang="en-US" sz="1800" dirty="0">
                <a:solidFill>
                  <a:schemeClr val="tx1"/>
                </a:solidFill>
                <a:latin typeface="Söhne"/>
              </a:rPr>
              <a:t> </a:t>
            </a:r>
            <a:r>
              <a:rPr lang="en-US" sz="1800" b="0" i="0" dirty="0">
                <a:solidFill>
                  <a:schemeClr val="tx1"/>
                </a:solidFill>
                <a:effectLst/>
                <a:latin typeface="Söhne"/>
              </a:rPr>
              <a:t>Our project not only transforms football analysis but also opens doors for innovative applications within the football industry. The blend of data analytics, machine learning, and user-friendly features positions our tool as a valuable asset for stakeholders, fans, and organizations alike.</a:t>
            </a:r>
          </a:p>
        </p:txBody>
      </p:sp>
    </p:spTree>
    <p:extLst>
      <p:ext uri="{BB962C8B-B14F-4D97-AF65-F5344CB8AC3E}">
        <p14:creationId xmlns:p14="http://schemas.microsoft.com/office/powerpoint/2010/main" val="3882081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10;&#10;Description automatically generated">
            <a:extLst>
              <a:ext uri="{FF2B5EF4-FFF2-40B4-BE49-F238E27FC236}">
                <a16:creationId xmlns:a16="http://schemas.microsoft.com/office/drawing/2014/main" id="{8FB5BBE6-D523-73E7-F45D-69AE46049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147" y="0"/>
            <a:ext cx="2935705" cy="6858000"/>
          </a:xfrm>
          <a:prstGeom prst="rect">
            <a:avLst/>
          </a:prstGeom>
        </p:spPr>
      </p:pic>
    </p:spTree>
    <p:extLst>
      <p:ext uri="{BB962C8B-B14F-4D97-AF65-F5344CB8AC3E}">
        <p14:creationId xmlns:p14="http://schemas.microsoft.com/office/powerpoint/2010/main" val="36022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EE4CA9A-6F83-79CD-425B-D023A9C1D29E}"/>
              </a:ext>
            </a:extLst>
          </p:cNvPr>
          <p:cNvPicPr>
            <a:picLocks noChangeAspect="1"/>
          </p:cNvPicPr>
          <p:nvPr/>
        </p:nvPicPr>
        <p:blipFill rotWithShape="1">
          <a:blip r:embed="rId2">
            <a:extLst>
              <a:ext uri="{28A0092B-C50C-407E-A947-70E740481C1C}">
                <a14:useLocalDpi xmlns:a14="http://schemas.microsoft.com/office/drawing/2010/main" val="0"/>
              </a:ext>
            </a:extLst>
          </a:blip>
          <a:srcRect r="1334"/>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11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5" name="Freeform: Shape 2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07CE1168-C1AC-FB78-2B04-3F3954412857}"/>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a:t>
            </a:r>
          </a:p>
        </p:txBody>
      </p:sp>
      <p:pic>
        <p:nvPicPr>
          <p:cNvPr id="6" name="Graphic 5" descr="Angel face outline outline">
            <a:extLst>
              <a:ext uri="{FF2B5EF4-FFF2-40B4-BE49-F238E27FC236}">
                <a16:creationId xmlns:a16="http://schemas.microsoft.com/office/drawing/2014/main" id="{605E0ADB-1009-B542-37D0-2CD6EB907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08277" y="3920705"/>
            <a:ext cx="2375140" cy="2375140"/>
          </a:xfrm>
          <a:prstGeom prst="rect">
            <a:avLst/>
          </a:prstGeom>
        </p:spPr>
      </p:pic>
    </p:spTree>
    <p:extLst>
      <p:ext uri="{BB962C8B-B14F-4D97-AF65-F5344CB8AC3E}">
        <p14:creationId xmlns:p14="http://schemas.microsoft.com/office/powerpoint/2010/main" val="279412330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holding a trophy&#10;&#10;Description automatically generated">
            <a:extLst>
              <a:ext uri="{FF2B5EF4-FFF2-40B4-BE49-F238E27FC236}">
                <a16:creationId xmlns:a16="http://schemas.microsoft.com/office/drawing/2014/main" id="{55585AFC-0767-C949-9D02-8E6E22680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104900"/>
            <a:ext cx="18288000" cy="10287000"/>
          </a:xfrm>
          <a:prstGeom prst="rect">
            <a:avLst/>
          </a:prstGeom>
        </p:spPr>
      </p:pic>
      <p:sp>
        <p:nvSpPr>
          <p:cNvPr id="8" name="Freeform: Shape 7">
            <a:extLst>
              <a:ext uri="{FF2B5EF4-FFF2-40B4-BE49-F238E27FC236}">
                <a16:creationId xmlns:a16="http://schemas.microsoft.com/office/drawing/2014/main" id="{F4B4504F-5B2C-943C-7C77-A043769C1221}"/>
              </a:ext>
            </a:extLst>
          </p:cNvPr>
          <p:cNvSpPr/>
          <p:nvPr/>
        </p:nvSpPr>
        <p:spPr>
          <a:xfrm>
            <a:off x="-56464200" y="-31546800"/>
            <a:ext cx="125120400" cy="69951600"/>
          </a:xfrm>
          <a:custGeom>
            <a:avLst/>
            <a:gdLst/>
            <a:ahLst/>
            <a:cxnLst/>
            <a:rect l="l" t="t" r="r" b="b"/>
            <a:pathLst>
              <a:path w="12192000" h="6858000">
                <a:moveTo>
                  <a:pt x="5545368" y="4979700"/>
                </a:moveTo>
                <a:lnTo>
                  <a:pt x="5545368" y="5018395"/>
                </a:lnTo>
                <a:cubicBezTo>
                  <a:pt x="5545368" y="5048558"/>
                  <a:pt x="5540506" y="5073064"/>
                  <a:pt x="5530782" y="5091916"/>
                </a:cubicBezTo>
                <a:cubicBezTo>
                  <a:pt x="5521059" y="5110768"/>
                  <a:pt x="5504589" y="5126742"/>
                  <a:pt x="5481371" y="5139839"/>
                </a:cubicBezTo>
                <a:cubicBezTo>
                  <a:pt x="5458154" y="5152935"/>
                  <a:pt x="5433052" y="5159484"/>
                  <a:pt x="5406064" y="5159484"/>
                </a:cubicBezTo>
                <a:cubicBezTo>
                  <a:pt x="5380268" y="5159484"/>
                  <a:pt x="5360721" y="5153432"/>
                  <a:pt x="5347426" y="5141327"/>
                </a:cubicBezTo>
                <a:cubicBezTo>
                  <a:pt x="5334131" y="5129222"/>
                  <a:pt x="5327483" y="5113645"/>
                  <a:pt x="5327483" y="5094595"/>
                </a:cubicBezTo>
                <a:cubicBezTo>
                  <a:pt x="5327483" y="5077926"/>
                  <a:pt x="5334230" y="5063043"/>
                  <a:pt x="5347724" y="5049946"/>
                </a:cubicBezTo>
                <a:cubicBezTo>
                  <a:pt x="5360821" y="5037247"/>
                  <a:pt x="5391975" y="5024348"/>
                  <a:pt x="5441188" y="5011251"/>
                </a:cubicBezTo>
                <a:cubicBezTo>
                  <a:pt x="5477304" y="5002123"/>
                  <a:pt x="5512030" y="4991606"/>
                  <a:pt x="5545368" y="4979700"/>
                </a:cubicBezTo>
                <a:close/>
                <a:moveTo>
                  <a:pt x="7847441" y="4647515"/>
                </a:moveTo>
                <a:lnTo>
                  <a:pt x="7847441" y="5279737"/>
                </a:lnTo>
                <a:lnTo>
                  <a:pt x="8089733" y="5279737"/>
                </a:lnTo>
                <a:lnTo>
                  <a:pt x="8089733" y="4647515"/>
                </a:lnTo>
                <a:close/>
                <a:moveTo>
                  <a:pt x="6282959" y="4647515"/>
                </a:moveTo>
                <a:lnTo>
                  <a:pt x="6548264" y="5279625"/>
                </a:lnTo>
                <a:cubicBezTo>
                  <a:pt x="6535974" y="5313403"/>
                  <a:pt x="6521005" y="5336848"/>
                  <a:pt x="6503360" y="5349961"/>
                </a:cubicBezTo>
                <a:cubicBezTo>
                  <a:pt x="6485714" y="5363073"/>
                  <a:pt x="6462617" y="5369629"/>
                  <a:pt x="6434066" y="5369629"/>
                </a:cubicBezTo>
                <a:cubicBezTo>
                  <a:pt x="6391241" y="5369629"/>
                  <a:pt x="6352382" y="5364073"/>
                  <a:pt x="6317488" y="5352960"/>
                </a:cubicBezTo>
                <a:lnTo>
                  <a:pt x="6336519" y="5522029"/>
                </a:lnTo>
                <a:cubicBezTo>
                  <a:pt x="6409513" y="5531554"/>
                  <a:pt x="6463466" y="5536317"/>
                  <a:pt x="6498379" y="5536317"/>
                </a:cubicBezTo>
                <a:cubicBezTo>
                  <a:pt x="6584464" y="5536317"/>
                  <a:pt x="6648531" y="5517251"/>
                  <a:pt x="6690581" y="5479120"/>
                </a:cubicBezTo>
                <a:cubicBezTo>
                  <a:pt x="6720334" y="5452114"/>
                  <a:pt x="6749493" y="5400086"/>
                  <a:pt x="6778055" y="5323037"/>
                </a:cubicBezTo>
                <a:lnTo>
                  <a:pt x="7028886" y="4647515"/>
                </a:lnTo>
                <a:lnTo>
                  <a:pt x="6790128" y="4647515"/>
                </a:lnTo>
                <a:lnTo>
                  <a:pt x="6669020" y="5068401"/>
                </a:lnTo>
                <a:lnTo>
                  <a:pt x="6538618" y="4647515"/>
                </a:lnTo>
                <a:close/>
                <a:moveTo>
                  <a:pt x="8539194" y="4633228"/>
                </a:moveTo>
                <a:cubicBezTo>
                  <a:pt x="8467756" y="4633228"/>
                  <a:pt x="8410804" y="4640661"/>
                  <a:pt x="8368339" y="4655529"/>
                </a:cubicBezTo>
                <a:cubicBezTo>
                  <a:pt x="8325874" y="4670396"/>
                  <a:pt x="8292536" y="4692896"/>
                  <a:pt x="8268327" y="4723027"/>
                </a:cubicBezTo>
                <a:cubicBezTo>
                  <a:pt x="8244117" y="4753158"/>
                  <a:pt x="8232013" y="4789041"/>
                  <a:pt x="8232013" y="4830676"/>
                </a:cubicBezTo>
                <a:cubicBezTo>
                  <a:pt x="8232013" y="4868739"/>
                  <a:pt x="8243224" y="4902638"/>
                  <a:pt x="8265648" y="4932372"/>
                </a:cubicBezTo>
                <a:cubicBezTo>
                  <a:pt x="8288071" y="4962107"/>
                  <a:pt x="8315654" y="4983219"/>
                  <a:pt x="8348396" y="4995708"/>
                </a:cubicBezTo>
                <a:cubicBezTo>
                  <a:pt x="8381138" y="5008197"/>
                  <a:pt x="8439578" y="5021775"/>
                  <a:pt x="8523716" y="5036440"/>
                </a:cubicBezTo>
                <a:cubicBezTo>
                  <a:pt x="8580072" y="5046350"/>
                  <a:pt x="8614798" y="5054672"/>
                  <a:pt x="8627895" y="5061406"/>
                </a:cubicBezTo>
                <a:cubicBezTo>
                  <a:pt x="8646152" y="5070919"/>
                  <a:pt x="8655280" y="5084394"/>
                  <a:pt x="8655280" y="5101832"/>
                </a:cubicBezTo>
                <a:cubicBezTo>
                  <a:pt x="8655280" y="5117285"/>
                  <a:pt x="8648334" y="5130162"/>
                  <a:pt x="8634444" y="5140462"/>
                </a:cubicBezTo>
                <a:cubicBezTo>
                  <a:pt x="8616584" y="5154334"/>
                  <a:pt x="8591383" y="5161270"/>
                  <a:pt x="8558839" y="5161270"/>
                </a:cubicBezTo>
                <a:cubicBezTo>
                  <a:pt x="8529073" y="5161270"/>
                  <a:pt x="8505260" y="5155118"/>
                  <a:pt x="8487402" y="5142815"/>
                </a:cubicBezTo>
                <a:cubicBezTo>
                  <a:pt x="8469542" y="5130512"/>
                  <a:pt x="8455652" y="5110073"/>
                  <a:pt x="8445730" y="5081498"/>
                </a:cubicBezTo>
                <a:lnTo>
                  <a:pt x="8205223" y="5104120"/>
                </a:lnTo>
                <a:cubicBezTo>
                  <a:pt x="8219114" y="5164842"/>
                  <a:pt x="8250567" y="5211673"/>
                  <a:pt x="8299581" y="5244614"/>
                </a:cubicBezTo>
                <a:cubicBezTo>
                  <a:pt x="8348594" y="5277554"/>
                  <a:pt x="8430846" y="5294025"/>
                  <a:pt x="8546338" y="5294025"/>
                </a:cubicBezTo>
                <a:cubicBezTo>
                  <a:pt x="8628094" y="5294025"/>
                  <a:pt x="8692685" y="5283816"/>
                  <a:pt x="8740112" y="5263398"/>
                </a:cubicBezTo>
                <a:cubicBezTo>
                  <a:pt x="8787538" y="5242981"/>
                  <a:pt x="8822264" y="5215526"/>
                  <a:pt x="8844291" y="5181031"/>
                </a:cubicBezTo>
                <a:cubicBezTo>
                  <a:pt x="8866318" y="5146538"/>
                  <a:pt x="8877331" y="5111053"/>
                  <a:pt x="8877331" y="5074577"/>
                </a:cubicBezTo>
                <a:cubicBezTo>
                  <a:pt x="8877331" y="5038499"/>
                  <a:pt x="8866913" y="5005394"/>
                  <a:pt x="8846077" y="4975263"/>
                </a:cubicBezTo>
                <a:cubicBezTo>
                  <a:pt x="8825241" y="4945131"/>
                  <a:pt x="8795178" y="4921937"/>
                  <a:pt x="8755888" y="4905681"/>
                </a:cubicBezTo>
                <a:cubicBezTo>
                  <a:pt x="8716596" y="4889424"/>
                  <a:pt x="8656668" y="4876738"/>
                  <a:pt x="8576103" y="4867623"/>
                </a:cubicBezTo>
                <a:cubicBezTo>
                  <a:pt x="8522922" y="4861279"/>
                  <a:pt x="8488394" y="4854144"/>
                  <a:pt x="8472518" y="4846219"/>
                </a:cubicBezTo>
                <a:cubicBezTo>
                  <a:pt x="8456644" y="4838294"/>
                  <a:pt x="8448706" y="4826605"/>
                  <a:pt x="8448706" y="4811152"/>
                </a:cubicBezTo>
                <a:cubicBezTo>
                  <a:pt x="8448706" y="4797280"/>
                  <a:pt x="8454957" y="4785490"/>
                  <a:pt x="8467458" y="4775782"/>
                </a:cubicBezTo>
                <a:cubicBezTo>
                  <a:pt x="8479960" y="4766074"/>
                  <a:pt x="8499903" y="4761220"/>
                  <a:pt x="8527288" y="4761220"/>
                </a:cubicBezTo>
                <a:cubicBezTo>
                  <a:pt x="8554274" y="4761220"/>
                  <a:pt x="8577294" y="4767570"/>
                  <a:pt x="8596344" y="4780270"/>
                </a:cubicBezTo>
                <a:cubicBezTo>
                  <a:pt x="8610234" y="4789795"/>
                  <a:pt x="8620156" y="4804678"/>
                  <a:pt x="8626109" y="4824919"/>
                </a:cubicBezTo>
                <a:lnTo>
                  <a:pt x="8855900" y="4802297"/>
                </a:lnTo>
                <a:cubicBezTo>
                  <a:pt x="8840024" y="4761022"/>
                  <a:pt x="8820082" y="4728279"/>
                  <a:pt x="8796071" y="4704070"/>
                </a:cubicBezTo>
                <a:cubicBezTo>
                  <a:pt x="8772060" y="4679861"/>
                  <a:pt x="8742096" y="4662001"/>
                  <a:pt x="8706178" y="4650492"/>
                </a:cubicBezTo>
                <a:cubicBezTo>
                  <a:pt x="8670262" y="4638983"/>
                  <a:pt x="8614600" y="4633228"/>
                  <a:pt x="8539194" y="4633228"/>
                </a:cubicBezTo>
                <a:close/>
                <a:moveTo>
                  <a:pt x="7386669" y="4633228"/>
                </a:moveTo>
                <a:cubicBezTo>
                  <a:pt x="7315231" y="4633228"/>
                  <a:pt x="7258280" y="4640661"/>
                  <a:pt x="7215814" y="4655529"/>
                </a:cubicBezTo>
                <a:cubicBezTo>
                  <a:pt x="7173349" y="4670396"/>
                  <a:pt x="7140011" y="4692896"/>
                  <a:pt x="7115802" y="4723027"/>
                </a:cubicBezTo>
                <a:cubicBezTo>
                  <a:pt x="7091593" y="4753158"/>
                  <a:pt x="7079488" y="4789041"/>
                  <a:pt x="7079488" y="4830676"/>
                </a:cubicBezTo>
                <a:cubicBezTo>
                  <a:pt x="7079488" y="4868739"/>
                  <a:pt x="7090700" y="4902638"/>
                  <a:pt x="7113123" y="4932372"/>
                </a:cubicBezTo>
                <a:cubicBezTo>
                  <a:pt x="7135546" y="4962107"/>
                  <a:pt x="7163129" y="4983219"/>
                  <a:pt x="7195871" y="4995708"/>
                </a:cubicBezTo>
                <a:cubicBezTo>
                  <a:pt x="7228613" y="5008197"/>
                  <a:pt x="7287053" y="5021775"/>
                  <a:pt x="7371191" y="5036440"/>
                </a:cubicBezTo>
                <a:cubicBezTo>
                  <a:pt x="7427547" y="5046350"/>
                  <a:pt x="7462273" y="5054672"/>
                  <a:pt x="7475370" y="5061406"/>
                </a:cubicBezTo>
                <a:cubicBezTo>
                  <a:pt x="7493627" y="5070919"/>
                  <a:pt x="7502755" y="5084394"/>
                  <a:pt x="7502755" y="5101832"/>
                </a:cubicBezTo>
                <a:cubicBezTo>
                  <a:pt x="7502755" y="5117285"/>
                  <a:pt x="7495810" y="5130162"/>
                  <a:pt x="7481919" y="5140462"/>
                </a:cubicBezTo>
                <a:cubicBezTo>
                  <a:pt x="7464059" y="5154334"/>
                  <a:pt x="7438858" y="5161270"/>
                  <a:pt x="7406314" y="5161270"/>
                </a:cubicBezTo>
                <a:cubicBezTo>
                  <a:pt x="7376548" y="5161270"/>
                  <a:pt x="7352736" y="5155118"/>
                  <a:pt x="7334877" y="5142815"/>
                </a:cubicBezTo>
                <a:cubicBezTo>
                  <a:pt x="7317017" y="5130512"/>
                  <a:pt x="7303127" y="5110073"/>
                  <a:pt x="7293205" y="5081498"/>
                </a:cubicBezTo>
                <a:lnTo>
                  <a:pt x="7052698" y="5104120"/>
                </a:lnTo>
                <a:cubicBezTo>
                  <a:pt x="7066589" y="5164842"/>
                  <a:pt x="7098042" y="5211673"/>
                  <a:pt x="7147056" y="5244614"/>
                </a:cubicBezTo>
                <a:cubicBezTo>
                  <a:pt x="7196070" y="5277554"/>
                  <a:pt x="7278322" y="5294025"/>
                  <a:pt x="7393813" y="5294025"/>
                </a:cubicBezTo>
                <a:cubicBezTo>
                  <a:pt x="7475569" y="5294025"/>
                  <a:pt x="7540161" y="5283816"/>
                  <a:pt x="7587587" y="5263398"/>
                </a:cubicBezTo>
                <a:cubicBezTo>
                  <a:pt x="7635014" y="5242981"/>
                  <a:pt x="7669740" y="5215526"/>
                  <a:pt x="7691766" y="5181031"/>
                </a:cubicBezTo>
                <a:cubicBezTo>
                  <a:pt x="7713793" y="5146538"/>
                  <a:pt x="7724806" y="5111053"/>
                  <a:pt x="7724806" y="5074577"/>
                </a:cubicBezTo>
                <a:cubicBezTo>
                  <a:pt x="7724806" y="5038499"/>
                  <a:pt x="7714388" y="5005394"/>
                  <a:pt x="7693552" y="4975263"/>
                </a:cubicBezTo>
                <a:cubicBezTo>
                  <a:pt x="7672716" y="4945131"/>
                  <a:pt x="7642653" y="4921937"/>
                  <a:pt x="7603363" y="4905681"/>
                </a:cubicBezTo>
                <a:cubicBezTo>
                  <a:pt x="7564072" y="4889424"/>
                  <a:pt x="7504144" y="4876738"/>
                  <a:pt x="7423578" y="4867623"/>
                </a:cubicBezTo>
                <a:cubicBezTo>
                  <a:pt x="7370397" y="4861279"/>
                  <a:pt x="7335869" y="4854144"/>
                  <a:pt x="7319994" y="4846219"/>
                </a:cubicBezTo>
                <a:cubicBezTo>
                  <a:pt x="7304119" y="4838294"/>
                  <a:pt x="7296181" y="4826605"/>
                  <a:pt x="7296181" y="4811152"/>
                </a:cubicBezTo>
                <a:cubicBezTo>
                  <a:pt x="7296181" y="4797280"/>
                  <a:pt x="7302432" y="4785490"/>
                  <a:pt x="7314934" y="4775782"/>
                </a:cubicBezTo>
                <a:cubicBezTo>
                  <a:pt x="7327435" y="4766074"/>
                  <a:pt x="7347378" y="4761220"/>
                  <a:pt x="7374763" y="4761220"/>
                </a:cubicBezTo>
                <a:cubicBezTo>
                  <a:pt x="7401750" y="4761220"/>
                  <a:pt x="7424769" y="4767570"/>
                  <a:pt x="7443819" y="4780270"/>
                </a:cubicBezTo>
                <a:cubicBezTo>
                  <a:pt x="7457710" y="4789795"/>
                  <a:pt x="7467631" y="4804678"/>
                  <a:pt x="7473584" y="4824919"/>
                </a:cubicBezTo>
                <a:lnTo>
                  <a:pt x="7703375" y="4802297"/>
                </a:lnTo>
                <a:cubicBezTo>
                  <a:pt x="7687500" y="4761022"/>
                  <a:pt x="7667557" y="4728279"/>
                  <a:pt x="7643546" y="4704070"/>
                </a:cubicBezTo>
                <a:cubicBezTo>
                  <a:pt x="7619535" y="4679861"/>
                  <a:pt x="7589572" y="4662001"/>
                  <a:pt x="7553654" y="4650492"/>
                </a:cubicBezTo>
                <a:cubicBezTo>
                  <a:pt x="7517737" y="4638983"/>
                  <a:pt x="7462075" y="4633228"/>
                  <a:pt x="7386669" y="4633228"/>
                </a:cubicBezTo>
                <a:close/>
                <a:moveTo>
                  <a:pt x="5430472" y="4633228"/>
                </a:moveTo>
                <a:cubicBezTo>
                  <a:pt x="5385228" y="4633228"/>
                  <a:pt x="5343160" y="4636601"/>
                  <a:pt x="5304266" y="4643348"/>
                </a:cubicBezTo>
                <a:cubicBezTo>
                  <a:pt x="5265372" y="4650095"/>
                  <a:pt x="5234813" y="4659620"/>
                  <a:pt x="5212588" y="4671923"/>
                </a:cubicBezTo>
                <a:cubicBezTo>
                  <a:pt x="5181631" y="4688989"/>
                  <a:pt x="5157919" y="4709130"/>
                  <a:pt x="5141448" y="4732347"/>
                </a:cubicBezTo>
                <a:cubicBezTo>
                  <a:pt x="5124978" y="4755564"/>
                  <a:pt x="5112378" y="4787414"/>
                  <a:pt x="5103646" y="4827895"/>
                </a:cubicBezTo>
                <a:lnTo>
                  <a:pt x="5335222" y="4852303"/>
                </a:lnTo>
                <a:cubicBezTo>
                  <a:pt x="5344747" y="4824919"/>
                  <a:pt x="5357249" y="4806265"/>
                  <a:pt x="5372727" y="4796344"/>
                </a:cubicBezTo>
                <a:cubicBezTo>
                  <a:pt x="5392571" y="4783643"/>
                  <a:pt x="5422336" y="4777294"/>
                  <a:pt x="5462024" y="4777294"/>
                </a:cubicBezTo>
                <a:cubicBezTo>
                  <a:pt x="5492980" y="4777294"/>
                  <a:pt x="5514610" y="4783247"/>
                  <a:pt x="5526913" y="4795153"/>
                </a:cubicBezTo>
                <a:cubicBezTo>
                  <a:pt x="5539216" y="4807059"/>
                  <a:pt x="5545368" y="4827895"/>
                  <a:pt x="5545368" y="4857661"/>
                </a:cubicBezTo>
                <a:cubicBezTo>
                  <a:pt x="5515205" y="4869567"/>
                  <a:pt x="5486630" y="4879191"/>
                  <a:pt x="5459643" y="4886533"/>
                </a:cubicBezTo>
                <a:cubicBezTo>
                  <a:pt x="5432655" y="4893875"/>
                  <a:pt x="5373719" y="4906675"/>
                  <a:pt x="5282835" y="4924931"/>
                </a:cubicBezTo>
                <a:cubicBezTo>
                  <a:pt x="5207031" y="4940012"/>
                  <a:pt x="5155042" y="4963031"/>
                  <a:pt x="5126863" y="4993987"/>
                </a:cubicBezTo>
                <a:cubicBezTo>
                  <a:pt x="5098685" y="5024943"/>
                  <a:pt x="5084596" y="5064432"/>
                  <a:pt x="5084596" y="5112454"/>
                </a:cubicBezTo>
                <a:cubicBezTo>
                  <a:pt x="5084596" y="5163651"/>
                  <a:pt x="5104142" y="5206712"/>
                  <a:pt x="5143234" y="5241637"/>
                </a:cubicBezTo>
                <a:cubicBezTo>
                  <a:pt x="5182326" y="5276562"/>
                  <a:pt x="5239575" y="5294025"/>
                  <a:pt x="5314982" y="5294025"/>
                </a:cubicBezTo>
                <a:cubicBezTo>
                  <a:pt x="5371735" y="5294025"/>
                  <a:pt x="5421543" y="5285293"/>
                  <a:pt x="5464405" y="5267831"/>
                </a:cubicBezTo>
                <a:cubicBezTo>
                  <a:pt x="5495758" y="5254734"/>
                  <a:pt x="5527310" y="5232906"/>
                  <a:pt x="5559060" y="5202346"/>
                </a:cubicBezTo>
                <a:cubicBezTo>
                  <a:pt x="5561838" y="5220603"/>
                  <a:pt x="5564616" y="5233997"/>
                  <a:pt x="5567394" y="5242530"/>
                </a:cubicBezTo>
                <a:cubicBezTo>
                  <a:pt x="5570172" y="5251063"/>
                  <a:pt x="5576126" y="5263465"/>
                  <a:pt x="5585253" y="5279737"/>
                </a:cubicBezTo>
                <a:lnTo>
                  <a:pt x="5812663" y="5279737"/>
                </a:lnTo>
                <a:cubicBezTo>
                  <a:pt x="5799963" y="5253543"/>
                  <a:pt x="5791728" y="5232013"/>
                  <a:pt x="5787957" y="5215146"/>
                </a:cubicBezTo>
                <a:cubicBezTo>
                  <a:pt x="5784187" y="5198279"/>
                  <a:pt x="5782302" y="5174962"/>
                  <a:pt x="5782302" y="5145196"/>
                </a:cubicBezTo>
                <a:lnTo>
                  <a:pt x="5782302" y="4865995"/>
                </a:lnTo>
                <a:cubicBezTo>
                  <a:pt x="5782302" y="4836229"/>
                  <a:pt x="5776349" y="4804975"/>
                  <a:pt x="5764443" y="4772233"/>
                </a:cubicBezTo>
                <a:cubicBezTo>
                  <a:pt x="5752536" y="4739491"/>
                  <a:pt x="5736264" y="4714190"/>
                  <a:pt x="5715627" y="4696331"/>
                </a:cubicBezTo>
                <a:cubicBezTo>
                  <a:pt x="5686258" y="4670534"/>
                  <a:pt x="5649547" y="4653568"/>
                  <a:pt x="5605494" y="4645432"/>
                </a:cubicBezTo>
                <a:cubicBezTo>
                  <a:pt x="5561441" y="4637296"/>
                  <a:pt x="5503100" y="4633228"/>
                  <a:pt x="5430472" y="4633228"/>
                </a:cubicBezTo>
                <a:close/>
                <a:moveTo>
                  <a:pt x="4758960" y="4633228"/>
                </a:moveTo>
                <a:cubicBezTo>
                  <a:pt x="4709351" y="4633228"/>
                  <a:pt x="4667281" y="4642257"/>
                  <a:pt x="4632753" y="4660314"/>
                </a:cubicBezTo>
                <a:cubicBezTo>
                  <a:pt x="4598225" y="4678372"/>
                  <a:pt x="4564094" y="4708436"/>
                  <a:pt x="4530360" y="4750504"/>
                </a:cubicBezTo>
                <a:lnTo>
                  <a:pt x="4530360" y="4647515"/>
                </a:lnTo>
                <a:lnTo>
                  <a:pt x="4304736" y="4647515"/>
                </a:lnTo>
                <a:lnTo>
                  <a:pt x="4304736" y="5279737"/>
                </a:lnTo>
                <a:lnTo>
                  <a:pt x="4547028" y="5279737"/>
                </a:lnTo>
                <a:lnTo>
                  <a:pt x="4547028" y="4976128"/>
                </a:lnTo>
                <a:cubicBezTo>
                  <a:pt x="4547028" y="4918581"/>
                  <a:pt x="4556157" y="4878695"/>
                  <a:pt x="4574413" y="4856470"/>
                </a:cubicBezTo>
                <a:cubicBezTo>
                  <a:pt x="4592669" y="4834245"/>
                  <a:pt x="4616482" y="4823133"/>
                  <a:pt x="4645850" y="4823133"/>
                </a:cubicBezTo>
                <a:cubicBezTo>
                  <a:pt x="4672441" y="4823133"/>
                  <a:pt x="4693078" y="4831368"/>
                  <a:pt x="4707763" y="4847838"/>
                </a:cubicBezTo>
                <a:cubicBezTo>
                  <a:pt x="4722447" y="4864308"/>
                  <a:pt x="4729789" y="4892387"/>
                  <a:pt x="4729789" y="4932075"/>
                </a:cubicBezTo>
                <a:lnTo>
                  <a:pt x="4729789" y="5279737"/>
                </a:lnTo>
                <a:lnTo>
                  <a:pt x="4973272" y="5279737"/>
                </a:lnTo>
                <a:lnTo>
                  <a:pt x="4973272" y="4877901"/>
                </a:lnTo>
                <a:cubicBezTo>
                  <a:pt x="4973272" y="4794558"/>
                  <a:pt x="4954321" y="4732942"/>
                  <a:pt x="4916420" y="4693057"/>
                </a:cubicBezTo>
                <a:cubicBezTo>
                  <a:pt x="4878518" y="4653171"/>
                  <a:pt x="4826031" y="4633228"/>
                  <a:pt x="4758960" y="4633228"/>
                </a:cubicBezTo>
                <a:close/>
                <a:moveTo>
                  <a:pt x="3752584" y="4633228"/>
                </a:moveTo>
                <a:lnTo>
                  <a:pt x="3848913" y="4946958"/>
                </a:lnTo>
                <a:lnTo>
                  <a:pt x="3657260" y="4946958"/>
                </a:lnTo>
                <a:close/>
                <a:moveTo>
                  <a:pt x="7847441" y="4407009"/>
                </a:moveTo>
                <a:lnTo>
                  <a:pt x="7847441" y="4571910"/>
                </a:lnTo>
                <a:lnTo>
                  <a:pt x="8089733" y="4571910"/>
                </a:lnTo>
                <a:lnTo>
                  <a:pt x="8089733" y="4407009"/>
                </a:lnTo>
                <a:close/>
                <a:moveTo>
                  <a:pt x="5932321" y="4407009"/>
                </a:moveTo>
                <a:lnTo>
                  <a:pt x="5932321" y="5279737"/>
                </a:lnTo>
                <a:lnTo>
                  <a:pt x="6175208" y="5279737"/>
                </a:lnTo>
                <a:lnTo>
                  <a:pt x="6175208" y="4407009"/>
                </a:lnTo>
                <a:close/>
                <a:moveTo>
                  <a:pt x="3608816" y="4407009"/>
                </a:moveTo>
                <a:lnTo>
                  <a:pt x="3280799" y="5279737"/>
                </a:lnTo>
                <a:lnTo>
                  <a:pt x="3556150" y="5279737"/>
                </a:lnTo>
                <a:lnTo>
                  <a:pt x="3598687" y="5135671"/>
                </a:lnTo>
                <a:lnTo>
                  <a:pt x="3904854" y="5135671"/>
                </a:lnTo>
                <a:lnTo>
                  <a:pt x="3948517" y="5279737"/>
                </a:lnTo>
                <a:lnTo>
                  <a:pt x="4230918" y="5279737"/>
                </a:lnTo>
                <a:lnTo>
                  <a:pt x="3902975" y="4407009"/>
                </a:lnTo>
                <a:close/>
                <a:moveTo>
                  <a:pt x="9021992" y="3512850"/>
                </a:moveTo>
                <a:lnTo>
                  <a:pt x="9021992" y="3551545"/>
                </a:lnTo>
                <a:cubicBezTo>
                  <a:pt x="9021992" y="3581707"/>
                  <a:pt x="9017130" y="3606214"/>
                  <a:pt x="9007407" y="3625066"/>
                </a:cubicBezTo>
                <a:cubicBezTo>
                  <a:pt x="8997684" y="3643918"/>
                  <a:pt x="8981213" y="3659892"/>
                  <a:pt x="8957996" y="3672989"/>
                </a:cubicBezTo>
                <a:cubicBezTo>
                  <a:pt x="8934778" y="3686085"/>
                  <a:pt x="8909676" y="3692634"/>
                  <a:pt x="8882689" y="3692634"/>
                </a:cubicBezTo>
                <a:cubicBezTo>
                  <a:pt x="8856892" y="3692634"/>
                  <a:pt x="8837346" y="3686582"/>
                  <a:pt x="8824050" y="3674477"/>
                </a:cubicBezTo>
                <a:cubicBezTo>
                  <a:pt x="8810756" y="3662372"/>
                  <a:pt x="8804108" y="3646795"/>
                  <a:pt x="8804108" y="3627745"/>
                </a:cubicBezTo>
                <a:cubicBezTo>
                  <a:pt x="8804108" y="3611076"/>
                  <a:pt x="8810854" y="3596193"/>
                  <a:pt x="8824348" y="3583097"/>
                </a:cubicBezTo>
                <a:cubicBezTo>
                  <a:pt x="8837445" y="3570396"/>
                  <a:pt x="8868600" y="3557498"/>
                  <a:pt x="8917812" y="3544401"/>
                </a:cubicBezTo>
                <a:cubicBezTo>
                  <a:pt x="8953928" y="3535273"/>
                  <a:pt x="8988654" y="3524756"/>
                  <a:pt x="9021992" y="3512850"/>
                </a:cubicBezTo>
                <a:close/>
                <a:moveTo>
                  <a:pt x="10521584" y="3347353"/>
                </a:moveTo>
                <a:cubicBezTo>
                  <a:pt x="10553731" y="3347353"/>
                  <a:pt x="10580322" y="3359557"/>
                  <a:pt x="10601356" y="3383964"/>
                </a:cubicBezTo>
                <a:cubicBezTo>
                  <a:pt x="10622390" y="3408372"/>
                  <a:pt x="10632908" y="3445381"/>
                  <a:pt x="10632908" y="3494990"/>
                </a:cubicBezTo>
                <a:cubicBezTo>
                  <a:pt x="10632908" y="3549759"/>
                  <a:pt x="10622589" y="3589248"/>
                  <a:pt x="10601951" y="3613457"/>
                </a:cubicBezTo>
                <a:cubicBezTo>
                  <a:pt x="10581314" y="3637667"/>
                  <a:pt x="10555517" y="3649771"/>
                  <a:pt x="10524561" y="3649771"/>
                </a:cubicBezTo>
                <a:cubicBezTo>
                  <a:pt x="10495589" y="3649771"/>
                  <a:pt x="10471280" y="3637766"/>
                  <a:pt x="10451635" y="3613755"/>
                </a:cubicBezTo>
                <a:cubicBezTo>
                  <a:pt x="10431990" y="3589744"/>
                  <a:pt x="10422167" y="3551942"/>
                  <a:pt x="10422167" y="3500348"/>
                </a:cubicBezTo>
                <a:cubicBezTo>
                  <a:pt x="10422167" y="3445182"/>
                  <a:pt x="10431692" y="3405892"/>
                  <a:pt x="10450742" y="3382476"/>
                </a:cubicBezTo>
                <a:cubicBezTo>
                  <a:pt x="10469792" y="3359061"/>
                  <a:pt x="10493406" y="3347353"/>
                  <a:pt x="10521584" y="3347353"/>
                </a:cubicBezTo>
                <a:close/>
                <a:moveTo>
                  <a:pt x="3882660" y="3347353"/>
                </a:moveTo>
                <a:cubicBezTo>
                  <a:pt x="3914807" y="3347353"/>
                  <a:pt x="3941398" y="3359557"/>
                  <a:pt x="3962432" y="3383964"/>
                </a:cubicBezTo>
                <a:cubicBezTo>
                  <a:pt x="3983467" y="3408372"/>
                  <a:pt x="3993984" y="3445381"/>
                  <a:pt x="3993984" y="3494990"/>
                </a:cubicBezTo>
                <a:cubicBezTo>
                  <a:pt x="3993984" y="3549759"/>
                  <a:pt x="3983665" y="3589248"/>
                  <a:pt x="3963027" y="3613457"/>
                </a:cubicBezTo>
                <a:cubicBezTo>
                  <a:pt x="3942390" y="3637667"/>
                  <a:pt x="3916593" y="3649771"/>
                  <a:pt x="3885636" y="3649771"/>
                </a:cubicBezTo>
                <a:cubicBezTo>
                  <a:pt x="3856665" y="3649771"/>
                  <a:pt x="3832356" y="3637766"/>
                  <a:pt x="3812711" y="3613755"/>
                </a:cubicBezTo>
                <a:cubicBezTo>
                  <a:pt x="3793066" y="3589744"/>
                  <a:pt x="3783243" y="3551942"/>
                  <a:pt x="3783243" y="3500348"/>
                </a:cubicBezTo>
                <a:cubicBezTo>
                  <a:pt x="3783243" y="3445182"/>
                  <a:pt x="3792768" y="3405892"/>
                  <a:pt x="3811818" y="3382476"/>
                </a:cubicBezTo>
                <a:cubicBezTo>
                  <a:pt x="3830868" y="3359061"/>
                  <a:pt x="3854482" y="3347353"/>
                  <a:pt x="3882660" y="3347353"/>
                </a:cubicBezTo>
                <a:close/>
                <a:moveTo>
                  <a:pt x="6887797" y="3333065"/>
                </a:moveTo>
                <a:cubicBezTo>
                  <a:pt x="6921134" y="3333065"/>
                  <a:pt x="6949114" y="3346460"/>
                  <a:pt x="6971736" y="3373249"/>
                </a:cubicBezTo>
                <a:cubicBezTo>
                  <a:pt x="6994358" y="3400038"/>
                  <a:pt x="7005669" y="3440817"/>
                  <a:pt x="7005669" y="3495586"/>
                </a:cubicBezTo>
                <a:cubicBezTo>
                  <a:pt x="7005669" y="3554323"/>
                  <a:pt x="6994457" y="3596987"/>
                  <a:pt x="6972034" y="3623578"/>
                </a:cubicBezTo>
                <a:cubicBezTo>
                  <a:pt x="6949610" y="3650168"/>
                  <a:pt x="6920936" y="3663464"/>
                  <a:pt x="6886011" y="3663464"/>
                </a:cubicBezTo>
                <a:cubicBezTo>
                  <a:pt x="6851483" y="3663464"/>
                  <a:pt x="6822808" y="3649970"/>
                  <a:pt x="6799988" y="3622982"/>
                </a:cubicBezTo>
                <a:cubicBezTo>
                  <a:pt x="6777168" y="3595995"/>
                  <a:pt x="6765758" y="3554323"/>
                  <a:pt x="6765758" y="3497967"/>
                </a:cubicBezTo>
                <a:cubicBezTo>
                  <a:pt x="6765758" y="3442404"/>
                  <a:pt x="6777267" y="3401030"/>
                  <a:pt x="6800286" y="3373844"/>
                </a:cubicBezTo>
                <a:cubicBezTo>
                  <a:pt x="6823305" y="3346658"/>
                  <a:pt x="6852475" y="3333065"/>
                  <a:pt x="6887797" y="3333065"/>
                </a:cubicBezTo>
                <a:close/>
                <a:moveTo>
                  <a:pt x="3098633" y="3309848"/>
                </a:moveTo>
                <a:cubicBezTo>
                  <a:pt x="3131971" y="3309848"/>
                  <a:pt x="3158859" y="3319968"/>
                  <a:pt x="3179299" y="3340209"/>
                </a:cubicBezTo>
                <a:cubicBezTo>
                  <a:pt x="3199737" y="3360450"/>
                  <a:pt x="3212338" y="3393986"/>
                  <a:pt x="3217101" y="3440817"/>
                </a:cubicBezTo>
                <a:lnTo>
                  <a:pt x="2978380" y="3440817"/>
                </a:lnTo>
                <a:cubicBezTo>
                  <a:pt x="2982349" y="3403114"/>
                  <a:pt x="2991676" y="3374737"/>
                  <a:pt x="3006360" y="3355687"/>
                </a:cubicBezTo>
                <a:cubicBezTo>
                  <a:pt x="3029379" y="3325128"/>
                  <a:pt x="3060137" y="3309848"/>
                  <a:pt x="3098633" y="3309848"/>
                </a:cubicBezTo>
                <a:close/>
                <a:moveTo>
                  <a:pt x="6151991" y="3180665"/>
                </a:moveTo>
                <a:lnTo>
                  <a:pt x="6151991" y="3812887"/>
                </a:lnTo>
                <a:lnTo>
                  <a:pt x="6394283" y="3812887"/>
                </a:lnTo>
                <a:lnTo>
                  <a:pt x="6394283" y="3180665"/>
                </a:lnTo>
                <a:close/>
                <a:moveTo>
                  <a:pt x="4389866" y="3180665"/>
                </a:moveTo>
                <a:lnTo>
                  <a:pt x="4389866" y="3812887"/>
                </a:lnTo>
                <a:lnTo>
                  <a:pt x="4632158" y="3812887"/>
                </a:lnTo>
                <a:lnTo>
                  <a:pt x="4632158" y="3180665"/>
                </a:lnTo>
                <a:close/>
                <a:moveTo>
                  <a:pt x="9854834" y="3166378"/>
                </a:moveTo>
                <a:cubicBezTo>
                  <a:pt x="9805225" y="3166378"/>
                  <a:pt x="9763156" y="3175407"/>
                  <a:pt x="9728628" y="3193465"/>
                </a:cubicBezTo>
                <a:cubicBezTo>
                  <a:pt x="9694100" y="3211522"/>
                  <a:pt x="9659969" y="3241586"/>
                  <a:pt x="9626234" y="3283654"/>
                </a:cubicBezTo>
                <a:lnTo>
                  <a:pt x="9626234" y="3180665"/>
                </a:lnTo>
                <a:lnTo>
                  <a:pt x="9400610" y="3180665"/>
                </a:lnTo>
                <a:lnTo>
                  <a:pt x="9400610" y="3812887"/>
                </a:lnTo>
                <a:lnTo>
                  <a:pt x="9642903" y="3812887"/>
                </a:lnTo>
                <a:lnTo>
                  <a:pt x="9642903" y="3509278"/>
                </a:lnTo>
                <a:cubicBezTo>
                  <a:pt x="9642903" y="3451731"/>
                  <a:pt x="9652031" y="3411845"/>
                  <a:pt x="9670287" y="3389620"/>
                </a:cubicBezTo>
                <a:cubicBezTo>
                  <a:pt x="9688544" y="3367395"/>
                  <a:pt x="9712356" y="3356282"/>
                  <a:pt x="9741725" y="3356282"/>
                </a:cubicBezTo>
                <a:cubicBezTo>
                  <a:pt x="9768316" y="3356282"/>
                  <a:pt x="9788953" y="3364518"/>
                  <a:pt x="9803637" y="3380988"/>
                </a:cubicBezTo>
                <a:cubicBezTo>
                  <a:pt x="9818322" y="3397459"/>
                  <a:pt x="9825664" y="3425537"/>
                  <a:pt x="9825664" y="3465225"/>
                </a:cubicBezTo>
                <a:lnTo>
                  <a:pt x="9825664" y="3812887"/>
                </a:lnTo>
                <a:lnTo>
                  <a:pt x="10069147" y="3812887"/>
                </a:lnTo>
                <a:lnTo>
                  <a:pt x="10069147" y="3411051"/>
                </a:lnTo>
                <a:cubicBezTo>
                  <a:pt x="10069147" y="3327707"/>
                  <a:pt x="10050196" y="3266093"/>
                  <a:pt x="10012294" y="3226207"/>
                </a:cubicBezTo>
                <a:cubicBezTo>
                  <a:pt x="9974393" y="3186321"/>
                  <a:pt x="9921906" y="3166378"/>
                  <a:pt x="9854834" y="3166378"/>
                </a:cubicBezTo>
                <a:close/>
                <a:moveTo>
                  <a:pt x="8907096" y="3166378"/>
                </a:moveTo>
                <a:cubicBezTo>
                  <a:pt x="8861853" y="3166378"/>
                  <a:pt x="8819784" y="3169751"/>
                  <a:pt x="8780890" y="3176498"/>
                </a:cubicBezTo>
                <a:cubicBezTo>
                  <a:pt x="8741997" y="3183245"/>
                  <a:pt x="8711437" y="3192770"/>
                  <a:pt x="8689212" y="3205073"/>
                </a:cubicBezTo>
                <a:cubicBezTo>
                  <a:pt x="8658256" y="3222139"/>
                  <a:pt x="8634543" y="3242280"/>
                  <a:pt x="8618072" y="3265497"/>
                </a:cubicBezTo>
                <a:cubicBezTo>
                  <a:pt x="8601602" y="3288715"/>
                  <a:pt x="8589002" y="3320564"/>
                  <a:pt x="8580270" y="3361045"/>
                </a:cubicBezTo>
                <a:lnTo>
                  <a:pt x="8811846" y="3385453"/>
                </a:lnTo>
                <a:cubicBezTo>
                  <a:pt x="8821372" y="3358068"/>
                  <a:pt x="8833873" y="3339416"/>
                  <a:pt x="8849352" y="3329493"/>
                </a:cubicBezTo>
                <a:cubicBezTo>
                  <a:pt x="8869195" y="3316793"/>
                  <a:pt x="8898960" y="3310444"/>
                  <a:pt x="8938648" y="3310444"/>
                </a:cubicBezTo>
                <a:cubicBezTo>
                  <a:pt x="8969604" y="3310444"/>
                  <a:pt x="8991234" y="3316397"/>
                  <a:pt x="9003538" y="3328303"/>
                </a:cubicBezTo>
                <a:cubicBezTo>
                  <a:pt x="9015840" y="3340209"/>
                  <a:pt x="9021992" y="3361045"/>
                  <a:pt x="9021992" y="3390811"/>
                </a:cubicBezTo>
                <a:cubicBezTo>
                  <a:pt x="8991830" y="3402717"/>
                  <a:pt x="8963254" y="3412341"/>
                  <a:pt x="8936267" y="3419683"/>
                </a:cubicBezTo>
                <a:cubicBezTo>
                  <a:pt x="8909280" y="3427025"/>
                  <a:pt x="8850344" y="3439825"/>
                  <a:pt x="8759459" y="3458081"/>
                </a:cubicBezTo>
                <a:cubicBezTo>
                  <a:pt x="8683656" y="3473162"/>
                  <a:pt x="8631665" y="3496181"/>
                  <a:pt x="8603488" y="3527137"/>
                </a:cubicBezTo>
                <a:cubicBezTo>
                  <a:pt x="8575310" y="3558093"/>
                  <a:pt x="8561220" y="3597582"/>
                  <a:pt x="8561220" y="3645604"/>
                </a:cubicBezTo>
                <a:cubicBezTo>
                  <a:pt x="8561220" y="3696801"/>
                  <a:pt x="8580766" y="3739862"/>
                  <a:pt x="8619858" y="3774787"/>
                </a:cubicBezTo>
                <a:cubicBezTo>
                  <a:pt x="8658951" y="3809712"/>
                  <a:pt x="8716200" y="3827175"/>
                  <a:pt x="8791606" y="3827175"/>
                </a:cubicBezTo>
                <a:cubicBezTo>
                  <a:pt x="8848359" y="3827175"/>
                  <a:pt x="8898167" y="3818443"/>
                  <a:pt x="8941030" y="3800981"/>
                </a:cubicBezTo>
                <a:cubicBezTo>
                  <a:pt x="8972383" y="3787884"/>
                  <a:pt x="9003934" y="3766056"/>
                  <a:pt x="9035684" y="3735496"/>
                </a:cubicBezTo>
                <a:cubicBezTo>
                  <a:pt x="9038462" y="3753753"/>
                  <a:pt x="9041240" y="3767147"/>
                  <a:pt x="9044018" y="3775680"/>
                </a:cubicBezTo>
                <a:cubicBezTo>
                  <a:pt x="9046797" y="3784213"/>
                  <a:pt x="9052750" y="3796615"/>
                  <a:pt x="9061878" y="3812887"/>
                </a:cubicBezTo>
                <a:lnTo>
                  <a:pt x="9289288" y="3812887"/>
                </a:lnTo>
                <a:cubicBezTo>
                  <a:pt x="9276588" y="3786693"/>
                  <a:pt x="9268352" y="3765163"/>
                  <a:pt x="9264582" y="3748296"/>
                </a:cubicBezTo>
                <a:cubicBezTo>
                  <a:pt x="9260812" y="3731429"/>
                  <a:pt x="9258926" y="3708112"/>
                  <a:pt x="9258926" y="3678346"/>
                </a:cubicBezTo>
                <a:lnTo>
                  <a:pt x="9258926" y="3399145"/>
                </a:lnTo>
                <a:cubicBezTo>
                  <a:pt x="9258926" y="3369379"/>
                  <a:pt x="9252973" y="3338125"/>
                  <a:pt x="9241067" y="3305383"/>
                </a:cubicBezTo>
                <a:cubicBezTo>
                  <a:pt x="9229160" y="3272641"/>
                  <a:pt x="9212889" y="3247340"/>
                  <a:pt x="9192252" y="3229481"/>
                </a:cubicBezTo>
                <a:cubicBezTo>
                  <a:pt x="9162883" y="3203684"/>
                  <a:pt x="9126172" y="3186718"/>
                  <a:pt x="9082118" y="3178582"/>
                </a:cubicBezTo>
                <a:cubicBezTo>
                  <a:pt x="9038066" y="3170446"/>
                  <a:pt x="8979725" y="3166378"/>
                  <a:pt x="8907096" y="3166378"/>
                </a:cubicBezTo>
                <a:close/>
                <a:moveTo>
                  <a:pt x="7816484" y="3166378"/>
                </a:moveTo>
                <a:cubicBezTo>
                  <a:pt x="7766875" y="3166378"/>
                  <a:pt x="7724806" y="3175407"/>
                  <a:pt x="7690278" y="3193465"/>
                </a:cubicBezTo>
                <a:cubicBezTo>
                  <a:pt x="7655750" y="3211522"/>
                  <a:pt x="7621619" y="3241586"/>
                  <a:pt x="7587884" y="3283654"/>
                </a:cubicBezTo>
                <a:lnTo>
                  <a:pt x="7587884" y="3180665"/>
                </a:lnTo>
                <a:lnTo>
                  <a:pt x="7362261" y="3180665"/>
                </a:lnTo>
                <a:lnTo>
                  <a:pt x="7362261" y="3812887"/>
                </a:lnTo>
                <a:lnTo>
                  <a:pt x="7604553" y="3812887"/>
                </a:lnTo>
                <a:lnTo>
                  <a:pt x="7604553" y="3509278"/>
                </a:lnTo>
                <a:cubicBezTo>
                  <a:pt x="7604553" y="3451731"/>
                  <a:pt x="7613681" y="3411845"/>
                  <a:pt x="7631938" y="3389620"/>
                </a:cubicBezTo>
                <a:cubicBezTo>
                  <a:pt x="7650194" y="3367395"/>
                  <a:pt x="7674006" y="3356282"/>
                  <a:pt x="7703375" y="3356282"/>
                </a:cubicBezTo>
                <a:cubicBezTo>
                  <a:pt x="7729966" y="3356282"/>
                  <a:pt x="7750603" y="3364518"/>
                  <a:pt x="7765288" y="3380988"/>
                </a:cubicBezTo>
                <a:cubicBezTo>
                  <a:pt x="7779972" y="3397459"/>
                  <a:pt x="7787314" y="3425537"/>
                  <a:pt x="7787314" y="3465225"/>
                </a:cubicBezTo>
                <a:lnTo>
                  <a:pt x="7787314" y="3812887"/>
                </a:lnTo>
                <a:lnTo>
                  <a:pt x="8030797" y="3812887"/>
                </a:lnTo>
                <a:lnTo>
                  <a:pt x="8030797" y="3411051"/>
                </a:lnTo>
                <a:cubicBezTo>
                  <a:pt x="8030797" y="3327707"/>
                  <a:pt x="8011846" y="3266093"/>
                  <a:pt x="7973945" y="3226207"/>
                </a:cubicBezTo>
                <a:cubicBezTo>
                  <a:pt x="7936043" y="3186321"/>
                  <a:pt x="7883556" y="3166378"/>
                  <a:pt x="7816484" y="3166378"/>
                </a:cubicBezTo>
                <a:close/>
                <a:moveTo>
                  <a:pt x="6884225" y="3166378"/>
                </a:moveTo>
                <a:cubicBezTo>
                  <a:pt x="6773497" y="3166378"/>
                  <a:pt x="6685589" y="3197632"/>
                  <a:pt x="6620502" y="3260140"/>
                </a:cubicBezTo>
                <a:cubicBezTo>
                  <a:pt x="6555414" y="3322648"/>
                  <a:pt x="6522870" y="3402122"/>
                  <a:pt x="6522870" y="3498562"/>
                </a:cubicBezTo>
                <a:cubicBezTo>
                  <a:pt x="6522870" y="3602147"/>
                  <a:pt x="6561367" y="3685887"/>
                  <a:pt x="6638361" y="3749784"/>
                </a:cubicBezTo>
                <a:cubicBezTo>
                  <a:pt x="6701067" y="3801378"/>
                  <a:pt x="6783220" y="3827175"/>
                  <a:pt x="6884820" y="3827175"/>
                </a:cubicBezTo>
                <a:cubicBezTo>
                  <a:pt x="6998723" y="3827175"/>
                  <a:pt x="7087921" y="3796119"/>
                  <a:pt x="7152413" y="3734008"/>
                </a:cubicBezTo>
                <a:cubicBezTo>
                  <a:pt x="7216905" y="3671897"/>
                  <a:pt x="7249152" y="3592225"/>
                  <a:pt x="7249152" y="3494990"/>
                </a:cubicBezTo>
                <a:cubicBezTo>
                  <a:pt x="7249152" y="3408472"/>
                  <a:pt x="7223156" y="3335645"/>
                  <a:pt x="7171166" y="3276511"/>
                </a:cubicBezTo>
                <a:cubicBezTo>
                  <a:pt x="7106475" y="3203089"/>
                  <a:pt x="7010828" y="3166378"/>
                  <a:pt x="6884225" y="3166378"/>
                </a:cubicBezTo>
                <a:close/>
                <a:moveTo>
                  <a:pt x="5129840" y="3166378"/>
                </a:moveTo>
                <a:cubicBezTo>
                  <a:pt x="5056021" y="3166378"/>
                  <a:pt x="4995497" y="3176092"/>
                  <a:pt x="4948269" y="3195520"/>
                </a:cubicBezTo>
                <a:cubicBezTo>
                  <a:pt x="4918504" y="3207811"/>
                  <a:pt x="4889532" y="3226546"/>
                  <a:pt x="4861353" y="3251726"/>
                </a:cubicBezTo>
                <a:cubicBezTo>
                  <a:pt x="4833175" y="3276906"/>
                  <a:pt x="4810951" y="3305355"/>
                  <a:pt x="4794679" y="3337074"/>
                </a:cubicBezTo>
                <a:cubicBezTo>
                  <a:pt x="4772453" y="3380297"/>
                  <a:pt x="4761341" y="3434423"/>
                  <a:pt x="4761341" y="3499455"/>
                </a:cubicBezTo>
                <a:cubicBezTo>
                  <a:pt x="4761341" y="3561709"/>
                  <a:pt x="4770469" y="3611670"/>
                  <a:pt x="4788725" y="3649339"/>
                </a:cubicBezTo>
                <a:cubicBezTo>
                  <a:pt x="4806981" y="3687008"/>
                  <a:pt x="4832183" y="3719820"/>
                  <a:pt x="4864331" y="3747775"/>
                </a:cubicBezTo>
                <a:cubicBezTo>
                  <a:pt x="4896477" y="3775730"/>
                  <a:pt x="4934875" y="3795952"/>
                  <a:pt x="4979524" y="3808441"/>
                </a:cubicBezTo>
                <a:cubicBezTo>
                  <a:pt x="5024172" y="3820930"/>
                  <a:pt x="5080032" y="3827175"/>
                  <a:pt x="5147103" y="3827175"/>
                </a:cubicBezTo>
                <a:cubicBezTo>
                  <a:pt x="5216557" y="3827175"/>
                  <a:pt x="5273806" y="3817451"/>
                  <a:pt x="5318851" y="3798004"/>
                </a:cubicBezTo>
                <a:cubicBezTo>
                  <a:pt x="5363896" y="3778557"/>
                  <a:pt x="5400906" y="3751272"/>
                  <a:pt x="5429877" y="3716149"/>
                </a:cubicBezTo>
                <a:cubicBezTo>
                  <a:pt x="5458849" y="3681025"/>
                  <a:pt x="5479685" y="3639453"/>
                  <a:pt x="5492385" y="3591431"/>
                </a:cubicBezTo>
                <a:lnTo>
                  <a:pt x="5261999" y="3565237"/>
                </a:lnTo>
                <a:cubicBezTo>
                  <a:pt x="5251283" y="3598971"/>
                  <a:pt x="5235110" y="3623975"/>
                  <a:pt x="5213481" y="3640246"/>
                </a:cubicBezTo>
                <a:cubicBezTo>
                  <a:pt x="5191851" y="3656518"/>
                  <a:pt x="5165161" y="3664654"/>
                  <a:pt x="5133411" y="3664654"/>
                </a:cubicBezTo>
                <a:cubicBezTo>
                  <a:pt x="5095312" y="3664654"/>
                  <a:pt x="5063958" y="3651185"/>
                  <a:pt x="5039352" y="3624247"/>
                </a:cubicBezTo>
                <a:cubicBezTo>
                  <a:pt x="5014745" y="3597310"/>
                  <a:pt x="5002442" y="3557892"/>
                  <a:pt x="5002442" y="3505994"/>
                </a:cubicBezTo>
                <a:cubicBezTo>
                  <a:pt x="5002442" y="3447753"/>
                  <a:pt x="5014845" y="3404272"/>
                  <a:pt x="5039650" y="3375551"/>
                </a:cubicBezTo>
                <a:cubicBezTo>
                  <a:pt x="5064454" y="3346830"/>
                  <a:pt x="5096899" y="3332470"/>
                  <a:pt x="5136983" y="3332470"/>
                </a:cubicBezTo>
                <a:cubicBezTo>
                  <a:pt x="5168733" y="3332470"/>
                  <a:pt x="5194034" y="3339316"/>
                  <a:pt x="5212885" y="3353008"/>
                </a:cubicBezTo>
                <a:cubicBezTo>
                  <a:pt x="5231737" y="3366701"/>
                  <a:pt x="5244735" y="3387040"/>
                  <a:pt x="5251878" y="3414028"/>
                </a:cubicBezTo>
                <a:lnTo>
                  <a:pt x="5479883" y="3383667"/>
                </a:lnTo>
                <a:cubicBezTo>
                  <a:pt x="5458055" y="3312626"/>
                  <a:pt x="5420055" y="3258651"/>
                  <a:pt x="5365881" y="3221742"/>
                </a:cubicBezTo>
                <a:cubicBezTo>
                  <a:pt x="5311707" y="3184833"/>
                  <a:pt x="5233027" y="3166378"/>
                  <a:pt x="5129840" y="3166378"/>
                </a:cubicBezTo>
                <a:close/>
                <a:moveTo>
                  <a:pt x="3088513" y="3166378"/>
                </a:moveTo>
                <a:cubicBezTo>
                  <a:pt x="2976991" y="3166378"/>
                  <a:pt x="2889580" y="3196937"/>
                  <a:pt x="2826278" y="3258056"/>
                </a:cubicBezTo>
                <a:cubicBezTo>
                  <a:pt x="2762977" y="3319175"/>
                  <a:pt x="2731326" y="3399145"/>
                  <a:pt x="2731326" y="3497967"/>
                </a:cubicBezTo>
                <a:cubicBezTo>
                  <a:pt x="2731326" y="3567420"/>
                  <a:pt x="2747102" y="3627844"/>
                  <a:pt x="2778653" y="3679239"/>
                </a:cubicBezTo>
                <a:cubicBezTo>
                  <a:pt x="2810205" y="3730635"/>
                  <a:pt x="2849991" y="3768139"/>
                  <a:pt x="2898013" y="3791753"/>
                </a:cubicBezTo>
                <a:cubicBezTo>
                  <a:pt x="2946035" y="3815368"/>
                  <a:pt x="3011916" y="3827175"/>
                  <a:pt x="3095657" y="3827175"/>
                </a:cubicBezTo>
                <a:cubicBezTo>
                  <a:pt x="3192098" y="3827175"/>
                  <a:pt x="3266115" y="3813383"/>
                  <a:pt x="3317709" y="3785800"/>
                </a:cubicBezTo>
                <a:cubicBezTo>
                  <a:pt x="3369303" y="3758218"/>
                  <a:pt x="3413355" y="3712676"/>
                  <a:pt x="3449868" y="3649176"/>
                </a:cubicBezTo>
                <a:lnTo>
                  <a:pt x="3211148" y="3627150"/>
                </a:lnTo>
                <a:cubicBezTo>
                  <a:pt x="3196066" y="3646200"/>
                  <a:pt x="3181977" y="3659495"/>
                  <a:pt x="3168880" y="3667035"/>
                </a:cubicBezTo>
                <a:cubicBezTo>
                  <a:pt x="3147449" y="3678942"/>
                  <a:pt x="3124827" y="3684895"/>
                  <a:pt x="3101015" y="3684895"/>
                </a:cubicBezTo>
                <a:cubicBezTo>
                  <a:pt x="3063312" y="3684895"/>
                  <a:pt x="3032752" y="3671203"/>
                  <a:pt x="3009337" y="3643818"/>
                </a:cubicBezTo>
                <a:cubicBezTo>
                  <a:pt x="2992668" y="3624768"/>
                  <a:pt x="2982151" y="3595796"/>
                  <a:pt x="2977785" y="3556903"/>
                </a:cubicBezTo>
                <a:lnTo>
                  <a:pt x="3463560" y="3556903"/>
                </a:lnTo>
                <a:lnTo>
                  <a:pt x="3463560" y="3529518"/>
                </a:lnTo>
                <a:cubicBezTo>
                  <a:pt x="3463560" y="3446175"/>
                  <a:pt x="3449868" y="3378507"/>
                  <a:pt x="3422484" y="3326517"/>
                </a:cubicBezTo>
                <a:cubicBezTo>
                  <a:pt x="3395099" y="3274526"/>
                  <a:pt x="3355213" y="3234839"/>
                  <a:pt x="3302826" y="3207454"/>
                </a:cubicBezTo>
                <a:cubicBezTo>
                  <a:pt x="3250438" y="3180070"/>
                  <a:pt x="3179001" y="3166378"/>
                  <a:pt x="3088513" y="3166378"/>
                </a:cubicBezTo>
                <a:close/>
                <a:moveTo>
                  <a:pt x="2582497" y="3166378"/>
                </a:moveTo>
                <a:cubicBezTo>
                  <a:pt x="2548367" y="3166378"/>
                  <a:pt x="2519692" y="3174811"/>
                  <a:pt x="2496475" y="3191679"/>
                </a:cubicBezTo>
                <a:cubicBezTo>
                  <a:pt x="2473258" y="3208546"/>
                  <a:pt x="2450735" y="3239403"/>
                  <a:pt x="2428907" y="3284250"/>
                </a:cubicBezTo>
                <a:lnTo>
                  <a:pt x="2428907" y="3180665"/>
                </a:lnTo>
                <a:lnTo>
                  <a:pt x="2202093" y="3180665"/>
                </a:lnTo>
                <a:lnTo>
                  <a:pt x="2202093" y="3812887"/>
                </a:lnTo>
                <a:lnTo>
                  <a:pt x="2445576" y="3812887"/>
                </a:lnTo>
                <a:lnTo>
                  <a:pt x="2445576" y="3600956"/>
                </a:lnTo>
                <a:cubicBezTo>
                  <a:pt x="2445576" y="3499753"/>
                  <a:pt x="2458077" y="3430697"/>
                  <a:pt x="2483080" y="3393787"/>
                </a:cubicBezTo>
                <a:cubicBezTo>
                  <a:pt x="2500543" y="3367593"/>
                  <a:pt x="2525149" y="3354497"/>
                  <a:pt x="2556899" y="3354497"/>
                </a:cubicBezTo>
                <a:cubicBezTo>
                  <a:pt x="2573568" y="3354497"/>
                  <a:pt x="2596190" y="3360450"/>
                  <a:pt x="2624765" y="3372356"/>
                </a:cubicBezTo>
                <a:lnTo>
                  <a:pt x="2699774" y="3199715"/>
                </a:lnTo>
                <a:cubicBezTo>
                  <a:pt x="2657309" y="3177490"/>
                  <a:pt x="2618216" y="3166378"/>
                  <a:pt x="2582497" y="3166378"/>
                </a:cubicBezTo>
                <a:close/>
                <a:moveTo>
                  <a:pt x="1609161" y="3117562"/>
                </a:moveTo>
                <a:lnTo>
                  <a:pt x="1685957" y="3117562"/>
                </a:lnTo>
                <a:cubicBezTo>
                  <a:pt x="1736360" y="3117562"/>
                  <a:pt x="1770690" y="3127087"/>
                  <a:pt x="1788946" y="3146137"/>
                </a:cubicBezTo>
                <a:cubicBezTo>
                  <a:pt x="1807202" y="3165187"/>
                  <a:pt x="1816330" y="3188405"/>
                  <a:pt x="1816330" y="3215789"/>
                </a:cubicBezTo>
                <a:cubicBezTo>
                  <a:pt x="1816330" y="3243967"/>
                  <a:pt x="1805813" y="3267085"/>
                  <a:pt x="1784779" y="3285143"/>
                </a:cubicBezTo>
                <a:cubicBezTo>
                  <a:pt x="1763745" y="3303200"/>
                  <a:pt x="1727232" y="3312229"/>
                  <a:pt x="1675241" y="3312229"/>
                </a:cubicBezTo>
                <a:lnTo>
                  <a:pt x="1609161" y="3312229"/>
                </a:lnTo>
                <a:close/>
                <a:moveTo>
                  <a:pt x="10631122" y="2940159"/>
                </a:moveTo>
                <a:lnTo>
                  <a:pt x="10631122" y="3242578"/>
                </a:lnTo>
                <a:cubicBezTo>
                  <a:pt x="10607309" y="3217178"/>
                  <a:pt x="10580024" y="3198128"/>
                  <a:pt x="10549266" y="3185428"/>
                </a:cubicBezTo>
                <a:cubicBezTo>
                  <a:pt x="10518508" y="3172728"/>
                  <a:pt x="10484278" y="3166378"/>
                  <a:pt x="10446575" y="3166378"/>
                </a:cubicBezTo>
                <a:cubicBezTo>
                  <a:pt x="10369184" y="3166378"/>
                  <a:pt x="10305386" y="3194159"/>
                  <a:pt x="10255182" y="3249722"/>
                </a:cubicBezTo>
                <a:cubicBezTo>
                  <a:pt x="10204977" y="3305284"/>
                  <a:pt x="10179875" y="3385453"/>
                  <a:pt x="10179875" y="3490228"/>
                </a:cubicBezTo>
                <a:cubicBezTo>
                  <a:pt x="10179875" y="3583890"/>
                  <a:pt x="10202596" y="3663464"/>
                  <a:pt x="10248038" y="3728948"/>
                </a:cubicBezTo>
                <a:cubicBezTo>
                  <a:pt x="10293480" y="3794432"/>
                  <a:pt x="10359262" y="3827175"/>
                  <a:pt x="10445384" y="3827175"/>
                </a:cubicBezTo>
                <a:cubicBezTo>
                  <a:pt x="10488247" y="3827175"/>
                  <a:pt x="10527140" y="3818047"/>
                  <a:pt x="10562065" y="3799790"/>
                </a:cubicBezTo>
                <a:cubicBezTo>
                  <a:pt x="10588259" y="3785900"/>
                  <a:pt x="10617231" y="3759111"/>
                  <a:pt x="10648981" y="3719423"/>
                </a:cubicBezTo>
                <a:lnTo>
                  <a:pt x="10648981" y="3812887"/>
                </a:lnTo>
                <a:lnTo>
                  <a:pt x="10875796" y="3812887"/>
                </a:lnTo>
                <a:lnTo>
                  <a:pt x="10875796" y="2940159"/>
                </a:lnTo>
                <a:close/>
                <a:moveTo>
                  <a:pt x="6151991" y="2940159"/>
                </a:moveTo>
                <a:lnTo>
                  <a:pt x="6151991" y="3105061"/>
                </a:lnTo>
                <a:lnTo>
                  <a:pt x="6394283" y="3105061"/>
                </a:lnTo>
                <a:lnTo>
                  <a:pt x="6394283" y="2940159"/>
                </a:lnTo>
                <a:close/>
                <a:moveTo>
                  <a:pt x="5892435" y="2940159"/>
                </a:moveTo>
                <a:lnTo>
                  <a:pt x="5649548" y="3064579"/>
                </a:lnTo>
                <a:lnTo>
                  <a:pt x="5649548" y="3180665"/>
                </a:lnTo>
                <a:lnTo>
                  <a:pt x="5560251" y="3180665"/>
                </a:lnTo>
                <a:lnTo>
                  <a:pt x="5560251" y="3358068"/>
                </a:lnTo>
                <a:lnTo>
                  <a:pt x="5649548" y="3358068"/>
                </a:lnTo>
                <a:lnTo>
                  <a:pt x="5649548" y="3580436"/>
                </a:lnTo>
                <a:cubicBezTo>
                  <a:pt x="5649548" y="3650987"/>
                  <a:pt x="5656393" y="3702018"/>
                  <a:pt x="5670086" y="3733529"/>
                </a:cubicBezTo>
                <a:cubicBezTo>
                  <a:pt x="5683778" y="3765041"/>
                  <a:pt x="5704912" y="3788526"/>
                  <a:pt x="5733486" y="3803985"/>
                </a:cubicBezTo>
                <a:cubicBezTo>
                  <a:pt x="5762062" y="3819445"/>
                  <a:pt x="5806511" y="3827175"/>
                  <a:pt x="5866836" y="3827175"/>
                </a:cubicBezTo>
                <a:cubicBezTo>
                  <a:pt x="5918827" y="3827175"/>
                  <a:pt x="5974786" y="3820626"/>
                  <a:pt x="6034714" y="3807529"/>
                </a:cubicBezTo>
                <a:lnTo>
                  <a:pt x="6016855" y="3640274"/>
                </a:lnTo>
                <a:cubicBezTo>
                  <a:pt x="5984708" y="3650575"/>
                  <a:pt x="5959706" y="3655725"/>
                  <a:pt x="5941846" y="3655725"/>
                </a:cubicBezTo>
                <a:cubicBezTo>
                  <a:pt x="5922002" y="3655725"/>
                  <a:pt x="5908112" y="3648990"/>
                  <a:pt x="5900174" y="3635521"/>
                </a:cubicBezTo>
                <a:cubicBezTo>
                  <a:pt x="5895015" y="3626809"/>
                  <a:pt x="5892435" y="3608986"/>
                  <a:pt x="5892435" y="3582055"/>
                </a:cubicBezTo>
                <a:lnTo>
                  <a:pt x="5892435" y="3358068"/>
                </a:lnTo>
                <a:lnTo>
                  <a:pt x="6025785" y="3358068"/>
                </a:lnTo>
                <a:lnTo>
                  <a:pt x="6025785" y="3180665"/>
                </a:lnTo>
                <a:lnTo>
                  <a:pt x="5892435" y="3180665"/>
                </a:lnTo>
                <a:close/>
                <a:moveTo>
                  <a:pt x="4389866" y="2940159"/>
                </a:moveTo>
                <a:lnTo>
                  <a:pt x="4389866" y="3105061"/>
                </a:lnTo>
                <a:lnTo>
                  <a:pt x="4632158" y="3105061"/>
                </a:lnTo>
                <a:lnTo>
                  <a:pt x="4632158" y="2940159"/>
                </a:lnTo>
                <a:close/>
                <a:moveTo>
                  <a:pt x="3992197" y="2940159"/>
                </a:moveTo>
                <a:lnTo>
                  <a:pt x="3992197" y="3242578"/>
                </a:lnTo>
                <a:cubicBezTo>
                  <a:pt x="3968385" y="3217178"/>
                  <a:pt x="3941100" y="3198128"/>
                  <a:pt x="3910342" y="3185428"/>
                </a:cubicBezTo>
                <a:cubicBezTo>
                  <a:pt x="3879584" y="3172728"/>
                  <a:pt x="3845354" y="3166378"/>
                  <a:pt x="3807651" y="3166378"/>
                </a:cubicBezTo>
                <a:cubicBezTo>
                  <a:pt x="3730261" y="3166378"/>
                  <a:pt x="3666463" y="3194159"/>
                  <a:pt x="3616258" y="3249722"/>
                </a:cubicBezTo>
                <a:cubicBezTo>
                  <a:pt x="3566053" y="3305284"/>
                  <a:pt x="3540951" y="3385453"/>
                  <a:pt x="3540951" y="3490228"/>
                </a:cubicBezTo>
                <a:cubicBezTo>
                  <a:pt x="3540951" y="3583890"/>
                  <a:pt x="3563672" y="3663464"/>
                  <a:pt x="3609114" y="3728948"/>
                </a:cubicBezTo>
                <a:cubicBezTo>
                  <a:pt x="3654556" y="3794432"/>
                  <a:pt x="3720339" y="3827175"/>
                  <a:pt x="3806460" y="3827175"/>
                </a:cubicBezTo>
                <a:cubicBezTo>
                  <a:pt x="3849323" y="3827175"/>
                  <a:pt x="3888216" y="3818047"/>
                  <a:pt x="3923141" y="3799790"/>
                </a:cubicBezTo>
                <a:cubicBezTo>
                  <a:pt x="3949335" y="3785900"/>
                  <a:pt x="3978307" y="3759111"/>
                  <a:pt x="4010057" y="3719423"/>
                </a:cubicBezTo>
                <a:lnTo>
                  <a:pt x="4010057" y="3812887"/>
                </a:lnTo>
                <a:lnTo>
                  <a:pt x="4236871" y="3812887"/>
                </a:lnTo>
                <a:lnTo>
                  <a:pt x="4236871" y="2940159"/>
                </a:lnTo>
                <a:close/>
                <a:moveTo>
                  <a:pt x="1338295" y="2940159"/>
                </a:moveTo>
                <a:lnTo>
                  <a:pt x="1338295" y="3812887"/>
                </a:lnTo>
                <a:lnTo>
                  <a:pt x="1609161" y="3812887"/>
                </a:lnTo>
                <a:lnTo>
                  <a:pt x="1609161" y="3489037"/>
                </a:lnTo>
                <a:lnTo>
                  <a:pt x="1756799" y="3489037"/>
                </a:lnTo>
                <a:cubicBezTo>
                  <a:pt x="1865543" y="3489037"/>
                  <a:pt x="1946406" y="3464232"/>
                  <a:pt x="1999389" y="3414623"/>
                </a:cubicBezTo>
                <a:cubicBezTo>
                  <a:pt x="2052372" y="3365014"/>
                  <a:pt x="2078863" y="3296156"/>
                  <a:pt x="2078863" y="3208050"/>
                </a:cubicBezTo>
                <a:cubicBezTo>
                  <a:pt x="2078863" y="3122325"/>
                  <a:pt x="2054555" y="3056245"/>
                  <a:pt x="2005937" y="3009811"/>
                </a:cubicBezTo>
                <a:cubicBezTo>
                  <a:pt x="1957320" y="2963376"/>
                  <a:pt x="1884196" y="2940159"/>
                  <a:pt x="1786565" y="2940159"/>
                </a:cubicBezTo>
                <a:close/>
                <a:moveTo>
                  <a:pt x="7659917" y="2055525"/>
                </a:moveTo>
                <a:lnTo>
                  <a:pt x="7659917" y="2094220"/>
                </a:lnTo>
                <a:cubicBezTo>
                  <a:pt x="7659917" y="2124382"/>
                  <a:pt x="7655056" y="2148889"/>
                  <a:pt x="7645332" y="2167741"/>
                </a:cubicBezTo>
                <a:cubicBezTo>
                  <a:pt x="7635609" y="2186593"/>
                  <a:pt x="7619138" y="2202567"/>
                  <a:pt x="7595921" y="2215664"/>
                </a:cubicBezTo>
                <a:cubicBezTo>
                  <a:pt x="7572704" y="2228761"/>
                  <a:pt x="7547602" y="2235309"/>
                  <a:pt x="7520614" y="2235309"/>
                </a:cubicBezTo>
                <a:cubicBezTo>
                  <a:pt x="7494817" y="2235309"/>
                  <a:pt x="7475272" y="2229257"/>
                  <a:pt x="7461976" y="2217152"/>
                </a:cubicBezTo>
                <a:cubicBezTo>
                  <a:pt x="7448681" y="2205047"/>
                  <a:pt x="7442033" y="2189470"/>
                  <a:pt x="7442033" y="2170420"/>
                </a:cubicBezTo>
                <a:cubicBezTo>
                  <a:pt x="7442033" y="2153751"/>
                  <a:pt x="7448780" y="2138869"/>
                  <a:pt x="7462273" y="2125772"/>
                </a:cubicBezTo>
                <a:cubicBezTo>
                  <a:pt x="7475370" y="2113072"/>
                  <a:pt x="7506525" y="2100173"/>
                  <a:pt x="7555738" y="2087076"/>
                </a:cubicBezTo>
                <a:cubicBezTo>
                  <a:pt x="7591853" y="2077948"/>
                  <a:pt x="7626580" y="2067431"/>
                  <a:pt x="7659917" y="2055525"/>
                </a:cubicBezTo>
                <a:close/>
                <a:moveTo>
                  <a:pt x="6775283" y="1890028"/>
                </a:moveTo>
                <a:cubicBezTo>
                  <a:pt x="6802667" y="1890028"/>
                  <a:pt x="6825984" y="1901736"/>
                  <a:pt x="6845232" y="1925151"/>
                </a:cubicBezTo>
                <a:cubicBezTo>
                  <a:pt x="6864481" y="1948567"/>
                  <a:pt x="6874105" y="1985278"/>
                  <a:pt x="6874105" y="2035284"/>
                </a:cubicBezTo>
                <a:cubicBezTo>
                  <a:pt x="6874105" y="2092037"/>
                  <a:pt x="6864282" y="2132419"/>
                  <a:pt x="6844637" y="2156430"/>
                </a:cubicBezTo>
                <a:cubicBezTo>
                  <a:pt x="6824991" y="2180441"/>
                  <a:pt x="6800683" y="2192447"/>
                  <a:pt x="6771711" y="2192447"/>
                </a:cubicBezTo>
                <a:cubicBezTo>
                  <a:pt x="6740358" y="2192447"/>
                  <a:pt x="6714462" y="2180243"/>
                  <a:pt x="6694023" y="2155835"/>
                </a:cubicBezTo>
                <a:cubicBezTo>
                  <a:pt x="6673584" y="2131427"/>
                  <a:pt x="6663364" y="2092037"/>
                  <a:pt x="6663364" y="2037665"/>
                </a:cubicBezTo>
                <a:cubicBezTo>
                  <a:pt x="6663364" y="1988056"/>
                  <a:pt x="6673782" y="1951047"/>
                  <a:pt x="6694618" y="1926640"/>
                </a:cubicBezTo>
                <a:cubicBezTo>
                  <a:pt x="6715454" y="1902232"/>
                  <a:pt x="6742342" y="1890028"/>
                  <a:pt x="6775283" y="1890028"/>
                </a:cubicBezTo>
                <a:close/>
                <a:moveTo>
                  <a:pt x="5401897" y="1875740"/>
                </a:moveTo>
                <a:cubicBezTo>
                  <a:pt x="5435235" y="1875740"/>
                  <a:pt x="5463214" y="1889135"/>
                  <a:pt x="5485836" y="1915924"/>
                </a:cubicBezTo>
                <a:cubicBezTo>
                  <a:pt x="5508458" y="1942713"/>
                  <a:pt x="5519769" y="1983492"/>
                  <a:pt x="5519769" y="2038261"/>
                </a:cubicBezTo>
                <a:cubicBezTo>
                  <a:pt x="5519769" y="2096998"/>
                  <a:pt x="5508558" y="2139662"/>
                  <a:pt x="5486134" y="2166253"/>
                </a:cubicBezTo>
                <a:cubicBezTo>
                  <a:pt x="5463710" y="2192843"/>
                  <a:pt x="5435036" y="2206139"/>
                  <a:pt x="5400111" y="2206139"/>
                </a:cubicBezTo>
                <a:cubicBezTo>
                  <a:pt x="5365583" y="2206139"/>
                  <a:pt x="5336909" y="2192645"/>
                  <a:pt x="5314089" y="2165657"/>
                </a:cubicBezTo>
                <a:cubicBezTo>
                  <a:pt x="5291268" y="2138670"/>
                  <a:pt x="5279858" y="2096998"/>
                  <a:pt x="5279858" y="2040642"/>
                </a:cubicBezTo>
                <a:cubicBezTo>
                  <a:pt x="5279858" y="1985079"/>
                  <a:pt x="5291368" y="1943705"/>
                  <a:pt x="5314386" y="1916519"/>
                </a:cubicBezTo>
                <a:cubicBezTo>
                  <a:pt x="5337405" y="1889333"/>
                  <a:pt x="5366575" y="1875740"/>
                  <a:pt x="5401897" y="1875740"/>
                </a:cubicBezTo>
                <a:close/>
                <a:moveTo>
                  <a:pt x="4592272" y="1875740"/>
                </a:moveTo>
                <a:cubicBezTo>
                  <a:pt x="4625610" y="1875740"/>
                  <a:pt x="4653589" y="1889135"/>
                  <a:pt x="4676211" y="1915924"/>
                </a:cubicBezTo>
                <a:cubicBezTo>
                  <a:pt x="4698833" y="1942713"/>
                  <a:pt x="4710144" y="1983492"/>
                  <a:pt x="4710144" y="2038261"/>
                </a:cubicBezTo>
                <a:cubicBezTo>
                  <a:pt x="4710144" y="2096998"/>
                  <a:pt x="4698932" y="2139662"/>
                  <a:pt x="4676509" y="2166253"/>
                </a:cubicBezTo>
                <a:cubicBezTo>
                  <a:pt x="4654085" y="2192843"/>
                  <a:pt x="4625411" y="2206139"/>
                  <a:pt x="4590486" y="2206139"/>
                </a:cubicBezTo>
                <a:cubicBezTo>
                  <a:pt x="4555958" y="2206139"/>
                  <a:pt x="4527284" y="2192645"/>
                  <a:pt x="4504463" y="2165657"/>
                </a:cubicBezTo>
                <a:cubicBezTo>
                  <a:pt x="4481643" y="2138670"/>
                  <a:pt x="4470233" y="2096998"/>
                  <a:pt x="4470233" y="2040642"/>
                </a:cubicBezTo>
                <a:cubicBezTo>
                  <a:pt x="4470233" y="1985079"/>
                  <a:pt x="4481742" y="1943705"/>
                  <a:pt x="4504761" y="1916519"/>
                </a:cubicBezTo>
                <a:cubicBezTo>
                  <a:pt x="4527780" y="1889333"/>
                  <a:pt x="4556950" y="1875740"/>
                  <a:pt x="4592272" y="1875740"/>
                </a:cubicBezTo>
                <a:close/>
                <a:moveTo>
                  <a:pt x="7545022" y="1709053"/>
                </a:moveTo>
                <a:cubicBezTo>
                  <a:pt x="7499778" y="1709053"/>
                  <a:pt x="7457710" y="1712426"/>
                  <a:pt x="7418816" y="1719173"/>
                </a:cubicBezTo>
                <a:cubicBezTo>
                  <a:pt x="7379922" y="1725920"/>
                  <a:pt x="7349363" y="1735445"/>
                  <a:pt x="7327138" y="1747748"/>
                </a:cubicBezTo>
                <a:cubicBezTo>
                  <a:pt x="7296181" y="1764814"/>
                  <a:pt x="7272468" y="1784955"/>
                  <a:pt x="7255998" y="1808173"/>
                </a:cubicBezTo>
                <a:cubicBezTo>
                  <a:pt x="7239528" y="1831390"/>
                  <a:pt x="7226927" y="1863239"/>
                  <a:pt x="7218195" y="1903720"/>
                </a:cubicBezTo>
                <a:lnTo>
                  <a:pt x="7449772" y="1928128"/>
                </a:lnTo>
                <a:cubicBezTo>
                  <a:pt x="7459297" y="1900744"/>
                  <a:pt x="7471798" y="1882090"/>
                  <a:pt x="7487277" y="1872168"/>
                </a:cubicBezTo>
                <a:cubicBezTo>
                  <a:pt x="7507121" y="1859469"/>
                  <a:pt x="7536886" y="1853118"/>
                  <a:pt x="7576573" y="1853118"/>
                </a:cubicBezTo>
                <a:cubicBezTo>
                  <a:pt x="7607530" y="1853118"/>
                  <a:pt x="7629160" y="1859072"/>
                  <a:pt x="7641463" y="1870978"/>
                </a:cubicBezTo>
                <a:cubicBezTo>
                  <a:pt x="7653766" y="1882884"/>
                  <a:pt x="7659917" y="1903720"/>
                  <a:pt x="7659917" y="1933486"/>
                </a:cubicBezTo>
                <a:cubicBezTo>
                  <a:pt x="7629755" y="1945392"/>
                  <a:pt x="7601180" y="1955016"/>
                  <a:pt x="7574192" y="1962358"/>
                </a:cubicBezTo>
                <a:cubicBezTo>
                  <a:pt x="7547205" y="1969701"/>
                  <a:pt x="7488269" y="1982500"/>
                  <a:pt x="7397384" y="2000756"/>
                </a:cubicBezTo>
                <a:cubicBezTo>
                  <a:pt x="7321581" y="2015837"/>
                  <a:pt x="7269591" y="2038856"/>
                  <a:pt x="7241413" y="2069812"/>
                </a:cubicBezTo>
                <a:cubicBezTo>
                  <a:pt x="7213235" y="2100769"/>
                  <a:pt x="7199145" y="2140258"/>
                  <a:pt x="7199145" y="2188279"/>
                </a:cubicBezTo>
                <a:cubicBezTo>
                  <a:pt x="7199145" y="2239476"/>
                  <a:pt x="7218692" y="2282537"/>
                  <a:pt x="7257784" y="2317462"/>
                </a:cubicBezTo>
                <a:cubicBezTo>
                  <a:pt x="7296876" y="2352387"/>
                  <a:pt x="7354125" y="2369850"/>
                  <a:pt x="7429531" y="2369850"/>
                </a:cubicBezTo>
                <a:cubicBezTo>
                  <a:pt x="7486285" y="2369850"/>
                  <a:pt x="7536092" y="2361118"/>
                  <a:pt x="7578955" y="2343656"/>
                </a:cubicBezTo>
                <a:cubicBezTo>
                  <a:pt x="7610308" y="2330559"/>
                  <a:pt x="7641860" y="2308731"/>
                  <a:pt x="7673609" y="2278172"/>
                </a:cubicBezTo>
                <a:cubicBezTo>
                  <a:pt x="7676388" y="2296428"/>
                  <a:pt x="7679166" y="2309822"/>
                  <a:pt x="7681944" y="2318355"/>
                </a:cubicBezTo>
                <a:cubicBezTo>
                  <a:pt x="7684722" y="2326888"/>
                  <a:pt x="7690675" y="2339290"/>
                  <a:pt x="7699803" y="2355562"/>
                </a:cubicBezTo>
                <a:lnTo>
                  <a:pt x="7927213" y="2355562"/>
                </a:lnTo>
                <a:cubicBezTo>
                  <a:pt x="7914513" y="2329369"/>
                  <a:pt x="7906278" y="2307838"/>
                  <a:pt x="7902507" y="2290971"/>
                </a:cubicBezTo>
                <a:cubicBezTo>
                  <a:pt x="7898737" y="2274104"/>
                  <a:pt x="7896852" y="2250787"/>
                  <a:pt x="7896852" y="2221022"/>
                </a:cubicBezTo>
                <a:lnTo>
                  <a:pt x="7896852" y="1941820"/>
                </a:lnTo>
                <a:cubicBezTo>
                  <a:pt x="7896852" y="1912055"/>
                  <a:pt x="7890898" y="1880800"/>
                  <a:pt x="7878992" y="1848058"/>
                </a:cubicBezTo>
                <a:cubicBezTo>
                  <a:pt x="7867086" y="1815316"/>
                  <a:pt x="7850814" y="1790015"/>
                  <a:pt x="7830177" y="1772156"/>
                </a:cubicBezTo>
                <a:cubicBezTo>
                  <a:pt x="7800808" y="1746359"/>
                  <a:pt x="7764097" y="1729393"/>
                  <a:pt x="7720044" y="1721257"/>
                </a:cubicBezTo>
                <a:cubicBezTo>
                  <a:pt x="7675991" y="1713121"/>
                  <a:pt x="7617650" y="1709053"/>
                  <a:pt x="7545022" y="1709053"/>
                </a:cubicBezTo>
                <a:close/>
                <a:moveTo>
                  <a:pt x="5398325" y="1709053"/>
                </a:moveTo>
                <a:cubicBezTo>
                  <a:pt x="5287597" y="1709053"/>
                  <a:pt x="5199689" y="1740307"/>
                  <a:pt x="5134602" y="1802815"/>
                </a:cubicBezTo>
                <a:cubicBezTo>
                  <a:pt x="5069514" y="1865323"/>
                  <a:pt x="5036971" y="1944797"/>
                  <a:pt x="5036971" y="2041237"/>
                </a:cubicBezTo>
                <a:cubicBezTo>
                  <a:pt x="5036971" y="2144822"/>
                  <a:pt x="5075468" y="2228562"/>
                  <a:pt x="5152461" y="2292459"/>
                </a:cubicBezTo>
                <a:cubicBezTo>
                  <a:pt x="5215167" y="2344053"/>
                  <a:pt x="5297320" y="2369850"/>
                  <a:pt x="5398921" y="2369850"/>
                </a:cubicBezTo>
                <a:cubicBezTo>
                  <a:pt x="5512824" y="2369850"/>
                  <a:pt x="5602021" y="2338794"/>
                  <a:pt x="5666514" y="2276683"/>
                </a:cubicBezTo>
                <a:cubicBezTo>
                  <a:pt x="5731006" y="2214572"/>
                  <a:pt x="5763252" y="2134900"/>
                  <a:pt x="5763252" y="2037665"/>
                </a:cubicBezTo>
                <a:cubicBezTo>
                  <a:pt x="5763252" y="1951147"/>
                  <a:pt x="5737257" y="1878320"/>
                  <a:pt x="5685266" y="1819186"/>
                </a:cubicBezTo>
                <a:cubicBezTo>
                  <a:pt x="5620575" y="1745764"/>
                  <a:pt x="5524929" y="1709053"/>
                  <a:pt x="5398325" y="1709053"/>
                </a:cubicBezTo>
                <a:close/>
                <a:moveTo>
                  <a:pt x="4588700" y="1709053"/>
                </a:moveTo>
                <a:cubicBezTo>
                  <a:pt x="4477972" y="1709053"/>
                  <a:pt x="4390064" y="1740307"/>
                  <a:pt x="4324977" y="1802815"/>
                </a:cubicBezTo>
                <a:cubicBezTo>
                  <a:pt x="4259889" y="1865323"/>
                  <a:pt x="4227346" y="1944797"/>
                  <a:pt x="4227346" y="2041237"/>
                </a:cubicBezTo>
                <a:cubicBezTo>
                  <a:pt x="4227346" y="2144822"/>
                  <a:pt x="4265843" y="2228562"/>
                  <a:pt x="4342836" y="2292459"/>
                </a:cubicBezTo>
                <a:cubicBezTo>
                  <a:pt x="4405542" y="2344053"/>
                  <a:pt x="4487696" y="2369850"/>
                  <a:pt x="4589296" y="2369850"/>
                </a:cubicBezTo>
                <a:cubicBezTo>
                  <a:pt x="4703199" y="2369850"/>
                  <a:pt x="4792396" y="2338794"/>
                  <a:pt x="4856888" y="2276683"/>
                </a:cubicBezTo>
                <a:cubicBezTo>
                  <a:pt x="4921381" y="2214572"/>
                  <a:pt x="4953627" y="2134900"/>
                  <a:pt x="4953627" y="2037665"/>
                </a:cubicBezTo>
                <a:cubicBezTo>
                  <a:pt x="4953627" y="1951147"/>
                  <a:pt x="4927632" y="1878320"/>
                  <a:pt x="4875641" y="1819186"/>
                </a:cubicBezTo>
                <a:cubicBezTo>
                  <a:pt x="4810950" y="1745764"/>
                  <a:pt x="4715303" y="1709053"/>
                  <a:pt x="4588700" y="1709053"/>
                </a:cubicBezTo>
                <a:close/>
                <a:moveTo>
                  <a:pt x="8456445" y="1482834"/>
                </a:moveTo>
                <a:lnTo>
                  <a:pt x="8456445" y="2355562"/>
                </a:lnTo>
                <a:lnTo>
                  <a:pt x="8699332" y="2355562"/>
                </a:lnTo>
                <a:lnTo>
                  <a:pt x="8699332" y="1482834"/>
                </a:lnTo>
                <a:close/>
                <a:moveTo>
                  <a:pt x="8046870" y="1482834"/>
                </a:moveTo>
                <a:lnTo>
                  <a:pt x="8046870" y="2355562"/>
                </a:lnTo>
                <a:lnTo>
                  <a:pt x="8289758" y="2355562"/>
                </a:lnTo>
                <a:lnTo>
                  <a:pt x="8289758" y="1482834"/>
                </a:lnTo>
                <a:close/>
                <a:moveTo>
                  <a:pt x="6420477" y="1482834"/>
                </a:moveTo>
                <a:lnTo>
                  <a:pt x="6420477" y="2355562"/>
                </a:lnTo>
                <a:lnTo>
                  <a:pt x="6647291" y="2355562"/>
                </a:lnTo>
                <a:lnTo>
                  <a:pt x="6647291" y="2262098"/>
                </a:lnTo>
                <a:cubicBezTo>
                  <a:pt x="6678644" y="2301389"/>
                  <a:pt x="6707616" y="2328178"/>
                  <a:pt x="6734206" y="2342465"/>
                </a:cubicBezTo>
                <a:cubicBezTo>
                  <a:pt x="6769529" y="2360722"/>
                  <a:pt x="6808422" y="2369850"/>
                  <a:pt x="6850888" y="2369850"/>
                </a:cubicBezTo>
                <a:cubicBezTo>
                  <a:pt x="6900497" y="2369850"/>
                  <a:pt x="6945642" y="2356852"/>
                  <a:pt x="6986321" y="2330857"/>
                </a:cubicBezTo>
                <a:cubicBezTo>
                  <a:pt x="7027001" y="2304861"/>
                  <a:pt x="7058850" y="2265571"/>
                  <a:pt x="7081869" y="2212985"/>
                </a:cubicBezTo>
                <a:cubicBezTo>
                  <a:pt x="7104888" y="2160399"/>
                  <a:pt x="7116397" y="2099578"/>
                  <a:pt x="7116397" y="2030522"/>
                </a:cubicBezTo>
                <a:cubicBezTo>
                  <a:pt x="7116397" y="1926937"/>
                  <a:pt x="7091196" y="1847463"/>
                  <a:pt x="7040792" y="1792099"/>
                </a:cubicBezTo>
                <a:cubicBezTo>
                  <a:pt x="6990389" y="1736735"/>
                  <a:pt x="6926691" y="1709053"/>
                  <a:pt x="6849697" y="1709053"/>
                </a:cubicBezTo>
                <a:cubicBezTo>
                  <a:pt x="6812391" y="1709053"/>
                  <a:pt x="6778359" y="1715403"/>
                  <a:pt x="6747601" y="1728103"/>
                </a:cubicBezTo>
                <a:cubicBezTo>
                  <a:pt x="6716843" y="1740803"/>
                  <a:pt x="6689360" y="1759853"/>
                  <a:pt x="6665150" y="1785253"/>
                </a:cubicBezTo>
                <a:lnTo>
                  <a:pt x="6665150" y="1482834"/>
                </a:lnTo>
                <a:close/>
                <a:moveTo>
                  <a:pt x="6168659" y="1482834"/>
                </a:moveTo>
                <a:lnTo>
                  <a:pt x="5925772" y="1607254"/>
                </a:lnTo>
                <a:lnTo>
                  <a:pt x="5925772" y="1723340"/>
                </a:lnTo>
                <a:lnTo>
                  <a:pt x="5836475" y="1723340"/>
                </a:lnTo>
                <a:lnTo>
                  <a:pt x="5836475" y="1900744"/>
                </a:lnTo>
                <a:lnTo>
                  <a:pt x="5925772" y="1900744"/>
                </a:lnTo>
                <a:lnTo>
                  <a:pt x="5925772" y="2123111"/>
                </a:lnTo>
                <a:cubicBezTo>
                  <a:pt x="5925772" y="2193662"/>
                  <a:pt x="5932619" y="2244693"/>
                  <a:pt x="5946310" y="2276204"/>
                </a:cubicBezTo>
                <a:cubicBezTo>
                  <a:pt x="5960002" y="2307716"/>
                  <a:pt x="5981136" y="2331201"/>
                  <a:pt x="6009711" y="2346660"/>
                </a:cubicBezTo>
                <a:cubicBezTo>
                  <a:pt x="6038286" y="2362120"/>
                  <a:pt x="6082736" y="2369850"/>
                  <a:pt x="6143061" y="2369850"/>
                </a:cubicBezTo>
                <a:cubicBezTo>
                  <a:pt x="6195052" y="2369850"/>
                  <a:pt x="6251011" y="2363301"/>
                  <a:pt x="6310939" y="2350204"/>
                </a:cubicBezTo>
                <a:lnTo>
                  <a:pt x="6293080" y="2182950"/>
                </a:lnTo>
                <a:cubicBezTo>
                  <a:pt x="6260933" y="2193250"/>
                  <a:pt x="6235930" y="2198400"/>
                  <a:pt x="6218070" y="2198400"/>
                </a:cubicBezTo>
                <a:cubicBezTo>
                  <a:pt x="6198227" y="2198400"/>
                  <a:pt x="6184336" y="2191665"/>
                  <a:pt x="6176398" y="2178196"/>
                </a:cubicBezTo>
                <a:cubicBezTo>
                  <a:pt x="6171239" y="2169484"/>
                  <a:pt x="6168659" y="2151661"/>
                  <a:pt x="6168659" y="2124730"/>
                </a:cubicBezTo>
                <a:lnTo>
                  <a:pt x="6168659" y="1900744"/>
                </a:lnTo>
                <a:lnTo>
                  <a:pt x="6302009" y="1900744"/>
                </a:lnTo>
                <a:lnTo>
                  <a:pt x="6302009" y="1723340"/>
                </a:lnTo>
                <a:lnTo>
                  <a:pt x="6168659" y="1723340"/>
                </a:lnTo>
                <a:close/>
                <a:moveTo>
                  <a:pt x="3502851" y="1482834"/>
                </a:moveTo>
                <a:lnTo>
                  <a:pt x="3502851" y="2355562"/>
                </a:lnTo>
                <a:lnTo>
                  <a:pt x="3773718" y="2355562"/>
                </a:lnTo>
                <a:lnTo>
                  <a:pt x="3773718" y="1998970"/>
                </a:lnTo>
                <a:lnTo>
                  <a:pt x="4111856" y="1998970"/>
                </a:lnTo>
                <a:lnTo>
                  <a:pt x="4111856" y="1822758"/>
                </a:lnTo>
                <a:lnTo>
                  <a:pt x="3773718" y="1822758"/>
                </a:lnTo>
                <a:lnTo>
                  <a:pt x="3773718" y="1670358"/>
                </a:lnTo>
                <a:lnTo>
                  <a:pt x="4169601" y="1670358"/>
                </a:lnTo>
                <a:lnTo>
                  <a:pt x="4169601" y="1482834"/>
                </a:lnTo>
                <a:close/>
                <a:moveTo>
                  <a:pt x="0" y="0"/>
                </a:moveTo>
                <a:lnTo>
                  <a:pt x="12192000" y="0"/>
                </a:lnTo>
                <a:lnTo>
                  <a:pt x="12192000" y="6858000"/>
                </a:lnTo>
                <a:lnTo>
                  <a:pt x="0" y="6858000"/>
                </a:lnTo>
                <a:close/>
              </a:path>
            </a:pathLst>
          </a:cu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000"/>
          </a:p>
        </p:txBody>
      </p:sp>
    </p:spTree>
    <p:extLst>
      <p:ext uri="{BB962C8B-B14F-4D97-AF65-F5344CB8AC3E}">
        <p14:creationId xmlns:p14="http://schemas.microsoft.com/office/powerpoint/2010/main" val="1382752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476F"/>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51E3EB0A-FEC0-8E80-7214-7854737F1ACC}"/>
              </a:ext>
            </a:extLst>
          </p:cNvPr>
          <p:cNvSpPr/>
          <p:nvPr/>
        </p:nvSpPr>
        <p:spPr>
          <a:xfrm rot="10800000">
            <a:off x="1060" y="-7792329"/>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38" name="Group 37">
            <a:extLst>
              <a:ext uri="{FF2B5EF4-FFF2-40B4-BE49-F238E27FC236}">
                <a16:creationId xmlns:a16="http://schemas.microsoft.com/office/drawing/2014/main" id="{6E547FF2-26DA-8227-AF63-D1F588FA3F37}"/>
              </a:ext>
            </a:extLst>
          </p:cNvPr>
          <p:cNvGrpSpPr/>
          <p:nvPr/>
        </p:nvGrpSpPr>
        <p:grpSpPr>
          <a:xfrm>
            <a:off x="395946" y="454809"/>
            <a:ext cx="835406" cy="3315586"/>
            <a:chOff x="395946" y="454809"/>
            <a:chExt cx="835406" cy="3315586"/>
          </a:xfrm>
        </p:grpSpPr>
        <p:pic>
          <p:nvPicPr>
            <p:cNvPr id="39" name="Graphic 38" descr="Trophy with solid fill">
              <a:hlinkClick r:id="rId2" action="ppaction://hlinksldjump"/>
              <a:extLst>
                <a:ext uri="{FF2B5EF4-FFF2-40B4-BE49-F238E27FC236}">
                  <a16:creationId xmlns:a16="http://schemas.microsoft.com/office/drawing/2014/main" id="{93DF4E1B-A715-AADD-8030-D5D8B406C1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40" name="Graphic 39" descr="Lightbulb with solid fill">
              <a:hlinkClick r:id="rId5" action="ppaction://hlinksldjump"/>
              <a:extLst>
                <a:ext uri="{FF2B5EF4-FFF2-40B4-BE49-F238E27FC236}">
                  <a16:creationId xmlns:a16="http://schemas.microsoft.com/office/drawing/2014/main" id="{B39ACF43-277E-D0EE-A986-371276B4C6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5946" y="1750327"/>
              <a:ext cx="746700" cy="746700"/>
            </a:xfrm>
            <a:prstGeom prst="rect">
              <a:avLst/>
            </a:prstGeom>
          </p:spPr>
        </p:pic>
        <p:pic>
          <p:nvPicPr>
            <p:cNvPr id="41" name="Graphic 40" descr="Employee badge with solid fill">
              <a:hlinkClick r:id="rId8" action="ppaction://hlinksldjump"/>
              <a:extLst>
                <a:ext uri="{FF2B5EF4-FFF2-40B4-BE49-F238E27FC236}">
                  <a16:creationId xmlns:a16="http://schemas.microsoft.com/office/drawing/2014/main" id="{EA76F077-D89D-F190-72F3-E8434EF6D5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564" y="454809"/>
              <a:ext cx="682788" cy="682788"/>
            </a:xfrm>
            <a:prstGeom prst="rect">
              <a:avLst/>
            </a:prstGeom>
          </p:spPr>
        </p:pic>
      </p:grpSp>
      <p:grpSp>
        <p:nvGrpSpPr>
          <p:cNvPr id="42" name="Group 41">
            <a:extLst>
              <a:ext uri="{FF2B5EF4-FFF2-40B4-BE49-F238E27FC236}">
                <a16:creationId xmlns:a16="http://schemas.microsoft.com/office/drawing/2014/main" id="{E535D4A9-BC6F-B386-819B-9303A3DE0F31}"/>
              </a:ext>
            </a:extLst>
          </p:cNvPr>
          <p:cNvGrpSpPr/>
          <p:nvPr/>
        </p:nvGrpSpPr>
        <p:grpSpPr>
          <a:xfrm>
            <a:off x="-950345" y="309597"/>
            <a:ext cx="3216219" cy="2215254"/>
            <a:chOff x="-950345" y="309597"/>
            <a:chExt cx="3216219" cy="2215254"/>
          </a:xfrm>
        </p:grpSpPr>
        <p:sp>
          <p:nvSpPr>
            <p:cNvPr id="43" name="Flowchart: Connector 42">
              <a:extLst>
                <a:ext uri="{FF2B5EF4-FFF2-40B4-BE49-F238E27FC236}">
                  <a16:creationId xmlns:a16="http://schemas.microsoft.com/office/drawing/2014/main" id="{9EEA6CCA-1B84-8DFA-4053-D2CE28B79071}"/>
                </a:ext>
              </a:extLst>
            </p:cNvPr>
            <p:cNvSpPr/>
            <p:nvPr/>
          </p:nvSpPr>
          <p:spPr>
            <a:xfrm>
              <a:off x="1351474" y="309597"/>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lowchart: Connector 43">
              <a:extLst>
                <a:ext uri="{FF2B5EF4-FFF2-40B4-BE49-F238E27FC236}">
                  <a16:creationId xmlns:a16="http://schemas.microsoft.com/office/drawing/2014/main" id="{519BDA40-3BE1-F253-3E9D-3E5A48BE0F0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54994DF6-8A03-6E39-D2EA-25BB36D0E17B}"/>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D87E09E2-AD78-1769-B674-9027122EE44D}"/>
                </a:ext>
              </a:extLst>
            </p:cNvPr>
            <p:cNvGrpSpPr/>
            <p:nvPr/>
          </p:nvGrpSpPr>
          <p:grpSpPr>
            <a:xfrm>
              <a:off x="-866495" y="382203"/>
              <a:ext cx="3016563" cy="2114824"/>
              <a:chOff x="516608" y="382203"/>
              <a:chExt cx="3016563" cy="2114824"/>
            </a:xfrm>
          </p:grpSpPr>
          <p:pic>
            <p:nvPicPr>
              <p:cNvPr id="50" name="Graphic 49" descr="Lightbulb with solid fill">
                <a:extLst>
                  <a:ext uri="{FF2B5EF4-FFF2-40B4-BE49-F238E27FC236}">
                    <a16:creationId xmlns:a16="http://schemas.microsoft.com/office/drawing/2014/main" id="{FC963D93-3BE2-8A2F-B02F-78FADC5BEE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6608" y="1750327"/>
                <a:ext cx="746700" cy="746700"/>
              </a:xfrm>
              <a:prstGeom prst="rect">
                <a:avLst/>
              </a:prstGeom>
            </p:spPr>
          </p:pic>
          <p:pic>
            <p:nvPicPr>
              <p:cNvPr id="51" name="Graphic 50" descr="Employee badge with solid fill">
                <a:extLst>
                  <a:ext uri="{FF2B5EF4-FFF2-40B4-BE49-F238E27FC236}">
                    <a16:creationId xmlns:a16="http://schemas.microsoft.com/office/drawing/2014/main" id="{826B146C-FB15-9FE4-C3F5-AE298735CEF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50383" y="382203"/>
                <a:ext cx="682788" cy="682788"/>
              </a:xfrm>
              <a:prstGeom prst="rect">
                <a:avLst/>
              </a:prstGeom>
            </p:spPr>
          </p:pic>
        </p:grpSp>
        <p:pic>
          <p:nvPicPr>
            <p:cNvPr id="49" name="Graphic 48" descr="Lightbulb with solid fill">
              <a:extLst>
                <a:ext uri="{FF2B5EF4-FFF2-40B4-BE49-F238E27FC236}">
                  <a16:creationId xmlns:a16="http://schemas.microsoft.com/office/drawing/2014/main" id="{E77E8CE5-CB73-0507-D27E-AF4E26B6F4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0550" y="1750327"/>
              <a:ext cx="746700" cy="746700"/>
            </a:xfrm>
            <a:prstGeom prst="rect">
              <a:avLst/>
            </a:prstGeom>
          </p:spPr>
        </p:pic>
      </p:grpSp>
      <p:grpSp>
        <p:nvGrpSpPr>
          <p:cNvPr id="52" name="Group 51">
            <a:extLst>
              <a:ext uri="{FF2B5EF4-FFF2-40B4-BE49-F238E27FC236}">
                <a16:creationId xmlns:a16="http://schemas.microsoft.com/office/drawing/2014/main" id="{5B0D71AB-9D05-00A8-EE02-5B585AA50A28}"/>
              </a:ext>
            </a:extLst>
          </p:cNvPr>
          <p:cNvGrpSpPr/>
          <p:nvPr/>
        </p:nvGrpSpPr>
        <p:grpSpPr>
          <a:xfrm>
            <a:off x="-950345" y="2841424"/>
            <a:ext cx="914400" cy="828000"/>
            <a:chOff x="-950345" y="3095755"/>
            <a:chExt cx="914400" cy="828000"/>
          </a:xfrm>
          <a:solidFill>
            <a:schemeClr val="bg1"/>
          </a:solidFill>
        </p:grpSpPr>
        <p:sp>
          <p:nvSpPr>
            <p:cNvPr id="53" name="Flowchart: Connector 52">
              <a:extLst>
                <a:ext uri="{FF2B5EF4-FFF2-40B4-BE49-F238E27FC236}">
                  <a16:creationId xmlns:a16="http://schemas.microsoft.com/office/drawing/2014/main" id="{3F3256B2-5DD9-264D-70A9-F5DD059139C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Graphic 53" descr="Trophy with solid fill">
              <a:extLst>
                <a:ext uri="{FF2B5EF4-FFF2-40B4-BE49-F238E27FC236}">
                  <a16:creationId xmlns:a16="http://schemas.microsoft.com/office/drawing/2014/main" id="{E42F0E6C-1493-C08F-9641-63BDDB15C0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2584" y="3203411"/>
              <a:ext cx="682789" cy="682789"/>
            </a:xfrm>
            <a:prstGeom prst="rect">
              <a:avLst/>
            </a:prstGeom>
          </p:spPr>
        </p:pic>
        <p:pic>
          <p:nvPicPr>
            <p:cNvPr id="55" name="Graphic 54" descr="Trophy with solid fill">
              <a:extLst>
                <a:ext uri="{FF2B5EF4-FFF2-40B4-BE49-F238E27FC236}">
                  <a16:creationId xmlns:a16="http://schemas.microsoft.com/office/drawing/2014/main" id="{5C775EFE-E37C-A788-EFC3-5374AE59BCD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0745" y="3203410"/>
              <a:ext cx="739110" cy="682789"/>
            </a:xfrm>
            <a:prstGeom prst="rect">
              <a:avLst/>
            </a:prstGeom>
          </p:spPr>
        </p:pic>
      </p:grpSp>
      <p:pic>
        <p:nvPicPr>
          <p:cNvPr id="56" name="Graphic 55" descr="Trophy with solid fill">
            <a:extLst>
              <a:ext uri="{FF2B5EF4-FFF2-40B4-BE49-F238E27FC236}">
                <a16:creationId xmlns:a16="http://schemas.microsoft.com/office/drawing/2014/main" id="{55D6EFE0-644C-3AF6-2E22-DC605257721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89710" y="2949078"/>
            <a:ext cx="739110" cy="682789"/>
          </a:xfrm>
          <a:prstGeom prst="rect">
            <a:avLst/>
          </a:prstGeom>
        </p:spPr>
      </p:pic>
      <p:pic>
        <p:nvPicPr>
          <p:cNvPr id="57" name="Graphic 56" descr="Robot Hand with solid fill">
            <a:extLst>
              <a:ext uri="{FF2B5EF4-FFF2-40B4-BE49-F238E27FC236}">
                <a16:creationId xmlns:a16="http://schemas.microsoft.com/office/drawing/2014/main" id="{D470289A-B707-48A3-546F-6B05542354A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91342" y="4391774"/>
            <a:ext cx="717825" cy="717825"/>
          </a:xfrm>
          <a:prstGeom prst="rect">
            <a:avLst/>
          </a:prstGeom>
        </p:spPr>
      </p:pic>
      <p:sp>
        <p:nvSpPr>
          <p:cNvPr id="58" name="Flowchart: Connector 57">
            <a:extLst>
              <a:ext uri="{FF2B5EF4-FFF2-40B4-BE49-F238E27FC236}">
                <a16:creationId xmlns:a16="http://schemas.microsoft.com/office/drawing/2014/main" id="{362DD9B9-11EC-FF71-D7B7-2CDB24F92B2A}"/>
              </a:ext>
            </a:extLst>
          </p:cNvPr>
          <p:cNvSpPr/>
          <p:nvPr/>
        </p:nvSpPr>
        <p:spPr>
          <a:xfrm>
            <a:off x="-970090" y="4336687"/>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9" name="Graphic 58" descr="Robot Hand with solid fill">
            <a:extLst>
              <a:ext uri="{FF2B5EF4-FFF2-40B4-BE49-F238E27FC236}">
                <a16:creationId xmlns:a16="http://schemas.microsoft.com/office/drawing/2014/main" id="{C6A8DBB9-FA49-5A2B-DC87-7730E562540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69576" y="4443324"/>
            <a:ext cx="717825" cy="717825"/>
          </a:xfrm>
          <a:prstGeom prst="rect">
            <a:avLst/>
          </a:prstGeom>
        </p:spPr>
      </p:pic>
      <p:pic>
        <p:nvPicPr>
          <p:cNvPr id="63" name="Graphic 62" descr="Male profile with solid fill">
            <a:extLst>
              <a:ext uri="{FF2B5EF4-FFF2-40B4-BE49-F238E27FC236}">
                <a16:creationId xmlns:a16="http://schemas.microsoft.com/office/drawing/2014/main" id="{B0D84651-67FD-BC89-7FEC-E51651913A0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453773" y="1745222"/>
            <a:ext cx="1122400" cy="1041120"/>
          </a:xfrm>
          <a:prstGeom prst="rect">
            <a:avLst/>
          </a:prstGeom>
          <a:scene3d>
            <a:camera prst="perspectiveContrastingRightFacing"/>
            <a:lightRig rig="threePt" dir="t"/>
          </a:scene3d>
        </p:spPr>
      </p:pic>
      <p:pic>
        <p:nvPicPr>
          <p:cNvPr id="65" name="Graphic 64" descr="Female Profile with solid fill">
            <a:extLst>
              <a:ext uri="{FF2B5EF4-FFF2-40B4-BE49-F238E27FC236}">
                <a16:creationId xmlns:a16="http://schemas.microsoft.com/office/drawing/2014/main" id="{1D96A7F9-B91E-4F6F-3A1E-75F473C1CCD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13799" y="4336687"/>
            <a:ext cx="1122400" cy="1041120"/>
          </a:xfrm>
          <a:prstGeom prst="rect">
            <a:avLst/>
          </a:prstGeom>
          <a:scene3d>
            <a:camera prst="perspectiveContrastingRightFacing"/>
            <a:lightRig rig="threePt" dir="t"/>
          </a:scene3d>
        </p:spPr>
      </p:pic>
      <p:pic>
        <p:nvPicPr>
          <p:cNvPr id="67" name="Graphic 66" descr="Professor female with solid fill">
            <a:extLst>
              <a:ext uri="{FF2B5EF4-FFF2-40B4-BE49-F238E27FC236}">
                <a16:creationId xmlns:a16="http://schemas.microsoft.com/office/drawing/2014/main" id="{432C9CDD-3E95-9B20-0B84-0D4601A8A4C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096000" y="2524851"/>
            <a:ext cx="1808674" cy="1677697"/>
          </a:xfrm>
          <a:prstGeom prst="rect">
            <a:avLst/>
          </a:prstGeom>
        </p:spPr>
      </p:pic>
      <p:pic>
        <p:nvPicPr>
          <p:cNvPr id="68" name="Graphic 67" descr="Male profile with solid fill">
            <a:extLst>
              <a:ext uri="{FF2B5EF4-FFF2-40B4-BE49-F238E27FC236}">
                <a16:creationId xmlns:a16="http://schemas.microsoft.com/office/drawing/2014/main" id="{A6A93ABA-6E6C-A72E-B858-E1CC7887AEB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652000" y="4336687"/>
            <a:ext cx="1122400" cy="1041120"/>
          </a:xfrm>
          <a:prstGeom prst="rect">
            <a:avLst/>
          </a:prstGeom>
          <a:scene3d>
            <a:camera prst="perspectiveHeroicExtremeLeftFacing"/>
            <a:lightRig rig="threePt" dir="t"/>
          </a:scene3d>
        </p:spPr>
      </p:pic>
      <p:pic>
        <p:nvPicPr>
          <p:cNvPr id="69" name="Graphic 68" descr="Male profile with solid fill">
            <a:extLst>
              <a:ext uri="{FF2B5EF4-FFF2-40B4-BE49-F238E27FC236}">
                <a16:creationId xmlns:a16="http://schemas.microsoft.com/office/drawing/2014/main" id="{3E443805-DE84-DC42-84B5-13B13A452CA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652000" y="1745222"/>
            <a:ext cx="1122400" cy="1041120"/>
          </a:xfrm>
          <a:prstGeom prst="rect">
            <a:avLst/>
          </a:prstGeom>
          <a:scene3d>
            <a:camera prst="perspectiveHeroicExtremeLeftFacing"/>
            <a:lightRig rig="threePt" dir="t"/>
          </a:scene3d>
        </p:spPr>
      </p:pic>
      <p:pic>
        <p:nvPicPr>
          <p:cNvPr id="71" name="Graphic 70" descr="Line arrow: Counter-clockwise curve outline">
            <a:extLst>
              <a:ext uri="{FF2B5EF4-FFF2-40B4-BE49-F238E27FC236}">
                <a16:creationId xmlns:a16="http://schemas.microsoft.com/office/drawing/2014/main" id="{D15704F9-D71A-C534-46EB-2599CD5979EA}"/>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19136857">
            <a:off x="5444980" y="1981584"/>
            <a:ext cx="1214486" cy="1214486"/>
          </a:xfrm>
          <a:prstGeom prst="rect">
            <a:avLst/>
          </a:prstGeom>
        </p:spPr>
      </p:pic>
      <p:pic>
        <p:nvPicPr>
          <p:cNvPr id="72" name="Graphic 71" descr="Line arrow: Counter-clockwise curve outline">
            <a:extLst>
              <a:ext uri="{FF2B5EF4-FFF2-40B4-BE49-F238E27FC236}">
                <a16:creationId xmlns:a16="http://schemas.microsoft.com/office/drawing/2014/main" id="{EBD53659-18BE-9B98-D889-0ABEF43EA2E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2463143" flipV="1">
            <a:off x="5324912" y="4183408"/>
            <a:ext cx="1214486" cy="1214486"/>
          </a:xfrm>
          <a:prstGeom prst="rect">
            <a:avLst/>
          </a:prstGeom>
        </p:spPr>
      </p:pic>
      <p:pic>
        <p:nvPicPr>
          <p:cNvPr id="73" name="Graphic 72" descr="Line arrow: Counter-clockwise curve outline">
            <a:extLst>
              <a:ext uri="{FF2B5EF4-FFF2-40B4-BE49-F238E27FC236}">
                <a16:creationId xmlns:a16="http://schemas.microsoft.com/office/drawing/2014/main" id="{8CD2BA18-01A5-6416-93E1-36EF0BAB2AF3}"/>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13795940" flipV="1">
            <a:off x="7399606" y="2169031"/>
            <a:ext cx="1214486" cy="1214486"/>
          </a:xfrm>
          <a:prstGeom prst="rect">
            <a:avLst/>
          </a:prstGeom>
        </p:spPr>
      </p:pic>
      <p:pic>
        <p:nvPicPr>
          <p:cNvPr id="74" name="Graphic 73" descr="Line arrow: Counter-clockwise curve outline">
            <a:extLst>
              <a:ext uri="{FF2B5EF4-FFF2-40B4-BE49-F238E27FC236}">
                <a16:creationId xmlns:a16="http://schemas.microsoft.com/office/drawing/2014/main" id="{769D34D0-7E76-9840-8E39-1C26DB588F8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8128826">
            <a:off x="7425182" y="4250005"/>
            <a:ext cx="1214486" cy="1214486"/>
          </a:xfrm>
          <a:prstGeom prst="rect">
            <a:avLst/>
          </a:prstGeom>
        </p:spPr>
      </p:pic>
      <p:sp>
        <p:nvSpPr>
          <p:cNvPr id="76" name="TextBox 75">
            <a:extLst>
              <a:ext uri="{FF2B5EF4-FFF2-40B4-BE49-F238E27FC236}">
                <a16:creationId xmlns:a16="http://schemas.microsoft.com/office/drawing/2014/main" id="{8114498C-AB4D-B58F-4124-BF3104598D93}"/>
              </a:ext>
            </a:extLst>
          </p:cNvPr>
          <p:cNvSpPr txBox="1"/>
          <p:nvPr/>
        </p:nvSpPr>
        <p:spPr>
          <a:xfrm>
            <a:off x="2691834" y="2724145"/>
            <a:ext cx="2800767" cy="1569660"/>
          </a:xfrm>
          <a:prstGeom prst="rect">
            <a:avLst/>
          </a:prstGeom>
          <a:noFill/>
        </p:spPr>
        <p:txBody>
          <a:bodyPr wrap="none" rtlCol="0">
            <a:spAutoFit/>
          </a:bodyPr>
          <a:lstStyle/>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MEMBER 1</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Paras Raju </a:t>
            </a:r>
            <a:r>
              <a:rPr lang="en-US" sz="24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Borase</a:t>
            </a:r>
            <a:endPar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E22CSEU0362</a:t>
            </a:r>
          </a:p>
          <a:p>
            <a:pPr algn="ctr"/>
            <a:endPar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7" name="TextBox 76">
            <a:extLst>
              <a:ext uri="{FF2B5EF4-FFF2-40B4-BE49-F238E27FC236}">
                <a16:creationId xmlns:a16="http://schemas.microsoft.com/office/drawing/2014/main" id="{2BADDEC6-E5C8-1F29-C3C7-F8532E416058}"/>
              </a:ext>
            </a:extLst>
          </p:cNvPr>
          <p:cNvSpPr txBox="1"/>
          <p:nvPr/>
        </p:nvSpPr>
        <p:spPr>
          <a:xfrm>
            <a:off x="9256075" y="2643964"/>
            <a:ext cx="2177199" cy="1477328"/>
          </a:xfrm>
          <a:prstGeom prst="rect">
            <a:avLst/>
          </a:prstGeom>
          <a:noFill/>
        </p:spPr>
        <p:txBody>
          <a:bodyPr wrap="none" rtlCol="0">
            <a:spAutoFit/>
          </a:bodyPr>
          <a:lstStyle/>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MEMBER 2</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Ayush Mishra</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E22CSEU0353</a:t>
            </a:r>
          </a:p>
          <a:p>
            <a:pPr algn="ctr"/>
            <a:endParaRPr lang="en-IN" sz="18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79" name="TextBox 78">
            <a:extLst>
              <a:ext uri="{FF2B5EF4-FFF2-40B4-BE49-F238E27FC236}">
                <a16:creationId xmlns:a16="http://schemas.microsoft.com/office/drawing/2014/main" id="{AC19DC42-2632-CEBB-98B5-1C6722F4350E}"/>
              </a:ext>
            </a:extLst>
          </p:cNvPr>
          <p:cNvSpPr txBox="1"/>
          <p:nvPr/>
        </p:nvSpPr>
        <p:spPr>
          <a:xfrm>
            <a:off x="2999608" y="5252589"/>
            <a:ext cx="2185215" cy="1569660"/>
          </a:xfrm>
          <a:prstGeom prst="rect">
            <a:avLst/>
          </a:prstGeom>
          <a:noFill/>
        </p:spPr>
        <p:txBody>
          <a:bodyPr wrap="none" rtlCol="0">
            <a:spAutoFit/>
          </a:bodyPr>
          <a:lstStyle/>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MEMBER 3</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Arushi Garg</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E22CSEU0337</a:t>
            </a:r>
          </a:p>
          <a:p>
            <a:pPr algn="ctr"/>
            <a:endPar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80" name="TextBox 79">
            <a:extLst>
              <a:ext uri="{FF2B5EF4-FFF2-40B4-BE49-F238E27FC236}">
                <a16:creationId xmlns:a16="http://schemas.microsoft.com/office/drawing/2014/main" id="{BA6F7BDE-681A-09B6-B697-C572370E577F}"/>
              </a:ext>
            </a:extLst>
          </p:cNvPr>
          <p:cNvSpPr txBox="1"/>
          <p:nvPr/>
        </p:nvSpPr>
        <p:spPr>
          <a:xfrm>
            <a:off x="9251265" y="5252589"/>
            <a:ext cx="2186817" cy="1938992"/>
          </a:xfrm>
          <a:prstGeom prst="rect">
            <a:avLst/>
          </a:prstGeom>
          <a:noFill/>
        </p:spPr>
        <p:txBody>
          <a:bodyPr wrap="none" rtlCol="0">
            <a:spAutoFit/>
          </a:bodyPr>
          <a:lstStyle/>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MEMBER 4</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Swet Prakash</a:t>
            </a:r>
          </a:p>
          <a:p>
            <a:pPr algn="ctr"/>
            <a:r>
              <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E22CSEU0357</a:t>
            </a:r>
          </a:p>
          <a:p>
            <a:pPr algn="ctr"/>
            <a:endParaRPr lang="en-US"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pPr algn="ctr"/>
            <a:endParaRPr lang="en-IN" sz="24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81" name="TextBox 80">
            <a:extLst>
              <a:ext uri="{FF2B5EF4-FFF2-40B4-BE49-F238E27FC236}">
                <a16:creationId xmlns:a16="http://schemas.microsoft.com/office/drawing/2014/main" id="{2A76A228-9B44-0170-D636-3339F26FC15C}"/>
              </a:ext>
            </a:extLst>
          </p:cNvPr>
          <p:cNvSpPr txBox="1"/>
          <p:nvPr/>
        </p:nvSpPr>
        <p:spPr>
          <a:xfrm>
            <a:off x="5499765" y="4109139"/>
            <a:ext cx="3001143" cy="369332"/>
          </a:xfrm>
          <a:prstGeom prst="rect">
            <a:avLst/>
          </a:prstGeom>
          <a:noFill/>
        </p:spPr>
        <p:txBody>
          <a:bodyPr wrap="none" rtlCol="0">
            <a:spAutoFit/>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Probability and Statistics </a:t>
            </a:r>
          </a:p>
        </p:txBody>
      </p:sp>
      <p:pic>
        <p:nvPicPr>
          <p:cNvPr id="82" name="Graphic 81" descr="Employee badge with solid fill">
            <a:extLst>
              <a:ext uri="{FF2B5EF4-FFF2-40B4-BE49-F238E27FC236}">
                <a16:creationId xmlns:a16="http://schemas.microsoft.com/office/drawing/2014/main" id="{14F5CFAB-CE3E-DE87-9C3D-E5462673BC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871" y="382203"/>
            <a:ext cx="682788" cy="682788"/>
          </a:xfrm>
          <a:prstGeom prst="rect">
            <a:avLst/>
          </a:prstGeom>
        </p:spPr>
      </p:pic>
    </p:spTree>
    <p:extLst>
      <p:ext uri="{BB962C8B-B14F-4D97-AF65-F5344CB8AC3E}">
        <p14:creationId xmlns:p14="http://schemas.microsoft.com/office/powerpoint/2010/main" val="2691152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D166"/>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97DA957-AFDC-E064-BA4A-8CC85330E3AF}"/>
              </a:ext>
            </a:extLst>
          </p:cNvPr>
          <p:cNvSpPr/>
          <p:nvPr/>
        </p:nvSpPr>
        <p:spPr>
          <a:xfrm rot="10800000">
            <a:off x="0" y="-6359769"/>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8" name="Group 7">
            <a:extLst>
              <a:ext uri="{FF2B5EF4-FFF2-40B4-BE49-F238E27FC236}">
                <a16:creationId xmlns:a16="http://schemas.microsoft.com/office/drawing/2014/main" id="{2069BA54-7BD4-0C34-5C62-5ABC47D50DEC}"/>
              </a:ext>
            </a:extLst>
          </p:cNvPr>
          <p:cNvGrpSpPr/>
          <p:nvPr/>
        </p:nvGrpSpPr>
        <p:grpSpPr>
          <a:xfrm>
            <a:off x="389710" y="454809"/>
            <a:ext cx="841642" cy="3315586"/>
            <a:chOff x="389710" y="454809"/>
            <a:chExt cx="841642" cy="3315586"/>
          </a:xfrm>
        </p:grpSpPr>
        <p:pic>
          <p:nvPicPr>
            <p:cNvPr id="9" name="Graphic 8" descr="Trophy with solid fill">
              <a:hlinkClick r:id="rId2" action="ppaction://hlinksldjump"/>
              <a:extLst>
                <a:ext uri="{FF2B5EF4-FFF2-40B4-BE49-F238E27FC236}">
                  <a16:creationId xmlns:a16="http://schemas.microsoft.com/office/drawing/2014/main" id="{7C1B85E8-E864-9954-D72E-6B9FD54DC1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10" name="Graphic 9" descr="Lightbulb with solid fill">
              <a:hlinkClick r:id="rId5" action="ppaction://hlinksldjump"/>
              <a:extLst>
                <a:ext uri="{FF2B5EF4-FFF2-40B4-BE49-F238E27FC236}">
                  <a16:creationId xmlns:a16="http://schemas.microsoft.com/office/drawing/2014/main" id="{6B6299CA-2118-C335-E1A3-8B3C5F273B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9710" y="1737501"/>
              <a:ext cx="746700" cy="746700"/>
            </a:xfrm>
            <a:prstGeom prst="rect">
              <a:avLst/>
            </a:prstGeom>
          </p:spPr>
        </p:pic>
        <p:pic>
          <p:nvPicPr>
            <p:cNvPr id="11" name="Graphic 10" descr="Employee badge with solid fill">
              <a:hlinkClick r:id="rId7" action="ppaction://hlinksldjump"/>
              <a:extLst>
                <a:ext uri="{FF2B5EF4-FFF2-40B4-BE49-F238E27FC236}">
                  <a16:creationId xmlns:a16="http://schemas.microsoft.com/office/drawing/2014/main" id="{9DF3DFA3-D8A7-A9B1-FF6D-54C0250C2D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564" y="454809"/>
              <a:ext cx="682788" cy="682788"/>
            </a:xfrm>
            <a:prstGeom prst="rect">
              <a:avLst/>
            </a:prstGeom>
          </p:spPr>
        </p:pic>
      </p:grpSp>
      <p:grpSp>
        <p:nvGrpSpPr>
          <p:cNvPr id="12" name="Group 11">
            <a:extLst>
              <a:ext uri="{FF2B5EF4-FFF2-40B4-BE49-F238E27FC236}">
                <a16:creationId xmlns:a16="http://schemas.microsoft.com/office/drawing/2014/main" id="{ED5A9CE8-56E5-4B18-7A30-B650185C96FE}"/>
              </a:ext>
            </a:extLst>
          </p:cNvPr>
          <p:cNvGrpSpPr/>
          <p:nvPr/>
        </p:nvGrpSpPr>
        <p:grpSpPr>
          <a:xfrm>
            <a:off x="-932373" y="350041"/>
            <a:ext cx="3130757" cy="2233331"/>
            <a:chOff x="-932373" y="350041"/>
            <a:chExt cx="3130757" cy="2233331"/>
          </a:xfrm>
        </p:grpSpPr>
        <p:sp>
          <p:nvSpPr>
            <p:cNvPr id="13" name="Flowchart: Connector 12">
              <a:extLst>
                <a:ext uri="{FF2B5EF4-FFF2-40B4-BE49-F238E27FC236}">
                  <a16:creationId xmlns:a16="http://schemas.microsoft.com/office/drawing/2014/main" id="{E3F70306-3160-501A-5BFC-CC702A946FAD}"/>
                </a:ext>
              </a:extLst>
            </p:cNvPr>
            <p:cNvSpPr/>
            <p:nvPr/>
          </p:nvSpPr>
          <p:spPr>
            <a:xfrm>
              <a:off x="-932373" y="35004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Flowchart: Connector 13">
              <a:extLst>
                <a:ext uri="{FF2B5EF4-FFF2-40B4-BE49-F238E27FC236}">
                  <a16:creationId xmlns:a16="http://schemas.microsoft.com/office/drawing/2014/main" id="{917D54C1-D6C9-80FD-F884-502B066E02CD}"/>
                </a:ext>
              </a:extLst>
            </p:cNvPr>
            <p:cNvSpPr/>
            <p:nvPr/>
          </p:nvSpPr>
          <p:spPr>
            <a:xfrm>
              <a:off x="1283984" y="1755372"/>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descr="Employee badge with solid fill">
              <a:extLst>
                <a:ext uri="{FF2B5EF4-FFF2-40B4-BE49-F238E27FC236}">
                  <a16:creationId xmlns:a16="http://schemas.microsoft.com/office/drawing/2014/main" id="{E19E5473-A858-4217-8E2F-808CD257A5B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6567" y="413264"/>
              <a:ext cx="682788" cy="682788"/>
            </a:xfrm>
            <a:prstGeom prst="rect">
              <a:avLst/>
            </a:prstGeom>
          </p:spPr>
        </p:pic>
        <p:pic>
          <p:nvPicPr>
            <p:cNvPr id="17" name="Graphic 16" descr="Lightbulb with solid fill">
              <a:extLst>
                <a:ext uri="{FF2B5EF4-FFF2-40B4-BE49-F238E27FC236}">
                  <a16:creationId xmlns:a16="http://schemas.microsoft.com/office/drawing/2014/main" id="{FD8EC0C3-7720-C81B-AC43-FA7DBE18E6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67834" y="1796022"/>
              <a:ext cx="746700" cy="746700"/>
            </a:xfrm>
            <a:prstGeom prst="rect">
              <a:avLst/>
            </a:prstGeom>
          </p:spPr>
        </p:pic>
      </p:grpSp>
      <p:grpSp>
        <p:nvGrpSpPr>
          <p:cNvPr id="20" name="Group 19">
            <a:extLst>
              <a:ext uri="{FF2B5EF4-FFF2-40B4-BE49-F238E27FC236}">
                <a16:creationId xmlns:a16="http://schemas.microsoft.com/office/drawing/2014/main" id="{1A92363E-32E8-4605-6784-1F865CBB39DC}"/>
              </a:ext>
            </a:extLst>
          </p:cNvPr>
          <p:cNvGrpSpPr/>
          <p:nvPr/>
        </p:nvGrpSpPr>
        <p:grpSpPr>
          <a:xfrm>
            <a:off x="-950345" y="2841424"/>
            <a:ext cx="914400" cy="828000"/>
            <a:chOff x="-950345" y="3095755"/>
            <a:chExt cx="914400" cy="828000"/>
          </a:xfrm>
          <a:solidFill>
            <a:schemeClr val="bg1"/>
          </a:solidFill>
        </p:grpSpPr>
        <p:sp>
          <p:nvSpPr>
            <p:cNvPr id="21" name="Flowchart: Connector 20">
              <a:extLst>
                <a:ext uri="{FF2B5EF4-FFF2-40B4-BE49-F238E27FC236}">
                  <a16:creationId xmlns:a16="http://schemas.microsoft.com/office/drawing/2014/main" id="{322B2ADB-F27D-B57F-59CE-ECE15907A706}"/>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Graphic 21" descr="Trophy with solid fill">
              <a:extLst>
                <a:ext uri="{FF2B5EF4-FFF2-40B4-BE49-F238E27FC236}">
                  <a16:creationId xmlns:a16="http://schemas.microsoft.com/office/drawing/2014/main" id="{AD4D1A35-2D6B-BD79-9054-99B6F61382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02584" y="3203411"/>
              <a:ext cx="682789" cy="682789"/>
            </a:xfrm>
            <a:prstGeom prst="rect">
              <a:avLst/>
            </a:prstGeom>
          </p:spPr>
        </p:pic>
        <p:pic>
          <p:nvPicPr>
            <p:cNvPr id="23" name="Graphic 22" descr="Trophy with solid fill">
              <a:extLst>
                <a:ext uri="{FF2B5EF4-FFF2-40B4-BE49-F238E27FC236}">
                  <a16:creationId xmlns:a16="http://schemas.microsoft.com/office/drawing/2014/main" id="{03D88505-A65C-7220-09C8-80B222113C5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0745" y="3203410"/>
              <a:ext cx="739110" cy="682789"/>
            </a:xfrm>
            <a:prstGeom prst="rect">
              <a:avLst/>
            </a:prstGeom>
          </p:spPr>
        </p:pic>
      </p:grpSp>
      <p:pic>
        <p:nvPicPr>
          <p:cNvPr id="24" name="Graphic 23" descr="Trophy with solid fill">
            <a:extLst>
              <a:ext uri="{FF2B5EF4-FFF2-40B4-BE49-F238E27FC236}">
                <a16:creationId xmlns:a16="http://schemas.microsoft.com/office/drawing/2014/main" id="{C3AF34C6-7BD9-F975-8EAD-8A522001CBB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89710" y="2949078"/>
            <a:ext cx="739110" cy="682789"/>
          </a:xfrm>
          <a:prstGeom prst="rect">
            <a:avLst/>
          </a:prstGeom>
        </p:spPr>
      </p:pic>
      <p:pic>
        <p:nvPicPr>
          <p:cNvPr id="25" name="Graphic 24" descr="Employee badge with solid fill">
            <a:extLst>
              <a:ext uri="{FF2B5EF4-FFF2-40B4-BE49-F238E27FC236}">
                <a16:creationId xmlns:a16="http://schemas.microsoft.com/office/drawing/2014/main" id="{5FFC6E20-0201-605C-71B5-B3DA27C85A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89710" y="413264"/>
            <a:ext cx="682788" cy="682788"/>
          </a:xfrm>
          <a:prstGeom prst="rect">
            <a:avLst/>
          </a:prstGeom>
        </p:spPr>
      </p:pic>
      <p:pic>
        <p:nvPicPr>
          <p:cNvPr id="26" name="Graphic 25" descr="Robot Hand with solid fill">
            <a:extLst>
              <a:ext uri="{FF2B5EF4-FFF2-40B4-BE49-F238E27FC236}">
                <a16:creationId xmlns:a16="http://schemas.microsoft.com/office/drawing/2014/main" id="{7F790A2A-D217-8946-2D9A-0BAACEB6AC5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91342" y="4391774"/>
            <a:ext cx="717825" cy="717825"/>
          </a:xfrm>
          <a:prstGeom prst="rect">
            <a:avLst/>
          </a:prstGeom>
        </p:spPr>
      </p:pic>
      <p:sp>
        <p:nvSpPr>
          <p:cNvPr id="27" name="Flowchart: Connector 26">
            <a:extLst>
              <a:ext uri="{FF2B5EF4-FFF2-40B4-BE49-F238E27FC236}">
                <a16:creationId xmlns:a16="http://schemas.microsoft.com/office/drawing/2014/main" id="{1B29AC15-2A10-8BF1-1E0F-2E4635FC42FD}"/>
              </a:ext>
            </a:extLst>
          </p:cNvPr>
          <p:cNvSpPr/>
          <p:nvPr/>
        </p:nvSpPr>
        <p:spPr>
          <a:xfrm>
            <a:off x="-970090" y="4336687"/>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descr="Robot Hand with solid fill">
            <a:extLst>
              <a:ext uri="{FF2B5EF4-FFF2-40B4-BE49-F238E27FC236}">
                <a16:creationId xmlns:a16="http://schemas.microsoft.com/office/drawing/2014/main" id="{AFE805C4-6989-0A7E-0AF7-79812FA5F7B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69576" y="4443324"/>
            <a:ext cx="717825" cy="717825"/>
          </a:xfrm>
          <a:prstGeom prst="rect">
            <a:avLst/>
          </a:prstGeom>
        </p:spPr>
      </p:pic>
      <p:pic>
        <p:nvPicPr>
          <p:cNvPr id="29" name="Graphic 28" descr="Lightbulb with solid fill">
            <a:hlinkClick r:id="rId5" action="ppaction://hlinksldjump"/>
            <a:extLst>
              <a:ext uri="{FF2B5EF4-FFF2-40B4-BE49-F238E27FC236}">
                <a16:creationId xmlns:a16="http://schemas.microsoft.com/office/drawing/2014/main" id="{1C99182A-15F7-A74E-6F83-07C6FBC11B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7754" y="1796022"/>
            <a:ext cx="746700" cy="746700"/>
          </a:xfrm>
          <a:prstGeom prst="rect">
            <a:avLst/>
          </a:prstGeom>
        </p:spPr>
      </p:pic>
      <p:sp>
        <p:nvSpPr>
          <p:cNvPr id="30" name="Title 29">
            <a:extLst>
              <a:ext uri="{FF2B5EF4-FFF2-40B4-BE49-F238E27FC236}">
                <a16:creationId xmlns:a16="http://schemas.microsoft.com/office/drawing/2014/main" id="{20E14B90-5C00-B510-342F-8EA4680B5F74}"/>
              </a:ext>
            </a:extLst>
          </p:cNvPr>
          <p:cNvSpPr>
            <a:spLocks noGrp="1"/>
          </p:cNvSpPr>
          <p:nvPr>
            <p:ph type="title"/>
          </p:nvPr>
        </p:nvSpPr>
        <p:spPr>
          <a:xfrm>
            <a:off x="2651760" y="365125"/>
            <a:ext cx="8702040" cy="1325563"/>
          </a:xfrm>
        </p:spPr>
        <p:txBody>
          <a:bodyPr>
            <a:normAutofit/>
          </a:bodyPr>
          <a:lstStyle/>
          <a:p>
            <a:pPr algn="ctr"/>
            <a:r>
              <a:rPr lang="en-IN" sz="8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"Introduction" </a:t>
            </a:r>
          </a:p>
        </p:txBody>
      </p:sp>
      <p:sp>
        <p:nvSpPr>
          <p:cNvPr id="31" name="Content Placeholder 30">
            <a:extLst>
              <a:ext uri="{FF2B5EF4-FFF2-40B4-BE49-F238E27FC236}">
                <a16:creationId xmlns:a16="http://schemas.microsoft.com/office/drawing/2014/main" id="{B1293F20-CEE9-C889-71D1-247767656708}"/>
              </a:ext>
            </a:extLst>
          </p:cNvPr>
          <p:cNvSpPr>
            <a:spLocks noGrp="1"/>
          </p:cNvSpPr>
          <p:nvPr>
            <p:ph idx="1"/>
          </p:nvPr>
        </p:nvSpPr>
        <p:spPr>
          <a:xfrm>
            <a:off x="2745515" y="2255521"/>
            <a:ext cx="9223042" cy="3810000"/>
          </a:xfrm>
        </p:spPr>
        <p:txBody>
          <a:bodyPr>
            <a:normAutofit fontScale="77500" lnSpcReduction="20000"/>
          </a:bodyPr>
          <a:lstStyle/>
          <a:p>
            <a:pPr algn="l">
              <a:buFont typeface="+mj-lt"/>
              <a:buAutoNum type="arabicPeriod"/>
            </a:pPr>
            <a:r>
              <a:rPr lang="en-US" b="1" i="0" dirty="0">
                <a:solidFill>
                  <a:srgbClr val="374151"/>
                </a:solidFill>
                <a:effectLst/>
                <a:latin typeface="Söhne"/>
              </a:rPr>
              <a:t>Objective: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Employ data analytics and machine learning to revolutionize football analysis, offering in-depth insights into player performance, team dynamics, and match predictions.</a:t>
            </a:r>
          </a:p>
          <a:p>
            <a:pPr algn="l">
              <a:buFont typeface="+mj-lt"/>
              <a:buAutoNum type="arabicPeriod"/>
            </a:pPr>
            <a:r>
              <a:rPr lang="en-US" b="1" i="0" dirty="0">
                <a:solidFill>
                  <a:srgbClr val="374151"/>
                </a:solidFill>
                <a:effectLst/>
                <a:latin typeface="Söhne"/>
              </a:rPr>
              <a:t>Project Aim:</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 comprehensive football game analyst and predictor tool that caters to player statistics, global player distribution, team formation, and realistic match simulations.</a:t>
            </a:r>
          </a:p>
          <a:p>
            <a:pPr algn="l">
              <a:buFont typeface="+mj-lt"/>
              <a:buAutoNum type="arabicPeriod"/>
            </a:pPr>
            <a:r>
              <a:rPr lang="en-US" b="1" i="0" dirty="0">
                <a:solidFill>
                  <a:srgbClr val="374151"/>
                </a:solidFill>
                <a:effectLst/>
                <a:latin typeface="Söhne"/>
              </a:rPr>
              <a:t>Key Components: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Player Analysis: Detailed player statistics, global player distribution map.</a:t>
            </a:r>
          </a:p>
          <a:p>
            <a:pPr marL="742950" lvl="1" indent="-285750" algn="l">
              <a:buFont typeface="+mj-lt"/>
              <a:buAutoNum type="arabicPeriod"/>
            </a:pPr>
            <a:r>
              <a:rPr lang="en-US" b="0" i="0" dirty="0">
                <a:solidFill>
                  <a:srgbClr val="374151"/>
                </a:solidFill>
                <a:effectLst/>
                <a:latin typeface="Söhne"/>
              </a:rPr>
              <a:t>Team Formation: Algorithm-driven team composition and visual representation.</a:t>
            </a:r>
          </a:p>
          <a:p>
            <a:pPr marL="742950" lvl="1" indent="-285750" algn="l">
              <a:buFont typeface="+mj-lt"/>
              <a:buAutoNum type="arabicPeriod"/>
            </a:pPr>
            <a:r>
              <a:rPr lang="en-US" b="0" i="0" dirty="0">
                <a:solidFill>
                  <a:srgbClr val="374151"/>
                </a:solidFill>
                <a:effectLst/>
                <a:latin typeface="Söhne"/>
              </a:rPr>
              <a:t>Match Prediction: Simulation of matches based on historical data and player ratings.</a:t>
            </a:r>
          </a:p>
          <a:p>
            <a:pPr marL="742950" lvl="1" indent="-285750" algn="l">
              <a:buFont typeface="+mj-lt"/>
              <a:buAutoNum type="arabicPeriod"/>
            </a:pPr>
            <a:r>
              <a:rPr lang="en-US" b="0" i="0" dirty="0">
                <a:solidFill>
                  <a:srgbClr val="374151"/>
                </a:solidFill>
                <a:effectLst/>
                <a:latin typeface="Söhne"/>
              </a:rPr>
              <a:t>Graphical Representations: Various graphs (bar, pie, scatterplot, radar-chart) for comprehensive analytics.</a:t>
            </a:r>
          </a:p>
        </p:txBody>
      </p:sp>
    </p:spTree>
    <p:extLst>
      <p:ext uri="{BB962C8B-B14F-4D97-AF65-F5344CB8AC3E}">
        <p14:creationId xmlns:p14="http://schemas.microsoft.com/office/powerpoint/2010/main" val="35928149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D6A0"/>
        </a:solidFill>
        <a:effectLst/>
      </p:bgPr>
    </p:bg>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B3B3BC25-54FE-8646-E6C9-B9F5CBC1C937}"/>
              </a:ext>
            </a:extLst>
          </p:cNvPr>
          <p:cNvSpPr/>
          <p:nvPr/>
        </p:nvSpPr>
        <p:spPr>
          <a:xfrm rot="10800000">
            <a:off x="1" y="-5292969"/>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8" name="Group 7">
            <a:extLst>
              <a:ext uri="{FF2B5EF4-FFF2-40B4-BE49-F238E27FC236}">
                <a16:creationId xmlns:a16="http://schemas.microsoft.com/office/drawing/2014/main" id="{1C52D139-D79D-F2BE-C0C5-92094DC58598}"/>
              </a:ext>
            </a:extLst>
          </p:cNvPr>
          <p:cNvGrpSpPr/>
          <p:nvPr/>
        </p:nvGrpSpPr>
        <p:grpSpPr>
          <a:xfrm>
            <a:off x="516608" y="454809"/>
            <a:ext cx="746700" cy="3315586"/>
            <a:chOff x="516608" y="454809"/>
            <a:chExt cx="746700" cy="3315586"/>
          </a:xfrm>
        </p:grpSpPr>
        <p:pic>
          <p:nvPicPr>
            <p:cNvPr id="9" name="Graphic 8" descr="Trophy with solid fill">
              <a:hlinkClick r:id="rId2" action="ppaction://hlinksldjump"/>
              <a:extLst>
                <a:ext uri="{FF2B5EF4-FFF2-40B4-BE49-F238E27FC236}">
                  <a16:creationId xmlns:a16="http://schemas.microsoft.com/office/drawing/2014/main" id="{F69DCAA0-D0E0-FF68-FF9D-9DE8D706DB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10" name="Graphic 9" descr="Lightbulb with solid fill">
              <a:hlinkClick r:id="rId5" action="ppaction://hlinksldjump"/>
              <a:extLst>
                <a:ext uri="{FF2B5EF4-FFF2-40B4-BE49-F238E27FC236}">
                  <a16:creationId xmlns:a16="http://schemas.microsoft.com/office/drawing/2014/main" id="{D54C9DD8-0D60-B6EA-3852-FFA7C5496C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1" name="Graphic 10" descr="Employee badge with solid fill">
              <a:hlinkClick r:id="rId8" action="ppaction://hlinksldjump"/>
              <a:extLst>
                <a:ext uri="{FF2B5EF4-FFF2-40B4-BE49-F238E27FC236}">
                  <a16:creationId xmlns:a16="http://schemas.microsoft.com/office/drawing/2014/main" id="{32938F7C-4846-9461-4DB5-BEF08BE717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25" name="Group 24">
            <a:extLst>
              <a:ext uri="{FF2B5EF4-FFF2-40B4-BE49-F238E27FC236}">
                <a16:creationId xmlns:a16="http://schemas.microsoft.com/office/drawing/2014/main" id="{500663B4-7C8F-D8FF-C855-0B35993156C2}"/>
              </a:ext>
            </a:extLst>
          </p:cNvPr>
          <p:cNvGrpSpPr/>
          <p:nvPr/>
        </p:nvGrpSpPr>
        <p:grpSpPr>
          <a:xfrm>
            <a:off x="-950345" y="382203"/>
            <a:ext cx="950345" cy="2142648"/>
            <a:chOff x="-950345" y="382203"/>
            <a:chExt cx="950345" cy="2142648"/>
          </a:xfrm>
        </p:grpSpPr>
        <p:sp>
          <p:nvSpPr>
            <p:cNvPr id="14" name="Flowchart: Connector 13">
              <a:extLst>
                <a:ext uri="{FF2B5EF4-FFF2-40B4-BE49-F238E27FC236}">
                  <a16:creationId xmlns:a16="http://schemas.microsoft.com/office/drawing/2014/main" id="{00225F67-F4D7-2910-E21B-025510FE91F5}"/>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B0A90AB6-8A34-57F4-A7F0-5A24C9F9125E}"/>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D29C5394-E1BB-BD9B-1994-079B588DA36D}"/>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332A1A3E-F4F8-CD1E-82BF-87045D2B0DD2}"/>
                </a:ext>
              </a:extLst>
            </p:cNvPr>
            <p:cNvGrpSpPr/>
            <p:nvPr/>
          </p:nvGrpSpPr>
          <p:grpSpPr>
            <a:xfrm>
              <a:off x="-866495" y="454809"/>
              <a:ext cx="746700" cy="2042218"/>
              <a:chOff x="516608" y="454809"/>
              <a:chExt cx="746700" cy="2042218"/>
            </a:xfrm>
          </p:grpSpPr>
          <p:pic>
            <p:nvPicPr>
              <p:cNvPr id="17" name="Graphic 16" descr="Lightbulb with solid fill">
                <a:extLst>
                  <a:ext uri="{FF2B5EF4-FFF2-40B4-BE49-F238E27FC236}">
                    <a16:creationId xmlns:a16="http://schemas.microsoft.com/office/drawing/2014/main" id="{71243DB5-FD77-A2FA-6FE9-0AFBC89EF12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18" name="Graphic 17" descr="Employee badge with solid fill">
                <a:extLst>
                  <a:ext uri="{FF2B5EF4-FFF2-40B4-BE49-F238E27FC236}">
                    <a16:creationId xmlns:a16="http://schemas.microsoft.com/office/drawing/2014/main" id="{B85DB7FC-3F52-AF4B-8146-C64C18C4275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21" name="Group 20">
              <a:extLst>
                <a:ext uri="{FF2B5EF4-FFF2-40B4-BE49-F238E27FC236}">
                  <a16:creationId xmlns:a16="http://schemas.microsoft.com/office/drawing/2014/main" id="{7616D067-1A32-6389-A9B2-29F0C11BAE73}"/>
                </a:ext>
              </a:extLst>
            </p:cNvPr>
            <p:cNvGrpSpPr/>
            <p:nvPr/>
          </p:nvGrpSpPr>
          <p:grpSpPr>
            <a:xfrm>
              <a:off x="-830550" y="454809"/>
              <a:ext cx="746700" cy="2042218"/>
              <a:chOff x="516608" y="454809"/>
              <a:chExt cx="746700" cy="2042218"/>
            </a:xfrm>
          </p:grpSpPr>
          <p:pic>
            <p:nvPicPr>
              <p:cNvPr id="24" name="Graphic 23" descr="Employee badge with solid fill">
                <a:extLst>
                  <a:ext uri="{FF2B5EF4-FFF2-40B4-BE49-F238E27FC236}">
                    <a16:creationId xmlns:a16="http://schemas.microsoft.com/office/drawing/2014/main" id="{077A022E-CEBE-77AF-D663-0B3AA35859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23" name="Graphic 22" descr="Lightbulb with solid fill">
                <a:extLst>
                  <a:ext uri="{FF2B5EF4-FFF2-40B4-BE49-F238E27FC236}">
                    <a16:creationId xmlns:a16="http://schemas.microsoft.com/office/drawing/2014/main" id="{0D9015D9-20A2-74F4-610E-E77AB81CE9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6" name="Group 25">
            <a:extLst>
              <a:ext uri="{FF2B5EF4-FFF2-40B4-BE49-F238E27FC236}">
                <a16:creationId xmlns:a16="http://schemas.microsoft.com/office/drawing/2014/main" id="{BAE4F0F7-06D5-BD91-8BCC-4BDCE5FC090A}"/>
              </a:ext>
            </a:extLst>
          </p:cNvPr>
          <p:cNvGrpSpPr/>
          <p:nvPr/>
        </p:nvGrpSpPr>
        <p:grpSpPr>
          <a:xfrm>
            <a:off x="1351474" y="2818275"/>
            <a:ext cx="914400" cy="828000"/>
            <a:chOff x="-950345" y="3095755"/>
            <a:chExt cx="914400" cy="828000"/>
          </a:xfrm>
          <a:solidFill>
            <a:schemeClr val="bg1"/>
          </a:solidFill>
        </p:grpSpPr>
        <p:sp>
          <p:nvSpPr>
            <p:cNvPr id="27" name="Flowchart: Connector 26">
              <a:extLst>
                <a:ext uri="{FF2B5EF4-FFF2-40B4-BE49-F238E27FC236}">
                  <a16:creationId xmlns:a16="http://schemas.microsoft.com/office/drawing/2014/main" id="{AE8AA937-C6F9-2D0A-37E0-1B59AEE79E5F}"/>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Graphic 33" descr="Trophy with solid fill">
              <a:extLst>
                <a:ext uri="{FF2B5EF4-FFF2-40B4-BE49-F238E27FC236}">
                  <a16:creationId xmlns:a16="http://schemas.microsoft.com/office/drawing/2014/main" id="{4FE2FA65-7718-551A-8A40-B517F80AF5E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41133" y="3168360"/>
              <a:ext cx="739110" cy="682789"/>
            </a:xfrm>
            <a:prstGeom prst="rect">
              <a:avLst/>
            </a:prstGeom>
          </p:spPr>
        </p:pic>
      </p:grpSp>
      <p:pic>
        <p:nvPicPr>
          <p:cNvPr id="43" name="Graphic 42" descr="Robot Hand with solid fill">
            <a:extLst>
              <a:ext uri="{FF2B5EF4-FFF2-40B4-BE49-F238E27FC236}">
                <a16:creationId xmlns:a16="http://schemas.microsoft.com/office/drawing/2014/main" id="{248CF763-40D6-5813-4090-BACBE78F3DC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91342" y="4391774"/>
            <a:ext cx="717825" cy="717825"/>
          </a:xfrm>
          <a:prstGeom prst="rect">
            <a:avLst/>
          </a:prstGeom>
        </p:spPr>
      </p:pic>
      <p:sp>
        <p:nvSpPr>
          <p:cNvPr id="46" name="Flowchart: Connector 45">
            <a:extLst>
              <a:ext uri="{FF2B5EF4-FFF2-40B4-BE49-F238E27FC236}">
                <a16:creationId xmlns:a16="http://schemas.microsoft.com/office/drawing/2014/main" id="{098B1138-A485-A6C8-3A27-3D2A62843DAF}"/>
              </a:ext>
            </a:extLst>
          </p:cNvPr>
          <p:cNvSpPr/>
          <p:nvPr/>
        </p:nvSpPr>
        <p:spPr>
          <a:xfrm>
            <a:off x="-970090" y="4336687"/>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Graphic 47" descr="Robot Hand with solid fill">
            <a:extLst>
              <a:ext uri="{FF2B5EF4-FFF2-40B4-BE49-F238E27FC236}">
                <a16:creationId xmlns:a16="http://schemas.microsoft.com/office/drawing/2014/main" id="{262C1D1E-FBD5-60D8-BC74-5F0F0B11860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9576" y="4391774"/>
            <a:ext cx="717825" cy="717825"/>
          </a:xfrm>
          <a:prstGeom prst="rect">
            <a:avLst/>
          </a:prstGeom>
        </p:spPr>
      </p:pic>
      <p:pic>
        <p:nvPicPr>
          <p:cNvPr id="49" name="Graphic 48" descr="Trophy with solid fill">
            <a:extLst>
              <a:ext uri="{FF2B5EF4-FFF2-40B4-BE49-F238E27FC236}">
                <a16:creationId xmlns:a16="http://schemas.microsoft.com/office/drawing/2014/main" id="{719DE886-40AD-6016-2957-932EB4050A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6424" y="2890880"/>
            <a:ext cx="739110" cy="682789"/>
          </a:xfrm>
          <a:prstGeom prst="rect">
            <a:avLst/>
          </a:prstGeom>
        </p:spPr>
      </p:pic>
      <p:sp>
        <p:nvSpPr>
          <p:cNvPr id="51" name="Title 50">
            <a:extLst>
              <a:ext uri="{FF2B5EF4-FFF2-40B4-BE49-F238E27FC236}">
                <a16:creationId xmlns:a16="http://schemas.microsoft.com/office/drawing/2014/main" id="{327DC914-F645-2B3D-C12B-34E51F5C91BF}"/>
              </a:ext>
            </a:extLst>
          </p:cNvPr>
          <p:cNvSpPr>
            <a:spLocks noGrp="1"/>
          </p:cNvSpPr>
          <p:nvPr>
            <p:ph type="ctrTitle"/>
          </p:nvPr>
        </p:nvSpPr>
        <p:spPr>
          <a:xfrm>
            <a:off x="2357238" y="157248"/>
            <a:ext cx="9144000" cy="2387600"/>
          </a:xfrm>
        </p:spPr>
        <p:txBody>
          <a:bodyPr>
            <a:normAutofit/>
          </a:bodyPr>
          <a:lstStyle/>
          <a:p>
            <a:r>
              <a:rPr lang="en-US" sz="4400" b="1" i="0" dirty="0">
                <a:solidFill>
                  <a:schemeClr val="bg1">
                    <a:lumMod val="95000"/>
                  </a:schemeClr>
                </a:solidFill>
                <a:effectLst/>
                <a:latin typeface="ADLaM Display" panose="02010000000000000000" pitchFamily="2" charset="0"/>
                <a:ea typeface="ADLaM Display" panose="02010000000000000000" pitchFamily="2" charset="0"/>
                <a:cs typeface="ADLaM Display" panose="02010000000000000000" pitchFamily="2" charset="0"/>
              </a:rPr>
              <a:t>Breaking Ground: Novel Approaches to Football Analytics</a:t>
            </a:r>
            <a:endParaRPr lang="en-IN" sz="4400" b="1"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2" name="Subtitle 51">
            <a:extLst>
              <a:ext uri="{FF2B5EF4-FFF2-40B4-BE49-F238E27FC236}">
                <a16:creationId xmlns:a16="http://schemas.microsoft.com/office/drawing/2014/main" id="{A287F750-B2ED-98A4-3851-F603B0ACE1F6}"/>
              </a:ext>
            </a:extLst>
          </p:cNvPr>
          <p:cNvSpPr>
            <a:spLocks noGrp="1"/>
          </p:cNvSpPr>
          <p:nvPr>
            <p:ph type="subTitle" idx="1"/>
          </p:nvPr>
        </p:nvSpPr>
        <p:spPr>
          <a:xfrm>
            <a:off x="2641576" y="3232274"/>
            <a:ext cx="9144000" cy="3351406"/>
          </a:xfrm>
        </p:spPr>
        <p:txBody>
          <a:bodyPr>
            <a:normAutofit fontScale="85000" lnSpcReduction="20000"/>
          </a:bodyPr>
          <a:lstStyle/>
          <a:p>
            <a:pPr>
              <a:buFont typeface="Arial" panose="020B0604020202020204" pitchFamily="34" charset="0"/>
              <a:buChar char="•"/>
            </a:pPr>
            <a:r>
              <a:rPr lang="en-US" sz="4400" b="1" i="0" dirty="0">
                <a:solidFill>
                  <a:srgbClr val="374151"/>
                </a:solidFill>
                <a:effectLst/>
                <a:latin typeface="Söhne"/>
              </a:rPr>
              <a:t>Innovative Analytics</a:t>
            </a:r>
          </a:p>
          <a:p>
            <a:pPr>
              <a:buFont typeface="Arial" panose="020B0604020202020204" pitchFamily="34" charset="0"/>
              <a:buChar char="•"/>
            </a:pPr>
            <a:r>
              <a:rPr lang="en-US" sz="4400" b="1" i="0" dirty="0">
                <a:solidFill>
                  <a:srgbClr val="374151"/>
                </a:solidFill>
                <a:effectLst/>
                <a:latin typeface="Söhne"/>
              </a:rPr>
              <a:t>Global Player Distribution Map</a:t>
            </a:r>
          </a:p>
          <a:p>
            <a:pPr>
              <a:buFont typeface="Arial" panose="020B0604020202020204" pitchFamily="34" charset="0"/>
              <a:buChar char="•"/>
            </a:pPr>
            <a:r>
              <a:rPr lang="en-US" sz="4400" b="1" i="0" dirty="0">
                <a:solidFill>
                  <a:srgbClr val="374151"/>
                </a:solidFill>
                <a:effectLst/>
                <a:latin typeface="Söhne"/>
              </a:rPr>
              <a:t>Advanced Team Formation Algorithm</a:t>
            </a:r>
          </a:p>
          <a:p>
            <a:pPr>
              <a:buFont typeface="Arial" panose="020B0604020202020204" pitchFamily="34" charset="0"/>
              <a:buChar char="•"/>
            </a:pPr>
            <a:r>
              <a:rPr lang="en-US" sz="4400" b="1" i="0" dirty="0">
                <a:solidFill>
                  <a:srgbClr val="374151"/>
                </a:solidFill>
                <a:effectLst/>
                <a:latin typeface="Söhne"/>
              </a:rPr>
              <a:t>Comprehensive Player Insights</a:t>
            </a:r>
          </a:p>
          <a:p>
            <a:pPr>
              <a:buFont typeface="Arial" panose="020B0604020202020204" pitchFamily="34" charset="0"/>
              <a:buChar char="•"/>
            </a:pPr>
            <a:r>
              <a:rPr lang="en-US" sz="4400" b="1" i="0" dirty="0">
                <a:solidFill>
                  <a:srgbClr val="374151"/>
                </a:solidFill>
                <a:effectLst/>
                <a:latin typeface="Söhne"/>
              </a:rPr>
              <a:t>Multifaceted Approach</a:t>
            </a:r>
          </a:p>
          <a:p>
            <a:pPr>
              <a:buFont typeface="Arial" panose="020B0604020202020204" pitchFamily="34" charset="0"/>
              <a:buChar char="•"/>
            </a:pPr>
            <a:r>
              <a:rPr lang="en-US" sz="4400" b="1" i="0" dirty="0">
                <a:solidFill>
                  <a:srgbClr val="374151"/>
                </a:solidFill>
                <a:effectLst/>
                <a:latin typeface="Söhne"/>
              </a:rPr>
              <a:t>User-Friendly Interface</a:t>
            </a:r>
            <a:endParaRPr lang="en-US" sz="4400" b="0" i="0" dirty="0">
              <a:solidFill>
                <a:srgbClr val="374151"/>
              </a:solidFill>
              <a:effectLst/>
              <a:latin typeface="Söhne"/>
            </a:endParaRPr>
          </a:p>
        </p:txBody>
      </p:sp>
    </p:spTree>
    <p:extLst>
      <p:ext uri="{BB962C8B-B14F-4D97-AF65-F5344CB8AC3E}">
        <p14:creationId xmlns:p14="http://schemas.microsoft.com/office/powerpoint/2010/main" val="10758941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18AB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B2E2736-5A4D-3E6E-9E24-40A292AF90A2}"/>
              </a:ext>
            </a:extLst>
          </p:cNvPr>
          <p:cNvSpPr/>
          <p:nvPr/>
        </p:nvSpPr>
        <p:spPr>
          <a:xfrm rot="10800000">
            <a:off x="14378" y="-3612370"/>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 name="Group 6">
            <a:extLst>
              <a:ext uri="{FF2B5EF4-FFF2-40B4-BE49-F238E27FC236}">
                <a16:creationId xmlns:a16="http://schemas.microsoft.com/office/drawing/2014/main" id="{4484257E-1535-0105-4660-80A83E35F6FD}"/>
              </a:ext>
            </a:extLst>
          </p:cNvPr>
          <p:cNvGrpSpPr/>
          <p:nvPr/>
        </p:nvGrpSpPr>
        <p:grpSpPr>
          <a:xfrm>
            <a:off x="516608" y="454809"/>
            <a:ext cx="746700" cy="3315586"/>
            <a:chOff x="516608" y="454809"/>
            <a:chExt cx="746700" cy="3315586"/>
          </a:xfrm>
        </p:grpSpPr>
        <p:pic>
          <p:nvPicPr>
            <p:cNvPr id="8" name="Graphic 7" descr="Trophy with solid fill">
              <a:hlinkClick r:id="rId2" action="ppaction://hlinksldjump"/>
              <a:extLst>
                <a:ext uri="{FF2B5EF4-FFF2-40B4-BE49-F238E27FC236}">
                  <a16:creationId xmlns:a16="http://schemas.microsoft.com/office/drawing/2014/main" id="{DDFB3230-BAFD-7884-FA47-C9C8D7FE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9" name="Graphic 8" descr="Lightbulb with solid fill">
              <a:hlinkClick r:id="rId5" action="ppaction://hlinksldjump"/>
              <a:extLst>
                <a:ext uri="{FF2B5EF4-FFF2-40B4-BE49-F238E27FC236}">
                  <a16:creationId xmlns:a16="http://schemas.microsoft.com/office/drawing/2014/main" id="{BC61D65A-8CE3-2360-C898-B5373AC909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0" name="Graphic 9" descr="Employee badge with solid fill">
              <a:hlinkClick r:id="rId8" action="ppaction://hlinksldjump"/>
              <a:extLst>
                <a:ext uri="{FF2B5EF4-FFF2-40B4-BE49-F238E27FC236}">
                  <a16:creationId xmlns:a16="http://schemas.microsoft.com/office/drawing/2014/main" id="{8CA660C3-0E89-12BB-6101-17C66CFA6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11" name="Group 10">
            <a:extLst>
              <a:ext uri="{FF2B5EF4-FFF2-40B4-BE49-F238E27FC236}">
                <a16:creationId xmlns:a16="http://schemas.microsoft.com/office/drawing/2014/main" id="{A04DA907-1B95-DAA5-6202-B4090AA81639}"/>
              </a:ext>
            </a:extLst>
          </p:cNvPr>
          <p:cNvGrpSpPr/>
          <p:nvPr/>
        </p:nvGrpSpPr>
        <p:grpSpPr>
          <a:xfrm>
            <a:off x="-950345" y="382203"/>
            <a:ext cx="950345" cy="2142648"/>
            <a:chOff x="-950345" y="382203"/>
            <a:chExt cx="950345" cy="2142648"/>
          </a:xfrm>
        </p:grpSpPr>
        <p:sp>
          <p:nvSpPr>
            <p:cNvPr id="12" name="Flowchart: Connector 11">
              <a:extLst>
                <a:ext uri="{FF2B5EF4-FFF2-40B4-BE49-F238E27FC236}">
                  <a16:creationId xmlns:a16="http://schemas.microsoft.com/office/drawing/2014/main" id="{1682E9CF-BF8C-19D9-C6FC-288422AF608F}"/>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0C0EF63A-7A4A-8883-2AD2-6EE2F431361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5433025-B61A-FAE7-B851-B2B4AC6FF257}"/>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7C995AA5-1371-2716-D62E-B56F6F9BEED8}"/>
                </a:ext>
              </a:extLst>
            </p:cNvPr>
            <p:cNvGrpSpPr/>
            <p:nvPr/>
          </p:nvGrpSpPr>
          <p:grpSpPr>
            <a:xfrm>
              <a:off x="-866495" y="454809"/>
              <a:ext cx="746700" cy="2042218"/>
              <a:chOff x="516608" y="454809"/>
              <a:chExt cx="746700" cy="2042218"/>
            </a:xfrm>
          </p:grpSpPr>
          <p:pic>
            <p:nvPicPr>
              <p:cNvPr id="19" name="Graphic 18" descr="Lightbulb with solid fill">
                <a:extLst>
                  <a:ext uri="{FF2B5EF4-FFF2-40B4-BE49-F238E27FC236}">
                    <a16:creationId xmlns:a16="http://schemas.microsoft.com/office/drawing/2014/main" id="{33425574-A9B9-44D0-A98C-B14FE34E7E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20" name="Graphic 19" descr="Employee badge with solid fill">
                <a:extLst>
                  <a:ext uri="{FF2B5EF4-FFF2-40B4-BE49-F238E27FC236}">
                    <a16:creationId xmlns:a16="http://schemas.microsoft.com/office/drawing/2014/main" id="{619EC8BB-4ACE-D381-CB04-470D20D83E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16" name="Group 15">
              <a:extLst>
                <a:ext uri="{FF2B5EF4-FFF2-40B4-BE49-F238E27FC236}">
                  <a16:creationId xmlns:a16="http://schemas.microsoft.com/office/drawing/2014/main" id="{A9B8753F-2C52-3CA0-43F9-10A08505D0F8}"/>
                </a:ext>
              </a:extLst>
            </p:cNvPr>
            <p:cNvGrpSpPr/>
            <p:nvPr/>
          </p:nvGrpSpPr>
          <p:grpSpPr>
            <a:xfrm>
              <a:off x="-830550" y="454809"/>
              <a:ext cx="746700" cy="2042218"/>
              <a:chOff x="516608" y="454809"/>
              <a:chExt cx="746700" cy="2042218"/>
            </a:xfrm>
          </p:grpSpPr>
          <p:pic>
            <p:nvPicPr>
              <p:cNvPr id="17" name="Graphic 16" descr="Employee badge with solid fill">
                <a:extLst>
                  <a:ext uri="{FF2B5EF4-FFF2-40B4-BE49-F238E27FC236}">
                    <a16:creationId xmlns:a16="http://schemas.microsoft.com/office/drawing/2014/main" id="{4EB53196-080F-E3C5-FB3E-5CA87B0954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18" name="Graphic 17" descr="Lightbulb with solid fill">
                <a:extLst>
                  <a:ext uri="{FF2B5EF4-FFF2-40B4-BE49-F238E27FC236}">
                    <a16:creationId xmlns:a16="http://schemas.microsoft.com/office/drawing/2014/main" id="{4CCA3348-C9B9-D5D9-891F-6C8962DD21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1" name="Group 20">
            <a:extLst>
              <a:ext uri="{FF2B5EF4-FFF2-40B4-BE49-F238E27FC236}">
                <a16:creationId xmlns:a16="http://schemas.microsoft.com/office/drawing/2014/main" id="{BAA054FE-3ECE-154B-99FE-EFAFD8B88C75}"/>
              </a:ext>
            </a:extLst>
          </p:cNvPr>
          <p:cNvGrpSpPr/>
          <p:nvPr/>
        </p:nvGrpSpPr>
        <p:grpSpPr>
          <a:xfrm>
            <a:off x="-914400" y="3015000"/>
            <a:ext cx="914400" cy="828000"/>
            <a:chOff x="-950345" y="3095755"/>
            <a:chExt cx="914400" cy="828000"/>
          </a:xfrm>
          <a:solidFill>
            <a:schemeClr val="bg1"/>
          </a:solidFill>
        </p:grpSpPr>
        <p:sp>
          <p:nvSpPr>
            <p:cNvPr id="22" name="Flowchart: Connector 21">
              <a:extLst>
                <a:ext uri="{FF2B5EF4-FFF2-40B4-BE49-F238E27FC236}">
                  <a16:creationId xmlns:a16="http://schemas.microsoft.com/office/drawing/2014/main" id="{C820EDBC-C9D9-711B-1836-A2EA62865CA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Trophy with solid fill">
              <a:extLst>
                <a:ext uri="{FF2B5EF4-FFF2-40B4-BE49-F238E27FC236}">
                  <a16:creationId xmlns:a16="http://schemas.microsoft.com/office/drawing/2014/main" id="{CD0E1D53-590F-C3B3-C8D6-A5F6D6675D3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pic>
          <p:nvPicPr>
            <p:cNvPr id="24" name="Graphic 23" descr="Trophy with solid fill">
              <a:extLst>
                <a:ext uri="{FF2B5EF4-FFF2-40B4-BE49-F238E27FC236}">
                  <a16:creationId xmlns:a16="http://schemas.microsoft.com/office/drawing/2014/main" id="{0646CE4D-17B8-D815-CFAD-56C4F1D117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0745" y="3203410"/>
              <a:ext cx="739110" cy="682789"/>
            </a:xfrm>
            <a:prstGeom prst="rect">
              <a:avLst/>
            </a:prstGeom>
          </p:spPr>
        </p:pic>
      </p:grpSp>
      <p:pic>
        <p:nvPicPr>
          <p:cNvPr id="25" name="Graphic 24" descr="Trophy with solid fill">
            <a:extLst>
              <a:ext uri="{FF2B5EF4-FFF2-40B4-BE49-F238E27FC236}">
                <a16:creationId xmlns:a16="http://schemas.microsoft.com/office/drawing/2014/main" id="{F9288805-4587-FE5F-A955-9DBB559254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592" y="3087606"/>
            <a:ext cx="739110" cy="682789"/>
          </a:xfrm>
          <a:prstGeom prst="rect">
            <a:avLst/>
          </a:prstGeom>
        </p:spPr>
      </p:pic>
      <p:grpSp>
        <p:nvGrpSpPr>
          <p:cNvPr id="26" name="Group 25">
            <a:extLst>
              <a:ext uri="{FF2B5EF4-FFF2-40B4-BE49-F238E27FC236}">
                <a16:creationId xmlns:a16="http://schemas.microsoft.com/office/drawing/2014/main" id="{74BD2B5E-5AFA-1EFF-DC1A-E756CC71413A}"/>
              </a:ext>
            </a:extLst>
          </p:cNvPr>
          <p:cNvGrpSpPr/>
          <p:nvPr/>
        </p:nvGrpSpPr>
        <p:grpSpPr>
          <a:xfrm>
            <a:off x="1357801" y="4478374"/>
            <a:ext cx="914400" cy="828000"/>
            <a:chOff x="-944018" y="3130805"/>
            <a:chExt cx="914400" cy="828000"/>
          </a:xfrm>
          <a:solidFill>
            <a:schemeClr val="bg1"/>
          </a:solidFill>
        </p:grpSpPr>
        <p:sp>
          <p:nvSpPr>
            <p:cNvPr id="27" name="Flowchart: Connector 26">
              <a:extLst>
                <a:ext uri="{FF2B5EF4-FFF2-40B4-BE49-F238E27FC236}">
                  <a16:creationId xmlns:a16="http://schemas.microsoft.com/office/drawing/2014/main" id="{1EAE78F0-09C1-0706-29CA-924D5992C5E4}"/>
                </a:ext>
              </a:extLst>
            </p:cNvPr>
            <p:cNvSpPr/>
            <p:nvPr/>
          </p:nvSpPr>
          <p:spPr>
            <a:xfrm>
              <a:off x="-944018" y="313080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Graphic 27" descr="Trophy with solid fill">
              <a:extLst>
                <a:ext uri="{FF2B5EF4-FFF2-40B4-BE49-F238E27FC236}">
                  <a16:creationId xmlns:a16="http://schemas.microsoft.com/office/drawing/2014/main" id="{21918013-BFB7-E864-A8A6-5BE992E910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grpSp>
      <p:pic>
        <p:nvPicPr>
          <p:cNvPr id="31" name="Graphic 30" descr="Robot Hand with solid fill">
            <a:extLst>
              <a:ext uri="{FF2B5EF4-FFF2-40B4-BE49-F238E27FC236}">
                <a16:creationId xmlns:a16="http://schemas.microsoft.com/office/drawing/2014/main" id="{EBC9F590-9EE2-296E-750C-2E1015E18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56089" y="4493946"/>
            <a:ext cx="717825" cy="717825"/>
          </a:xfrm>
          <a:prstGeom prst="rect">
            <a:avLst/>
          </a:prstGeom>
        </p:spPr>
      </p:pic>
      <p:pic>
        <p:nvPicPr>
          <p:cNvPr id="34" name="Graphic 33" descr="Robot Hand with solid fill">
            <a:extLst>
              <a:ext uri="{FF2B5EF4-FFF2-40B4-BE49-F238E27FC236}">
                <a16:creationId xmlns:a16="http://schemas.microsoft.com/office/drawing/2014/main" id="{2A91CBFC-6C4C-401C-B528-3B3198DDF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1342" y="4391774"/>
            <a:ext cx="717825" cy="717825"/>
          </a:xfrm>
          <a:prstGeom prst="rect">
            <a:avLst/>
          </a:prstGeom>
        </p:spPr>
      </p:pic>
      <p:sp>
        <p:nvSpPr>
          <p:cNvPr id="35" name="Title 34">
            <a:extLst>
              <a:ext uri="{FF2B5EF4-FFF2-40B4-BE49-F238E27FC236}">
                <a16:creationId xmlns:a16="http://schemas.microsoft.com/office/drawing/2014/main" id="{6E55E1C3-51BA-6B9E-2807-C5945ADB08A5}"/>
              </a:ext>
            </a:extLst>
          </p:cNvPr>
          <p:cNvSpPr>
            <a:spLocks noGrp="1"/>
          </p:cNvSpPr>
          <p:nvPr>
            <p:ph type="title"/>
          </p:nvPr>
        </p:nvSpPr>
        <p:spPr>
          <a:xfrm>
            <a:off x="2173914" y="-41588"/>
            <a:ext cx="9733606" cy="1607173"/>
          </a:xfrm>
        </p:spPr>
        <p:txBody>
          <a:bodyPr>
            <a:normAutofit/>
          </a:bodyPr>
          <a:lstStyle/>
          <a:p>
            <a:pPr algn="ctr"/>
            <a:r>
              <a:rPr lang="en-IN" sz="4000"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rPr>
              <a:t>Data description</a:t>
            </a:r>
          </a:p>
        </p:txBody>
      </p:sp>
      <p:sp>
        <p:nvSpPr>
          <p:cNvPr id="36" name="Text Placeholder 35">
            <a:extLst>
              <a:ext uri="{FF2B5EF4-FFF2-40B4-BE49-F238E27FC236}">
                <a16:creationId xmlns:a16="http://schemas.microsoft.com/office/drawing/2014/main" id="{D67E379C-E4CA-9616-4C04-87D149A9A4E1}"/>
              </a:ext>
            </a:extLst>
          </p:cNvPr>
          <p:cNvSpPr>
            <a:spLocks noGrp="1"/>
          </p:cNvSpPr>
          <p:nvPr>
            <p:ph type="body" idx="1"/>
          </p:nvPr>
        </p:nvSpPr>
        <p:spPr>
          <a:xfrm>
            <a:off x="2507493" y="1822338"/>
            <a:ext cx="5247654" cy="4500824"/>
          </a:xfrm>
        </p:spPr>
        <p:txBody>
          <a:bodyPr>
            <a:normAutofit/>
          </a:bodyPr>
          <a:lstStyle/>
          <a:p>
            <a:r>
              <a:rPr lang="en-IN" sz="2000" b="1" dirty="0">
                <a:solidFill>
                  <a:schemeClr val="bg1">
                    <a:lumMod val="95000"/>
                  </a:schemeClr>
                </a:solidFill>
              </a:rPr>
              <a:t>Dataset- Football player performance records</a:t>
            </a:r>
          </a:p>
          <a:p>
            <a:r>
              <a:rPr lang="en-IN" sz="2000" b="1" dirty="0">
                <a:solidFill>
                  <a:schemeClr val="bg1">
                    <a:lumMod val="95000"/>
                  </a:schemeClr>
                </a:solidFill>
              </a:rPr>
              <a:t>Key Columns</a:t>
            </a:r>
            <a:r>
              <a:rPr lang="en-IN" sz="2000" dirty="0">
                <a:solidFill>
                  <a:schemeClr val="bg1">
                    <a:lumMod val="95000"/>
                  </a:schemeClr>
                </a:solidFill>
              </a:rPr>
              <a:t>:</a:t>
            </a:r>
          </a:p>
          <a:p>
            <a:pPr marL="914400" lvl="1" indent="-457200">
              <a:buFont typeface="+mj-lt"/>
              <a:buAutoNum type="arabicPeriod"/>
            </a:pPr>
            <a:r>
              <a:rPr lang="en-IN" dirty="0">
                <a:solidFill>
                  <a:schemeClr val="bg1">
                    <a:lumMod val="95000"/>
                  </a:schemeClr>
                </a:solidFill>
              </a:rPr>
              <a:t>Name of the player</a:t>
            </a:r>
          </a:p>
          <a:p>
            <a:pPr marL="914400" lvl="1" indent="-457200">
              <a:buFont typeface="+mj-lt"/>
              <a:buAutoNum type="arabicPeriod"/>
            </a:pPr>
            <a:r>
              <a:rPr lang="en-IN" dirty="0">
                <a:solidFill>
                  <a:schemeClr val="bg1">
                    <a:lumMod val="95000"/>
                  </a:schemeClr>
                </a:solidFill>
              </a:rPr>
              <a:t>Nationality</a:t>
            </a:r>
          </a:p>
          <a:p>
            <a:pPr marL="914400" lvl="1" indent="-457200">
              <a:buFont typeface="+mj-lt"/>
              <a:buAutoNum type="arabicPeriod"/>
            </a:pPr>
            <a:r>
              <a:rPr lang="en-IN" dirty="0">
                <a:solidFill>
                  <a:schemeClr val="bg1">
                    <a:lumMod val="95000"/>
                  </a:schemeClr>
                </a:solidFill>
              </a:rPr>
              <a:t>Age</a:t>
            </a:r>
          </a:p>
          <a:p>
            <a:pPr marL="914400" lvl="1" indent="-457200">
              <a:buFont typeface="+mj-lt"/>
              <a:buAutoNum type="arabicPeriod"/>
            </a:pPr>
            <a:r>
              <a:rPr lang="en-IN" dirty="0">
                <a:solidFill>
                  <a:schemeClr val="bg1">
                    <a:lumMod val="95000"/>
                  </a:schemeClr>
                </a:solidFill>
              </a:rPr>
              <a:t>Club</a:t>
            </a:r>
          </a:p>
          <a:p>
            <a:pPr marL="914400" lvl="1" indent="-457200">
              <a:buFont typeface="+mj-lt"/>
              <a:buAutoNum type="arabicPeriod"/>
            </a:pPr>
            <a:r>
              <a:rPr lang="en-IN" dirty="0">
                <a:solidFill>
                  <a:schemeClr val="bg1">
                    <a:lumMod val="95000"/>
                  </a:schemeClr>
                </a:solidFill>
              </a:rPr>
              <a:t>Overall rating</a:t>
            </a:r>
          </a:p>
          <a:p>
            <a:pPr marL="914400" lvl="1" indent="-457200">
              <a:buFont typeface="+mj-lt"/>
              <a:buAutoNum type="arabicPeriod"/>
            </a:pPr>
            <a:r>
              <a:rPr lang="en-IN" dirty="0">
                <a:solidFill>
                  <a:schemeClr val="bg1">
                    <a:lumMod val="95000"/>
                  </a:schemeClr>
                </a:solidFill>
              </a:rPr>
              <a:t>Wage</a:t>
            </a:r>
          </a:p>
          <a:p>
            <a:pPr marL="914400" lvl="1" indent="-457200">
              <a:buFont typeface="+mj-lt"/>
              <a:buAutoNum type="arabicPeriod"/>
            </a:pPr>
            <a:r>
              <a:rPr lang="en-IN" dirty="0">
                <a:solidFill>
                  <a:schemeClr val="bg1">
                    <a:lumMod val="95000"/>
                  </a:schemeClr>
                </a:solidFill>
              </a:rPr>
              <a:t>Specialities (in separate columns)</a:t>
            </a:r>
          </a:p>
          <a:p>
            <a:r>
              <a:rPr lang="en-IN" sz="2000" dirty="0">
                <a:solidFill>
                  <a:schemeClr val="bg1">
                    <a:lumMod val="95000"/>
                  </a:schemeClr>
                </a:solidFill>
              </a:rPr>
              <a:t>Insights: Individual player stats</a:t>
            </a:r>
          </a:p>
          <a:p>
            <a:r>
              <a:rPr lang="en-US" sz="2000" dirty="0">
                <a:solidFill>
                  <a:schemeClr val="bg1">
                    <a:lumMod val="95000"/>
                  </a:schemeClr>
                </a:solidFill>
              </a:rPr>
              <a:t>Outcome: Reflects team performance and match results.</a:t>
            </a:r>
          </a:p>
          <a:p>
            <a:pPr marL="571500" indent="-571500">
              <a:buFont typeface="Courier New" panose="02070309020205020404" pitchFamily="49" charset="0"/>
              <a:buChar char="o"/>
            </a:pPr>
            <a:endParaRPr lang="en-IN" sz="2000"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10A96C9-75E3-90F8-015A-0C2FF9768BFF}"/>
              </a:ext>
            </a:extLst>
          </p:cNvPr>
          <p:cNvSpPr txBox="1"/>
          <p:nvPr/>
        </p:nvSpPr>
        <p:spPr>
          <a:xfrm>
            <a:off x="7755147" y="1822338"/>
            <a:ext cx="3899211" cy="4626331"/>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Data Representation</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Utilized a diverse range of graphical representations such as bar graphs, scatterplots, radar charts, heatmaps </a:t>
            </a:r>
            <a:r>
              <a:rPr lang="en-IN" sz="14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and an interactive world map.</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These visualizations enhance the interpretation of player distributions, comparisons, and team strategies.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solidFill>
                  <a:schemeClr val="bg1"/>
                </a:solidFill>
                <a:effectLst/>
                <a:latin typeface="Segoe UI" panose="020B0502040204020203" pitchFamily="34" charset="0"/>
                <a:ea typeface="Calibri" panose="020F0502020204030204" pitchFamily="34" charset="0"/>
                <a:cs typeface="Times New Roman" panose="02020603050405020304" pitchFamily="18" charset="0"/>
              </a:rPr>
              <a:t>The interactive world map visually represents the global distribution of football players, showcasing which countries contribute to the player pool.</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solidFill>
                <a:schemeClr val="bg1"/>
              </a:solidFill>
            </a:endParaRPr>
          </a:p>
        </p:txBody>
      </p:sp>
    </p:spTree>
    <p:extLst>
      <p:ext uri="{BB962C8B-B14F-4D97-AF65-F5344CB8AC3E}">
        <p14:creationId xmlns:p14="http://schemas.microsoft.com/office/powerpoint/2010/main" val="3267847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B2E2736-5A4D-3E6E-9E24-40A292AF90A2}"/>
              </a:ext>
            </a:extLst>
          </p:cNvPr>
          <p:cNvSpPr/>
          <p:nvPr/>
        </p:nvSpPr>
        <p:spPr>
          <a:xfrm rot="10800000">
            <a:off x="14378" y="-3612370"/>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 name="Group 6">
            <a:extLst>
              <a:ext uri="{FF2B5EF4-FFF2-40B4-BE49-F238E27FC236}">
                <a16:creationId xmlns:a16="http://schemas.microsoft.com/office/drawing/2014/main" id="{4484257E-1535-0105-4660-80A83E35F6FD}"/>
              </a:ext>
            </a:extLst>
          </p:cNvPr>
          <p:cNvGrpSpPr/>
          <p:nvPr/>
        </p:nvGrpSpPr>
        <p:grpSpPr>
          <a:xfrm>
            <a:off x="516608" y="454809"/>
            <a:ext cx="746700" cy="3315586"/>
            <a:chOff x="516608" y="454809"/>
            <a:chExt cx="746700" cy="3315586"/>
          </a:xfrm>
        </p:grpSpPr>
        <p:pic>
          <p:nvPicPr>
            <p:cNvPr id="8" name="Graphic 7" descr="Trophy with solid fill">
              <a:hlinkClick r:id="rId2" action="ppaction://hlinksldjump"/>
              <a:extLst>
                <a:ext uri="{FF2B5EF4-FFF2-40B4-BE49-F238E27FC236}">
                  <a16:creationId xmlns:a16="http://schemas.microsoft.com/office/drawing/2014/main" id="{DDFB3230-BAFD-7884-FA47-C9C8D7FE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9" name="Graphic 8" descr="Lightbulb with solid fill">
              <a:hlinkClick r:id="rId5" action="ppaction://hlinksldjump"/>
              <a:extLst>
                <a:ext uri="{FF2B5EF4-FFF2-40B4-BE49-F238E27FC236}">
                  <a16:creationId xmlns:a16="http://schemas.microsoft.com/office/drawing/2014/main" id="{BC61D65A-8CE3-2360-C898-B5373AC909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0" name="Graphic 9" descr="Employee badge with solid fill">
              <a:hlinkClick r:id="rId8" action="ppaction://hlinksldjump"/>
              <a:extLst>
                <a:ext uri="{FF2B5EF4-FFF2-40B4-BE49-F238E27FC236}">
                  <a16:creationId xmlns:a16="http://schemas.microsoft.com/office/drawing/2014/main" id="{8CA660C3-0E89-12BB-6101-17C66CFA6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11" name="Group 10">
            <a:extLst>
              <a:ext uri="{FF2B5EF4-FFF2-40B4-BE49-F238E27FC236}">
                <a16:creationId xmlns:a16="http://schemas.microsoft.com/office/drawing/2014/main" id="{A04DA907-1B95-DAA5-6202-B4090AA81639}"/>
              </a:ext>
            </a:extLst>
          </p:cNvPr>
          <p:cNvGrpSpPr/>
          <p:nvPr/>
        </p:nvGrpSpPr>
        <p:grpSpPr>
          <a:xfrm>
            <a:off x="-950345" y="382203"/>
            <a:ext cx="950345" cy="2142648"/>
            <a:chOff x="-950345" y="382203"/>
            <a:chExt cx="950345" cy="2142648"/>
          </a:xfrm>
        </p:grpSpPr>
        <p:sp>
          <p:nvSpPr>
            <p:cNvPr id="12" name="Flowchart: Connector 11">
              <a:extLst>
                <a:ext uri="{FF2B5EF4-FFF2-40B4-BE49-F238E27FC236}">
                  <a16:creationId xmlns:a16="http://schemas.microsoft.com/office/drawing/2014/main" id="{1682E9CF-BF8C-19D9-C6FC-288422AF608F}"/>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0C0EF63A-7A4A-8883-2AD2-6EE2F431361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5433025-B61A-FAE7-B851-B2B4AC6FF257}"/>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7C995AA5-1371-2716-D62E-B56F6F9BEED8}"/>
                </a:ext>
              </a:extLst>
            </p:cNvPr>
            <p:cNvGrpSpPr/>
            <p:nvPr/>
          </p:nvGrpSpPr>
          <p:grpSpPr>
            <a:xfrm>
              <a:off x="-866495" y="454809"/>
              <a:ext cx="746700" cy="2042218"/>
              <a:chOff x="516608" y="454809"/>
              <a:chExt cx="746700" cy="2042218"/>
            </a:xfrm>
          </p:grpSpPr>
          <p:pic>
            <p:nvPicPr>
              <p:cNvPr id="19" name="Graphic 18" descr="Lightbulb with solid fill">
                <a:extLst>
                  <a:ext uri="{FF2B5EF4-FFF2-40B4-BE49-F238E27FC236}">
                    <a16:creationId xmlns:a16="http://schemas.microsoft.com/office/drawing/2014/main" id="{33425574-A9B9-44D0-A98C-B14FE34E7E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20" name="Graphic 19" descr="Employee badge with solid fill">
                <a:extLst>
                  <a:ext uri="{FF2B5EF4-FFF2-40B4-BE49-F238E27FC236}">
                    <a16:creationId xmlns:a16="http://schemas.microsoft.com/office/drawing/2014/main" id="{619EC8BB-4ACE-D381-CB04-470D20D83E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16" name="Group 15">
              <a:extLst>
                <a:ext uri="{FF2B5EF4-FFF2-40B4-BE49-F238E27FC236}">
                  <a16:creationId xmlns:a16="http://schemas.microsoft.com/office/drawing/2014/main" id="{A9B8753F-2C52-3CA0-43F9-10A08505D0F8}"/>
                </a:ext>
              </a:extLst>
            </p:cNvPr>
            <p:cNvGrpSpPr/>
            <p:nvPr/>
          </p:nvGrpSpPr>
          <p:grpSpPr>
            <a:xfrm>
              <a:off x="-830550" y="454809"/>
              <a:ext cx="746700" cy="2042218"/>
              <a:chOff x="516608" y="454809"/>
              <a:chExt cx="746700" cy="2042218"/>
            </a:xfrm>
          </p:grpSpPr>
          <p:pic>
            <p:nvPicPr>
              <p:cNvPr id="17" name="Graphic 16" descr="Employee badge with solid fill">
                <a:extLst>
                  <a:ext uri="{FF2B5EF4-FFF2-40B4-BE49-F238E27FC236}">
                    <a16:creationId xmlns:a16="http://schemas.microsoft.com/office/drawing/2014/main" id="{4EB53196-080F-E3C5-FB3E-5CA87B0954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18" name="Graphic 17" descr="Lightbulb with solid fill">
                <a:extLst>
                  <a:ext uri="{FF2B5EF4-FFF2-40B4-BE49-F238E27FC236}">
                    <a16:creationId xmlns:a16="http://schemas.microsoft.com/office/drawing/2014/main" id="{4CCA3348-C9B9-D5D9-891F-6C8962DD21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1" name="Group 20">
            <a:extLst>
              <a:ext uri="{FF2B5EF4-FFF2-40B4-BE49-F238E27FC236}">
                <a16:creationId xmlns:a16="http://schemas.microsoft.com/office/drawing/2014/main" id="{BAA054FE-3ECE-154B-99FE-EFAFD8B88C75}"/>
              </a:ext>
            </a:extLst>
          </p:cNvPr>
          <p:cNvGrpSpPr/>
          <p:nvPr/>
        </p:nvGrpSpPr>
        <p:grpSpPr>
          <a:xfrm>
            <a:off x="-914400" y="3015000"/>
            <a:ext cx="914400" cy="828000"/>
            <a:chOff x="-950345" y="3095755"/>
            <a:chExt cx="914400" cy="828000"/>
          </a:xfrm>
          <a:solidFill>
            <a:schemeClr val="bg1"/>
          </a:solidFill>
        </p:grpSpPr>
        <p:sp>
          <p:nvSpPr>
            <p:cNvPr id="22" name="Flowchart: Connector 21">
              <a:extLst>
                <a:ext uri="{FF2B5EF4-FFF2-40B4-BE49-F238E27FC236}">
                  <a16:creationId xmlns:a16="http://schemas.microsoft.com/office/drawing/2014/main" id="{C820EDBC-C9D9-711B-1836-A2EA62865CA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Trophy with solid fill">
              <a:extLst>
                <a:ext uri="{FF2B5EF4-FFF2-40B4-BE49-F238E27FC236}">
                  <a16:creationId xmlns:a16="http://schemas.microsoft.com/office/drawing/2014/main" id="{CD0E1D53-590F-C3B3-C8D6-A5F6D6675D3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pic>
          <p:nvPicPr>
            <p:cNvPr id="24" name="Graphic 23" descr="Trophy with solid fill">
              <a:extLst>
                <a:ext uri="{FF2B5EF4-FFF2-40B4-BE49-F238E27FC236}">
                  <a16:creationId xmlns:a16="http://schemas.microsoft.com/office/drawing/2014/main" id="{0646CE4D-17B8-D815-CFAD-56C4F1D117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0745" y="3203410"/>
              <a:ext cx="739110" cy="682789"/>
            </a:xfrm>
            <a:prstGeom prst="rect">
              <a:avLst/>
            </a:prstGeom>
          </p:spPr>
        </p:pic>
      </p:grpSp>
      <p:pic>
        <p:nvPicPr>
          <p:cNvPr id="25" name="Graphic 24" descr="Trophy with solid fill">
            <a:extLst>
              <a:ext uri="{FF2B5EF4-FFF2-40B4-BE49-F238E27FC236}">
                <a16:creationId xmlns:a16="http://schemas.microsoft.com/office/drawing/2014/main" id="{F9288805-4587-FE5F-A955-9DBB559254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592" y="3087606"/>
            <a:ext cx="739110" cy="682789"/>
          </a:xfrm>
          <a:prstGeom prst="rect">
            <a:avLst/>
          </a:prstGeom>
        </p:spPr>
      </p:pic>
      <p:grpSp>
        <p:nvGrpSpPr>
          <p:cNvPr id="26" name="Group 25">
            <a:extLst>
              <a:ext uri="{FF2B5EF4-FFF2-40B4-BE49-F238E27FC236}">
                <a16:creationId xmlns:a16="http://schemas.microsoft.com/office/drawing/2014/main" id="{74BD2B5E-5AFA-1EFF-DC1A-E756CC71413A}"/>
              </a:ext>
            </a:extLst>
          </p:cNvPr>
          <p:cNvGrpSpPr/>
          <p:nvPr/>
        </p:nvGrpSpPr>
        <p:grpSpPr>
          <a:xfrm>
            <a:off x="1357801" y="4478374"/>
            <a:ext cx="914400" cy="828000"/>
            <a:chOff x="-944018" y="3130805"/>
            <a:chExt cx="914400" cy="828000"/>
          </a:xfrm>
          <a:solidFill>
            <a:schemeClr val="bg1"/>
          </a:solidFill>
        </p:grpSpPr>
        <p:sp>
          <p:nvSpPr>
            <p:cNvPr id="27" name="Flowchart: Connector 26">
              <a:extLst>
                <a:ext uri="{FF2B5EF4-FFF2-40B4-BE49-F238E27FC236}">
                  <a16:creationId xmlns:a16="http://schemas.microsoft.com/office/drawing/2014/main" id="{1EAE78F0-09C1-0706-29CA-924D5992C5E4}"/>
                </a:ext>
              </a:extLst>
            </p:cNvPr>
            <p:cNvSpPr/>
            <p:nvPr/>
          </p:nvSpPr>
          <p:spPr>
            <a:xfrm>
              <a:off x="-944018" y="313080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Graphic 27" descr="Trophy with solid fill">
              <a:extLst>
                <a:ext uri="{FF2B5EF4-FFF2-40B4-BE49-F238E27FC236}">
                  <a16:creationId xmlns:a16="http://schemas.microsoft.com/office/drawing/2014/main" id="{21918013-BFB7-E864-A8A6-5BE992E910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grpSp>
      <p:pic>
        <p:nvPicPr>
          <p:cNvPr id="31" name="Graphic 30" descr="Robot Hand with solid fill">
            <a:extLst>
              <a:ext uri="{FF2B5EF4-FFF2-40B4-BE49-F238E27FC236}">
                <a16:creationId xmlns:a16="http://schemas.microsoft.com/office/drawing/2014/main" id="{EBC9F590-9EE2-296E-750C-2E1015E18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56089" y="4493946"/>
            <a:ext cx="717825" cy="717825"/>
          </a:xfrm>
          <a:prstGeom prst="rect">
            <a:avLst/>
          </a:prstGeom>
        </p:spPr>
      </p:pic>
      <p:pic>
        <p:nvPicPr>
          <p:cNvPr id="34" name="Graphic 33" descr="Robot Hand with solid fill">
            <a:extLst>
              <a:ext uri="{FF2B5EF4-FFF2-40B4-BE49-F238E27FC236}">
                <a16:creationId xmlns:a16="http://schemas.microsoft.com/office/drawing/2014/main" id="{2A91CBFC-6C4C-401C-B528-3B3198DDF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1342" y="4391774"/>
            <a:ext cx="717825" cy="717825"/>
          </a:xfrm>
          <a:prstGeom prst="rect">
            <a:avLst/>
          </a:prstGeom>
        </p:spPr>
      </p:pic>
      <p:sp>
        <p:nvSpPr>
          <p:cNvPr id="35" name="Title 34">
            <a:extLst>
              <a:ext uri="{FF2B5EF4-FFF2-40B4-BE49-F238E27FC236}">
                <a16:creationId xmlns:a16="http://schemas.microsoft.com/office/drawing/2014/main" id="{6E55E1C3-51BA-6B9E-2807-C5945ADB08A5}"/>
              </a:ext>
            </a:extLst>
          </p:cNvPr>
          <p:cNvSpPr>
            <a:spLocks noGrp="1"/>
          </p:cNvSpPr>
          <p:nvPr>
            <p:ph type="title"/>
          </p:nvPr>
        </p:nvSpPr>
        <p:spPr>
          <a:xfrm>
            <a:off x="2173914" y="-41588"/>
            <a:ext cx="9733606" cy="1607173"/>
          </a:xfrm>
        </p:spPr>
        <p:txBody>
          <a:bodyPr>
            <a:normAutofit/>
          </a:bodyPr>
          <a:lstStyle/>
          <a:p>
            <a:pPr algn="ctr"/>
            <a:r>
              <a:rPr lang="en-IN" sz="4000" b="1" kern="0" dirty="0">
                <a:solidFill>
                  <a:schemeClr val="bg1"/>
                </a:solidFill>
                <a:effectLst/>
                <a:latin typeface="ADLaM Display" panose="02010000000000000000" pitchFamily="2" charset="0"/>
                <a:ea typeface="ADLaM Display" panose="02010000000000000000" pitchFamily="2" charset="0"/>
                <a:cs typeface="ADLaM Display" panose="02010000000000000000" pitchFamily="2" charset="0"/>
              </a:rPr>
              <a:t>Methodology</a:t>
            </a:r>
            <a:endParaRPr lang="en-IN" sz="4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 Placeholder 35">
            <a:extLst>
              <a:ext uri="{FF2B5EF4-FFF2-40B4-BE49-F238E27FC236}">
                <a16:creationId xmlns:a16="http://schemas.microsoft.com/office/drawing/2014/main" id="{D67E379C-E4CA-9616-4C04-87D149A9A4E1}"/>
              </a:ext>
            </a:extLst>
          </p:cNvPr>
          <p:cNvSpPr>
            <a:spLocks noGrp="1"/>
          </p:cNvSpPr>
          <p:nvPr>
            <p:ph type="body" idx="1"/>
          </p:nvPr>
        </p:nvSpPr>
        <p:spPr>
          <a:xfrm>
            <a:off x="2507493" y="2071083"/>
            <a:ext cx="9400027" cy="3924275"/>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Machine Learning Approach</a:t>
            </a:r>
            <a:endParaRPr lang="en-IN" sz="16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Implemented machine learning algorithms for player rating calculations based on performance metrics.</a:t>
            </a:r>
            <a:endParaRPr lang="en-IN" sz="16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Leveraged advanced statistical models to ensure accuracy and reliability.</a:t>
            </a:r>
            <a:endParaRPr lang="en-IN" sz="16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Team Formation Algorithm</a:t>
            </a:r>
            <a:endParaRPr lang="en-IN" sz="16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Developed an algorithm considering player skills, positions, and team dynamics to form balanced and competitive teams.</a:t>
            </a:r>
            <a:endParaRPr lang="en-IN" sz="16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The algorithm optimizes team composition for effective match simulations.</a:t>
            </a:r>
            <a:endParaRPr lang="en-IN" sz="16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solidFill>
                <a:schemeClr val="tx1">
                  <a:lumMod val="95000"/>
                  <a:lumOff val="5000"/>
                </a:schemeClr>
              </a:solidFill>
            </a:endParaRPr>
          </a:p>
        </p:txBody>
      </p:sp>
    </p:spTree>
    <p:extLst>
      <p:ext uri="{BB962C8B-B14F-4D97-AF65-F5344CB8AC3E}">
        <p14:creationId xmlns:p14="http://schemas.microsoft.com/office/powerpoint/2010/main" val="30484729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7C80"/>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B2E2736-5A4D-3E6E-9E24-40A292AF90A2}"/>
              </a:ext>
            </a:extLst>
          </p:cNvPr>
          <p:cNvSpPr/>
          <p:nvPr/>
        </p:nvSpPr>
        <p:spPr>
          <a:xfrm rot="10800000">
            <a:off x="14378" y="-3612370"/>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 name="Group 6">
            <a:extLst>
              <a:ext uri="{FF2B5EF4-FFF2-40B4-BE49-F238E27FC236}">
                <a16:creationId xmlns:a16="http://schemas.microsoft.com/office/drawing/2014/main" id="{4484257E-1535-0105-4660-80A83E35F6FD}"/>
              </a:ext>
            </a:extLst>
          </p:cNvPr>
          <p:cNvGrpSpPr/>
          <p:nvPr/>
        </p:nvGrpSpPr>
        <p:grpSpPr>
          <a:xfrm>
            <a:off x="516608" y="454809"/>
            <a:ext cx="746700" cy="3315586"/>
            <a:chOff x="516608" y="454809"/>
            <a:chExt cx="746700" cy="3315586"/>
          </a:xfrm>
        </p:grpSpPr>
        <p:pic>
          <p:nvPicPr>
            <p:cNvPr id="8" name="Graphic 7" descr="Trophy with solid fill">
              <a:hlinkClick r:id="rId2" action="ppaction://hlinksldjump"/>
              <a:extLst>
                <a:ext uri="{FF2B5EF4-FFF2-40B4-BE49-F238E27FC236}">
                  <a16:creationId xmlns:a16="http://schemas.microsoft.com/office/drawing/2014/main" id="{DDFB3230-BAFD-7884-FA47-C9C8D7FE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9" name="Graphic 8" descr="Lightbulb with solid fill">
              <a:hlinkClick r:id="rId5" action="ppaction://hlinksldjump"/>
              <a:extLst>
                <a:ext uri="{FF2B5EF4-FFF2-40B4-BE49-F238E27FC236}">
                  <a16:creationId xmlns:a16="http://schemas.microsoft.com/office/drawing/2014/main" id="{BC61D65A-8CE3-2360-C898-B5373AC909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0" name="Graphic 9" descr="Employee badge with solid fill">
              <a:hlinkClick r:id="rId8" action="ppaction://hlinksldjump"/>
              <a:extLst>
                <a:ext uri="{FF2B5EF4-FFF2-40B4-BE49-F238E27FC236}">
                  <a16:creationId xmlns:a16="http://schemas.microsoft.com/office/drawing/2014/main" id="{8CA660C3-0E89-12BB-6101-17C66CFA6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11" name="Group 10">
            <a:extLst>
              <a:ext uri="{FF2B5EF4-FFF2-40B4-BE49-F238E27FC236}">
                <a16:creationId xmlns:a16="http://schemas.microsoft.com/office/drawing/2014/main" id="{A04DA907-1B95-DAA5-6202-B4090AA81639}"/>
              </a:ext>
            </a:extLst>
          </p:cNvPr>
          <p:cNvGrpSpPr/>
          <p:nvPr/>
        </p:nvGrpSpPr>
        <p:grpSpPr>
          <a:xfrm>
            <a:off x="-950345" y="382203"/>
            <a:ext cx="950345" cy="2142648"/>
            <a:chOff x="-950345" y="382203"/>
            <a:chExt cx="950345" cy="2142648"/>
          </a:xfrm>
        </p:grpSpPr>
        <p:sp>
          <p:nvSpPr>
            <p:cNvPr id="12" name="Flowchart: Connector 11">
              <a:extLst>
                <a:ext uri="{FF2B5EF4-FFF2-40B4-BE49-F238E27FC236}">
                  <a16:creationId xmlns:a16="http://schemas.microsoft.com/office/drawing/2014/main" id="{1682E9CF-BF8C-19D9-C6FC-288422AF608F}"/>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0C0EF63A-7A4A-8883-2AD2-6EE2F431361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5433025-B61A-FAE7-B851-B2B4AC6FF257}"/>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7C995AA5-1371-2716-D62E-B56F6F9BEED8}"/>
                </a:ext>
              </a:extLst>
            </p:cNvPr>
            <p:cNvGrpSpPr/>
            <p:nvPr/>
          </p:nvGrpSpPr>
          <p:grpSpPr>
            <a:xfrm>
              <a:off x="-866495" y="454809"/>
              <a:ext cx="746700" cy="2042218"/>
              <a:chOff x="516608" y="454809"/>
              <a:chExt cx="746700" cy="2042218"/>
            </a:xfrm>
          </p:grpSpPr>
          <p:pic>
            <p:nvPicPr>
              <p:cNvPr id="19" name="Graphic 18" descr="Lightbulb with solid fill">
                <a:extLst>
                  <a:ext uri="{FF2B5EF4-FFF2-40B4-BE49-F238E27FC236}">
                    <a16:creationId xmlns:a16="http://schemas.microsoft.com/office/drawing/2014/main" id="{33425574-A9B9-44D0-A98C-B14FE34E7E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20" name="Graphic 19" descr="Employee badge with solid fill">
                <a:extLst>
                  <a:ext uri="{FF2B5EF4-FFF2-40B4-BE49-F238E27FC236}">
                    <a16:creationId xmlns:a16="http://schemas.microsoft.com/office/drawing/2014/main" id="{619EC8BB-4ACE-D381-CB04-470D20D83E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16" name="Group 15">
              <a:extLst>
                <a:ext uri="{FF2B5EF4-FFF2-40B4-BE49-F238E27FC236}">
                  <a16:creationId xmlns:a16="http://schemas.microsoft.com/office/drawing/2014/main" id="{A9B8753F-2C52-3CA0-43F9-10A08505D0F8}"/>
                </a:ext>
              </a:extLst>
            </p:cNvPr>
            <p:cNvGrpSpPr/>
            <p:nvPr/>
          </p:nvGrpSpPr>
          <p:grpSpPr>
            <a:xfrm>
              <a:off x="-830550" y="454809"/>
              <a:ext cx="746700" cy="2042218"/>
              <a:chOff x="516608" y="454809"/>
              <a:chExt cx="746700" cy="2042218"/>
            </a:xfrm>
          </p:grpSpPr>
          <p:pic>
            <p:nvPicPr>
              <p:cNvPr id="17" name="Graphic 16" descr="Employee badge with solid fill">
                <a:extLst>
                  <a:ext uri="{FF2B5EF4-FFF2-40B4-BE49-F238E27FC236}">
                    <a16:creationId xmlns:a16="http://schemas.microsoft.com/office/drawing/2014/main" id="{4EB53196-080F-E3C5-FB3E-5CA87B0954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18" name="Graphic 17" descr="Lightbulb with solid fill">
                <a:extLst>
                  <a:ext uri="{FF2B5EF4-FFF2-40B4-BE49-F238E27FC236}">
                    <a16:creationId xmlns:a16="http://schemas.microsoft.com/office/drawing/2014/main" id="{4CCA3348-C9B9-D5D9-891F-6C8962DD21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1" name="Group 20">
            <a:extLst>
              <a:ext uri="{FF2B5EF4-FFF2-40B4-BE49-F238E27FC236}">
                <a16:creationId xmlns:a16="http://schemas.microsoft.com/office/drawing/2014/main" id="{BAA054FE-3ECE-154B-99FE-EFAFD8B88C75}"/>
              </a:ext>
            </a:extLst>
          </p:cNvPr>
          <p:cNvGrpSpPr/>
          <p:nvPr/>
        </p:nvGrpSpPr>
        <p:grpSpPr>
          <a:xfrm>
            <a:off x="-914400" y="3015000"/>
            <a:ext cx="914400" cy="828000"/>
            <a:chOff x="-950345" y="3095755"/>
            <a:chExt cx="914400" cy="828000"/>
          </a:xfrm>
          <a:solidFill>
            <a:schemeClr val="bg1"/>
          </a:solidFill>
        </p:grpSpPr>
        <p:sp>
          <p:nvSpPr>
            <p:cNvPr id="22" name="Flowchart: Connector 21">
              <a:extLst>
                <a:ext uri="{FF2B5EF4-FFF2-40B4-BE49-F238E27FC236}">
                  <a16:creationId xmlns:a16="http://schemas.microsoft.com/office/drawing/2014/main" id="{C820EDBC-C9D9-711B-1836-A2EA62865CA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Trophy with solid fill">
              <a:extLst>
                <a:ext uri="{FF2B5EF4-FFF2-40B4-BE49-F238E27FC236}">
                  <a16:creationId xmlns:a16="http://schemas.microsoft.com/office/drawing/2014/main" id="{CD0E1D53-590F-C3B3-C8D6-A5F6D6675D3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pic>
          <p:nvPicPr>
            <p:cNvPr id="24" name="Graphic 23" descr="Trophy with solid fill">
              <a:extLst>
                <a:ext uri="{FF2B5EF4-FFF2-40B4-BE49-F238E27FC236}">
                  <a16:creationId xmlns:a16="http://schemas.microsoft.com/office/drawing/2014/main" id="{0646CE4D-17B8-D815-CFAD-56C4F1D117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0745" y="3203410"/>
              <a:ext cx="739110" cy="682789"/>
            </a:xfrm>
            <a:prstGeom prst="rect">
              <a:avLst/>
            </a:prstGeom>
          </p:spPr>
        </p:pic>
      </p:grpSp>
      <p:pic>
        <p:nvPicPr>
          <p:cNvPr id="25" name="Graphic 24" descr="Trophy with solid fill">
            <a:extLst>
              <a:ext uri="{FF2B5EF4-FFF2-40B4-BE49-F238E27FC236}">
                <a16:creationId xmlns:a16="http://schemas.microsoft.com/office/drawing/2014/main" id="{F9288805-4587-FE5F-A955-9DBB559254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592" y="3087606"/>
            <a:ext cx="739110" cy="682789"/>
          </a:xfrm>
          <a:prstGeom prst="rect">
            <a:avLst/>
          </a:prstGeom>
        </p:spPr>
      </p:pic>
      <p:grpSp>
        <p:nvGrpSpPr>
          <p:cNvPr id="26" name="Group 25">
            <a:extLst>
              <a:ext uri="{FF2B5EF4-FFF2-40B4-BE49-F238E27FC236}">
                <a16:creationId xmlns:a16="http://schemas.microsoft.com/office/drawing/2014/main" id="{74BD2B5E-5AFA-1EFF-DC1A-E756CC71413A}"/>
              </a:ext>
            </a:extLst>
          </p:cNvPr>
          <p:cNvGrpSpPr/>
          <p:nvPr/>
        </p:nvGrpSpPr>
        <p:grpSpPr>
          <a:xfrm>
            <a:off x="1357801" y="4478374"/>
            <a:ext cx="914400" cy="828000"/>
            <a:chOff x="-944018" y="3130805"/>
            <a:chExt cx="914400" cy="828000"/>
          </a:xfrm>
          <a:solidFill>
            <a:schemeClr val="bg1"/>
          </a:solidFill>
        </p:grpSpPr>
        <p:sp>
          <p:nvSpPr>
            <p:cNvPr id="27" name="Flowchart: Connector 26">
              <a:extLst>
                <a:ext uri="{FF2B5EF4-FFF2-40B4-BE49-F238E27FC236}">
                  <a16:creationId xmlns:a16="http://schemas.microsoft.com/office/drawing/2014/main" id="{1EAE78F0-09C1-0706-29CA-924D5992C5E4}"/>
                </a:ext>
              </a:extLst>
            </p:cNvPr>
            <p:cNvSpPr/>
            <p:nvPr/>
          </p:nvSpPr>
          <p:spPr>
            <a:xfrm>
              <a:off x="-944018" y="313080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Graphic 27" descr="Trophy with solid fill">
              <a:extLst>
                <a:ext uri="{FF2B5EF4-FFF2-40B4-BE49-F238E27FC236}">
                  <a16:creationId xmlns:a16="http://schemas.microsoft.com/office/drawing/2014/main" id="{21918013-BFB7-E864-A8A6-5BE992E910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grpSp>
      <p:pic>
        <p:nvPicPr>
          <p:cNvPr id="31" name="Graphic 30" descr="Robot Hand with solid fill">
            <a:extLst>
              <a:ext uri="{FF2B5EF4-FFF2-40B4-BE49-F238E27FC236}">
                <a16:creationId xmlns:a16="http://schemas.microsoft.com/office/drawing/2014/main" id="{EBC9F590-9EE2-296E-750C-2E1015E18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56089" y="4493946"/>
            <a:ext cx="717825" cy="717825"/>
          </a:xfrm>
          <a:prstGeom prst="rect">
            <a:avLst/>
          </a:prstGeom>
        </p:spPr>
      </p:pic>
      <p:pic>
        <p:nvPicPr>
          <p:cNvPr id="34" name="Graphic 33" descr="Robot Hand with solid fill">
            <a:extLst>
              <a:ext uri="{FF2B5EF4-FFF2-40B4-BE49-F238E27FC236}">
                <a16:creationId xmlns:a16="http://schemas.microsoft.com/office/drawing/2014/main" id="{2A91CBFC-6C4C-401C-B528-3B3198DDF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1342" y="4391774"/>
            <a:ext cx="717825" cy="717825"/>
          </a:xfrm>
          <a:prstGeom prst="rect">
            <a:avLst/>
          </a:prstGeom>
        </p:spPr>
      </p:pic>
      <p:sp>
        <p:nvSpPr>
          <p:cNvPr id="35" name="Title 34">
            <a:extLst>
              <a:ext uri="{FF2B5EF4-FFF2-40B4-BE49-F238E27FC236}">
                <a16:creationId xmlns:a16="http://schemas.microsoft.com/office/drawing/2014/main" id="{6E55E1C3-51BA-6B9E-2807-C5945ADB08A5}"/>
              </a:ext>
            </a:extLst>
          </p:cNvPr>
          <p:cNvSpPr>
            <a:spLocks noGrp="1"/>
          </p:cNvSpPr>
          <p:nvPr>
            <p:ph type="title"/>
          </p:nvPr>
        </p:nvSpPr>
        <p:spPr>
          <a:xfrm>
            <a:off x="2173914" y="-41588"/>
            <a:ext cx="9733606" cy="1607173"/>
          </a:xfrm>
        </p:spPr>
        <p:txBody>
          <a:bodyPr>
            <a:normAutofit/>
          </a:bodyPr>
          <a:lstStyle/>
          <a:p>
            <a:pPr algn="ctr"/>
            <a:r>
              <a:rPr lang="en-US" sz="4800"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rPr>
              <a:t>Industrial Relevance</a:t>
            </a:r>
            <a:endParaRPr lang="en-IN" sz="4800"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 Placeholder 35">
            <a:extLst>
              <a:ext uri="{FF2B5EF4-FFF2-40B4-BE49-F238E27FC236}">
                <a16:creationId xmlns:a16="http://schemas.microsoft.com/office/drawing/2014/main" id="{D67E379C-E4CA-9616-4C04-87D149A9A4E1}"/>
              </a:ext>
            </a:extLst>
          </p:cNvPr>
          <p:cNvSpPr>
            <a:spLocks noGrp="1"/>
          </p:cNvSpPr>
          <p:nvPr>
            <p:ph type="body" idx="1"/>
          </p:nvPr>
        </p:nvSpPr>
        <p:spPr>
          <a:xfrm>
            <a:off x="2552591" y="2524851"/>
            <a:ext cx="9400027" cy="3162686"/>
          </a:xfrm>
        </p:spPr>
        <p:txBody>
          <a:bodyPr>
            <a:normAutofit/>
          </a:bodyPr>
          <a:lstStyle/>
          <a:p>
            <a:pPr algn="l">
              <a:buFont typeface="Arial" panose="020B0604020202020204" pitchFamily="34" charset="0"/>
              <a:buChar char="•"/>
            </a:pPr>
            <a:r>
              <a:rPr lang="en-US" sz="2000" b="0" i="0" dirty="0">
                <a:solidFill>
                  <a:schemeClr val="tx1">
                    <a:lumMod val="95000"/>
                    <a:lumOff val="5000"/>
                  </a:schemeClr>
                </a:solidFill>
                <a:effectLst/>
                <a:latin typeface="Söhne"/>
              </a:rPr>
              <a:t>Informed decision-making for player recruitment by clubs and scouting agencies.</a:t>
            </a:r>
          </a:p>
          <a:p>
            <a:pPr algn="l">
              <a:buFont typeface="Arial" panose="020B0604020202020204" pitchFamily="34" charset="0"/>
              <a:buChar char="•"/>
            </a:pPr>
            <a:r>
              <a:rPr lang="en-US" sz="2000" b="0" i="0" dirty="0">
                <a:solidFill>
                  <a:schemeClr val="tx1">
                    <a:lumMod val="95000"/>
                    <a:lumOff val="5000"/>
                  </a:schemeClr>
                </a:solidFill>
                <a:effectLst/>
                <a:latin typeface="Söhne"/>
              </a:rPr>
              <a:t>Team formation algorithms assist coaches in creating balanced and competitive teams.</a:t>
            </a:r>
          </a:p>
          <a:p>
            <a:pPr algn="l">
              <a:buFont typeface="Arial" panose="020B0604020202020204" pitchFamily="34" charset="0"/>
              <a:buChar char="•"/>
            </a:pPr>
            <a:r>
              <a:rPr lang="en-US" sz="2000" b="0" i="0" dirty="0">
                <a:solidFill>
                  <a:schemeClr val="tx1">
                    <a:lumMod val="95000"/>
                    <a:lumOff val="5000"/>
                  </a:schemeClr>
                </a:solidFill>
                <a:effectLst/>
                <a:latin typeface="Söhne"/>
              </a:rPr>
              <a:t>Enhance user experience on fantasy football platforms with realistic predictions and player comparisons.</a:t>
            </a:r>
          </a:p>
          <a:p>
            <a:pPr algn="l">
              <a:buFont typeface="Arial" panose="020B0604020202020204" pitchFamily="34" charset="0"/>
              <a:buChar char="•"/>
            </a:pPr>
            <a:r>
              <a:rPr lang="en-US" sz="2000" b="0" i="0" dirty="0">
                <a:solidFill>
                  <a:schemeClr val="tx1">
                    <a:lumMod val="95000"/>
                    <a:lumOff val="5000"/>
                  </a:schemeClr>
                </a:solidFill>
                <a:effectLst/>
                <a:latin typeface="Söhne"/>
              </a:rPr>
              <a:t>Identify high-performing players for sponsorship and marketing campaigns.</a:t>
            </a:r>
          </a:p>
          <a:p>
            <a:pPr algn="l">
              <a:buFont typeface="Arial" panose="020B0604020202020204" pitchFamily="34" charset="0"/>
              <a:buChar char="•"/>
            </a:pPr>
            <a:r>
              <a:rPr lang="en-US" sz="2000" b="0" i="0" dirty="0">
                <a:solidFill>
                  <a:schemeClr val="tx1">
                    <a:lumMod val="95000"/>
                    <a:lumOff val="5000"/>
                  </a:schemeClr>
                </a:solidFill>
                <a:effectLst/>
                <a:latin typeface="Söhne"/>
              </a:rPr>
              <a:t>Promote a data-driven approach for strategic decision-making in football.</a:t>
            </a:r>
          </a:p>
          <a:p>
            <a:pPr algn="l">
              <a:buFont typeface="Arial" panose="020B0604020202020204" pitchFamily="34" charset="0"/>
              <a:buChar char="•"/>
            </a:pPr>
            <a:r>
              <a:rPr lang="en-US" sz="2000" b="0" i="0" dirty="0">
                <a:solidFill>
                  <a:schemeClr val="tx1">
                    <a:lumMod val="95000"/>
                    <a:lumOff val="5000"/>
                  </a:schemeClr>
                </a:solidFill>
                <a:effectLst/>
                <a:latin typeface="Söhne"/>
              </a:rPr>
              <a:t>A valuable resource for academics, researchers, and students in sports science and analytics.</a:t>
            </a:r>
          </a:p>
        </p:txBody>
      </p:sp>
    </p:spTree>
    <p:extLst>
      <p:ext uri="{BB962C8B-B14F-4D97-AF65-F5344CB8AC3E}">
        <p14:creationId xmlns:p14="http://schemas.microsoft.com/office/powerpoint/2010/main" val="42096888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B2E2736-5A4D-3E6E-9E24-40A292AF90A2}"/>
              </a:ext>
            </a:extLst>
          </p:cNvPr>
          <p:cNvSpPr/>
          <p:nvPr/>
        </p:nvSpPr>
        <p:spPr>
          <a:xfrm rot="10800000">
            <a:off x="14378" y="-3612370"/>
            <a:ext cx="1808672" cy="17443938"/>
          </a:xfrm>
          <a:custGeom>
            <a:avLst/>
            <a:gdLst>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 name="connsiteX0" fmla="*/ 0 w 1808672"/>
              <a:gd name="connsiteY0" fmla="*/ 17443938 h 17443938"/>
              <a:gd name="connsiteX1" fmla="*/ 0 w 1808672"/>
              <a:gd name="connsiteY1" fmla="*/ 9925733 h 17443938"/>
              <a:gd name="connsiteX2" fmla="*/ 682787 w 1808672"/>
              <a:gd name="connsiteY2" fmla="*/ 8939959 h 17443938"/>
              <a:gd name="connsiteX3" fmla="*/ 0 w 1808672"/>
              <a:gd name="connsiteY3" fmla="*/ 7954185 h 17443938"/>
              <a:gd name="connsiteX4" fmla="*/ 0 w 1808672"/>
              <a:gd name="connsiteY4" fmla="*/ 0 h 17443938"/>
              <a:gd name="connsiteX5" fmla="*/ 1808672 w 1808672"/>
              <a:gd name="connsiteY5" fmla="*/ 0 h 17443938"/>
              <a:gd name="connsiteX6" fmla="*/ 1808672 w 1808672"/>
              <a:gd name="connsiteY6" fmla="*/ 17443938 h 17443938"/>
              <a:gd name="connsiteX7" fmla="*/ 0 w 1808672"/>
              <a:gd name="connsiteY7" fmla="*/ 17443938 h 1744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8672" h="17443938">
                <a:moveTo>
                  <a:pt x="0" y="17443938"/>
                </a:moveTo>
                <a:lnTo>
                  <a:pt x="0" y="9925733"/>
                </a:lnTo>
                <a:cubicBezTo>
                  <a:pt x="7677" y="9516119"/>
                  <a:pt x="686684" y="9372722"/>
                  <a:pt x="682787" y="8939959"/>
                </a:cubicBezTo>
                <a:cubicBezTo>
                  <a:pt x="675110" y="8437748"/>
                  <a:pt x="19251" y="8398522"/>
                  <a:pt x="0" y="7954185"/>
                </a:cubicBezTo>
                <a:lnTo>
                  <a:pt x="0" y="0"/>
                </a:lnTo>
                <a:lnTo>
                  <a:pt x="1808672" y="0"/>
                </a:lnTo>
                <a:lnTo>
                  <a:pt x="1808672" y="17443938"/>
                </a:lnTo>
                <a:lnTo>
                  <a:pt x="0" y="17443938"/>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nvGrpSpPr>
          <p:cNvPr id="7" name="Group 6">
            <a:extLst>
              <a:ext uri="{FF2B5EF4-FFF2-40B4-BE49-F238E27FC236}">
                <a16:creationId xmlns:a16="http://schemas.microsoft.com/office/drawing/2014/main" id="{4484257E-1535-0105-4660-80A83E35F6FD}"/>
              </a:ext>
            </a:extLst>
          </p:cNvPr>
          <p:cNvGrpSpPr/>
          <p:nvPr/>
        </p:nvGrpSpPr>
        <p:grpSpPr>
          <a:xfrm>
            <a:off x="516608" y="454809"/>
            <a:ext cx="746700" cy="3315586"/>
            <a:chOff x="516608" y="454809"/>
            <a:chExt cx="746700" cy="3315586"/>
          </a:xfrm>
        </p:grpSpPr>
        <p:pic>
          <p:nvPicPr>
            <p:cNvPr id="8" name="Graphic 7" descr="Trophy with solid fill">
              <a:hlinkClick r:id="rId2" action="ppaction://hlinksldjump"/>
              <a:extLst>
                <a:ext uri="{FF2B5EF4-FFF2-40B4-BE49-F238E27FC236}">
                  <a16:creationId xmlns:a16="http://schemas.microsoft.com/office/drawing/2014/main" id="{DDFB3230-BAFD-7884-FA47-C9C8D7FEBD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8563" y="3087606"/>
              <a:ext cx="682789" cy="682789"/>
            </a:xfrm>
            <a:prstGeom prst="rect">
              <a:avLst/>
            </a:prstGeom>
          </p:spPr>
        </p:pic>
        <p:pic>
          <p:nvPicPr>
            <p:cNvPr id="9" name="Graphic 8" descr="Lightbulb with solid fill">
              <a:hlinkClick r:id="rId5" action="ppaction://hlinksldjump"/>
              <a:extLst>
                <a:ext uri="{FF2B5EF4-FFF2-40B4-BE49-F238E27FC236}">
                  <a16:creationId xmlns:a16="http://schemas.microsoft.com/office/drawing/2014/main" id="{BC61D65A-8CE3-2360-C898-B5373AC909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608" y="1750327"/>
              <a:ext cx="746700" cy="746700"/>
            </a:xfrm>
            <a:prstGeom prst="rect">
              <a:avLst/>
            </a:prstGeom>
          </p:spPr>
        </p:pic>
        <p:pic>
          <p:nvPicPr>
            <p:cNvPr id="10" name="Graphic 9" descr="Employee badge with solid fill">
              <a:hlinkClick r:id="rId8" action="ppaction://hlinksldjump"/>
              <a:extLst>
                <a:ext uri="{FF2B5EF4-FFF2-40B4-BE49-F238E27FC236}">
                  <a16:creationId xmlns:a16="http://schemas.microsoft.com/office/drawing/2014/main" id="{8CA660C3-0E89-12BB-6101-17C66CFA6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8564" y="454809"/>
              <a:ext cx="682788" cy="682788"/>
            </a:xfrm>
            <a:prstGeom prst="rect">
              <a:avLst/>
            </a:prstGeom>
          </p:spPr>
        </p:pic>
      </p:grpSp>
      <p:grpSp>
        <p:nvGrpSpPr>
          <p:cNvPr id="11" name="Group 10">
            <a:extLst>
              <a:ext uri="{FF2B5EF4-FFF2-40B4-BE49-F238E27FC236}">
                <a16:creationId xmlns:a16="http://schemas.microsoft.com/office/drawing/2014/main" id="{A04DA907-1B95-DAA5-6202-B4090AA81639}"/>
              </a:ext>
            </a:extLst>
          </p:cNvPr>
          <p:cNvGrpSpPr/>
          <p:nvPr/>
        </p:nvGrpSpPr>
        <p:grpSpPr>
          <a:xfrm>
            <a:off x="-950345" y="382203"/>
            <a:ext cx="950345" cy="2142648"/>
            <a:chOff x="-950345" y="382203"/>
            <a:chExt cx="950345" cy="2142648"/>
          </a:xfrm>
        </p:grpSpPr>
        <p:sp>
          <p:nvSpPr>
            <p:cNvPr id="12" name="Flowchart: Connector 11">
              <a:extLst>
                <a:ext uri="{FF2B5EF4-FFF2-40B4-BE49-F238E27FC236}">
                  <a16:creationId xmlns:a16="http://schemas.microsoft.com/office/drawing/2014/main" id="{1682E9CF-BF8C-19D9-C6FC-288422AF608F}"/>
                </a:ext>
              </a:extLst>
            </p:cNvPr>
            <p:cNvSpPr/>
            <p:nvPr/>
          </p:nvSpPr>
          <p:spPr>
            <a:xfrm>
              <a:off x="-935967" y="382203"/>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0C0EF63A-7A4A-8883-2AD2-6EE2F4313612}"/>
                </a:ext>
              </a:extLst>
            </p:cNvPr>
            <p:cNvSpPr/>
            <p:nvPr/>
          </p:nvSpPr>
          <p:spPr>
            <a:xfrm>
              <a:off x="-914400"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5433025-B61A-FAE7-B851-B2B4AC6FF257}"/>
                </a:ext>
              </a:extLst>
            </p:cNvPr>
            <p:cNvSpPr/>
            <p:nvPr/>
          </p:nvSpPr>
          <p:spPr>
            <a:xfrm>
              <a:off x="-950345" y="1696851"/>
              <a:ext cx="914400" cy="828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7C995AA5-1371-2716-D62E-B56F6F9BEED8}"/>
                </a:ext>
              </a:extLst>
            </p:cNvPr>
            <p:cNvGrpSpPr/>
            <p:nvPr/>
          </p:nvGrpSpPr>
          <p:grpSpPr>
            <a:xfrm>
              <a:off x="-866495" y="454809"/>
              <a:ext cx="746700" cy="2042218"/>
              <a:chOff x="516608" y="454809"/>
              <a:chExt cx="746700" cy="2042218"/>
            </a:xfrm>
          </p:grpSpPr>
          <p:pic>
            <p:nvPicPr>
              <p:cNvPr id="19" name="Graphic 18" descr="Lightbulb with solid fill">
                <a:extLst>
                  <a:ext uri="{FF2B5EF4-FFF2-40B4-BE49-F238E27FC236}">
                    <a16:creationId xmlns:a16="http://schemas.microsoft.com/office/drawing/2014/main" id="{33425574-A9B9-44D0-A98C-B14FE34E7E6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pic>
            <p:nvPicPr>
              <p:cNvPr id="20" name="Graphic 19" descr="Employee badge with solid fill">
                <a:extLst>
                  <a:ext uri="{FF2B5EF4-FFF2-40B4-BE49-F238E27FC236}">
                    <a16:creationId xmlns:a16="http://schemas.microsoft.com/office/drawing/2014/main" id="{619EC8BB-4ACE-D381-CB04-470D20D83E7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grpSp>
        <p:grpSp>
          <p:nvGrpSpPr>
            <p:cNvPr id="16" name="Group 15">
              <a:extLst>
                <a:ext uri="{FF2B5EF4-FFF2-40B4-BE49-F238E27FC236}">
                  <a16:creationId xmlns:a16="http://schemas.microsoft.com/office/drawing/2014/main" id="{A9B8753F-2C52-3CA0-43F9-10A08505D0F8}"/>
                </a:ext>
              </a:extLst>
            </p:cNvPr>
            <p:cNvGrpSpPr/>
            <p:nvPr/>
          </p:nvGrpSpPr>
          <p:grpSpPr>
            <a:xfrm>
              <a:off x="-830550" y="454809"/>
              <a:ext cx="746700" cy="2042218"/>
              <a:chOff x="516608" y="454809"/>
              <a:chExt cx="746700" cy="2042218"/>
            </a:xfrm>
          </p:grpSpPr>
          <p:pic>
            <p:nvPicPr>
              <p:cNvPr id="17" name="Graphic 16" descr="Employee badge with solid fill">
                <a:extLst>
                  <a:ext uri="{FF2B5EF4-FFF2-40B4-BE49-F238E27FC236}">
                    <a16:creationId xmlns:a16="http://schemas.microsoft.com/office/drawing/2014/main" id="{4EB53196-080F-E3C5-FB3E-5CA87B0954E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8564" y="454809"/>
                <a:ext cx="682788" cy="682788"/>
              </a:xfrm>
              <a:prstGeom prst="rect">
                <a:avLst/>
              </a:prstGeom>
            </p:spPr>
          </p:pic>
          <p:pic>
            <p:nvPicPr>
              <p:cNvPr id="18" name="Graphic 17" descr="Lightbulb with solid fill">
                <a:extLst>
                  <a:ext uri="{FF2B5EF4-FFF2-40B4-BE49-F238E27FC236}">
                    <a16:creationId xmlns:a16="http://schemas.microsoft.com/office/drawing/2014/main" id="{4CCA3348-C9B9-D5D9-891F-6C8962DD21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6608" y="1750327"/>
                <a:ext cx="746700" cy="746700"/>
              </a:xfrm>
              <a:prstGeom prst="rect">
                <a:avLst/>
              </a:prstGeom>
            </p:spPr>
          </p:pic>
        </p:grpSp>
      </p:grpSp>
      <p:grpSp>
        <p:nvGrpSpPr>
          <p:cNvPr id="21" name="Group 20">
            <a:extLst>
              <a:ext uri="{FF2B5EF4-FFF2-40B4-BE49-F238E27FC236}">
                <a16:creationId xmlns:a16="http://schemas.microsoft.com/office/drawing/2014/main" id="{BAA054FE-3ECE-154B-99FE-EFAFD8B88C75}"/>
              </a:ext>
            </a:extLst>
          </p:cNvPr>
          <p:cNvGrpSpPr/>
          <p:nvPr/>
        </p:nvGrpSpPr>
        <p:grpSpPr>
          <a:xfrm>
            <a:off x="-914400" y="3015000"/>
            <a:ext cx="914400" cy="828000"/>
            <a:chOff x="-950345" y="3095755"/>
            <a:chExt cx="914400" cy="828000"/>
          </a:xfrm>
          <a:solidFill>
            <a:schemeClr val="bg1"/>
          </a:solidFill>
        </p:grpSpPr>
        <p:sp>
          <p:nvSpPr>
            <p:cNvPr id="22" name="Flowchart: Connector 21">
              <a:extLst>
                <a:ext uri="{FF2B5EF4-FFF2-40B4-BE49-F238E27FC236}">
                  <a16:creationId xmlns:a16="http://schemas.microsoft.com/office/drawing/2014/main" id="{C820EDBC-C9D9-711B-1836-A2EA62865CAC}"/>
                </a:ext>
              </a:extLst>
            </p:cNvPr>
            <p:cNvSpPr/>
            <p:nvPr/>
          </p:nvSpPr>
          <p:spPr>
            <a:xfrm>
              <a:off x="-950345" y="309575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Graphic 22" descr="Trophy with solid fill">
              <a:extLst>
                <a:ext uri="{FF2B5EF4-FFF2-40B4-BE49-F238E27FC236}">
                  <a16:creationId xmlns:a16="http://schemas.microsoft.com/office/drawing/2014/main" id="{CD0E1D53-590F-C3B3-C8D6-A5F6D6675D3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pic>
          <p:nvPicPr>
            <p:cNvPr id="24" name="Graphic 23" descr="Trophy with solid fill">
              <a:extLst>
                <a:ext uri="{FF2B5EF4-FFF2-40B4-BE49-F238E27FC236}">
                  <a16:creationId xmlns:a16="http://schemas.microsoft.com/office/drawing/2014/main" id="{0646CE4D-17B8-D815-CFAD-56C4F1D1175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0745" y="3203410"/>
              <a:ext cx="739110" cy="682789"/>
            </a:xfrm>
            <a:prstGeom prst="rect">
              <a:avLst/>
            </a:prstGeom>
          </p:spPr>
        </p:pic>
      </p:grpSp>
      <p:pic>
        <p:nvPicPr>
          <p:cNvPr id="25" name="Graphic 24" descr="Trophy with solid fill">
            <a:extLst>
              <a:ext uri="{FF2B5EF4-FFF2-40B4-BE49-F238E27FC236}">
                <a16:creationId xmlns:a16="http://schemas.microsoft.com/office/drawing/2014/main" id="{F9288805-4587-FE5F-A955-9DBB5592545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84592" y="3087606"/>
            <a:ext cx="739110" cy="682789"/>
          </a:xfrm>
          <a:prstGeom prst="rect">
            <a:avLst/>
          </a:prstGeom>
        </p:spPr>
      </p:pic>
      <p:grpSp>
        <p:nvGrpSpPr>
          <p:cNvPr id="26" name="Group 25">
            <a:extLst>
              <a:ext uri="{FF2B5EF4-FFF2-40B4-BE49-F238E27FC236}">
                <a16:creationId xmlns:a16="http://schemas.microsoft.com/office/drawing/2014/main" id="{74BD2B5E-5AFA-1EFF-DC1A-E756CC71413A}"/>
              </a:ext>
            </a:extLst>
          </p:cNvPr>
          <p:cNvGrpSpPr/>
          <p:nvPr/>
        </p:nvGrpSpPr>
        <p:grpSpPr>
          <a:xfrm>
            <a:off x="1357801" y="4478374"/>
            <a:ext cx="914400" cy="828000"/>
            <a:chOff x="-944018" y="3130805"/>
            <a:chExt cx="914400" cy="828000"/>
          </a:xfrm>
          <a:solidFill>
            <a:schemeClr val="bg1"/>
          </a:solidFill>
        </p:grpSpPr>
        <p:sp>
          <p:nvSpPr>
            <p:cNvPr id="27" name="Flowchart: Connector 26">
              <a:extLst>
                <a:ext uri="{FF2B5EF4-FFF2-40B4-BE49-F238E27FC236}">
                  <a16:creationId xmlns:a16="http://schemas.microsoft.com/office/drawing/2014/main" id="{1EAE78F0-09C1-0706-29CA-924D5992C5E4}"/>
                </a:ext>
              </a:extLst>
            </p:cNvPr>
            <p:cNvSpPr/>
            <p:nvPr/>
          </p:nvSpPr>
          <p:spPr>
            <a:xfrm>
              <a:off x="-944018" y="3130805"/>
              <a:ext cx="914400" cy="828000"/>
            </a:xfrm>
            <a:prstGeom prst="flowChartConnec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Graphic 27" descr="Trophy with solid fill">
              <a:extLst>
                <a:ext uri="{FF2B5EF4-FFF2-40B4-BE49-F238E27FC236}">
                  <a16:creationId xmlns:a16="http://schemas.microsoft.com/office/drawing/2014/main" id="{21918013-BFB7-E864-A8A6-5BE992E910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2584" y="3203411"/>
              <a:ext cx="682789" cy="682789"/>
            </a:xfrm>
            <a:prstGeom prst="rect">
              <a:avLst/>
            </a:prstGeom>
          </p:spPr>
        </p:pic>
      </p:grpSp>
      <p:pic>
        <p:nvPicPr>
          <p:cNvPr id="31" name="Graphic 30" descr="Robot Hand with solid fill">
            <a:extLst>
              <a:ext uri="{FF2B5EF4-FFF2-40B4-BE49-F238E27FC236}">
                <a16:creationId xmlns:a16="http://schemas.microsoft.com/office/drawing/2014/main" id="{EBC9F590-9EE2-296E-750C-2E1015E18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456089" y="4493946"/>
            <a:ext cx="717825" cy="717825"/>
          </a:xfrm>
          <a:prstGeom prst="rect">
            <a:avLst/>
          </a:prstGeom>
        </p:spPr>
      </p:pic>
      <p:pic>
        <p:nvPicPr>
          <p:cNvPr id="34" name="Graphic 33" descr="Robot Hand with solid fill">
            <a:extLst>
              <a:ext uri="{FF2B5EF4-FFF2-40B4-BE49-F238E27FC236}">
                <a16:creationId xmlns:a16="http://schemas.microsoft.com/office/drawing/2014/main" id="{2A91CBFC-6C4C-401C-B528-3B3198DDF2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91342" y="4391774"/>
            <a:ext cx="717825" cy="717825"/>
          </a:xfrm>
          <a:prstGeom prst="rect">
            <a:avLst/>
          </a:prstGeom>
        </p:spPr>
      </p:pic>
      <p:sp>
        <p:nvSpPr>
          <p:cNvPr id="35" name="Title 34">
            <a:extLst>
              <a:ext uri="{FF2B5EF4-FFF2-40B4-BE49-F238E27FC236}">
                <a16:creationId xmlns:a16="http://schemas.microsoft.com/office/drawing/2014/main" id="{6E55E1C3-51BA-6B9E-2807-C5945ADB08A5}"/>
              </a:ext>
            </a:extLst>
          </p:cNvPr>
          <p:cNvSpPr>
            <a:spLocks noGrp="1"/>
          </p:cNvSpPr>
          <p:nvPr>
            <p:ph type="title"/>
          </p:nvPr>
        </p:nvSpPr>
        <p:spPr>
          <a:xfrm>
            <a:off x="2173914" y="-41588"/>
            <a:ext cx="9733606" cy="1607173"/>
          </a:xfrm>
        </p:spPr>
        <p:txBody>
          <a:bodyPr>
            <a:normAutofit/>
          </a:bodyPr>
          <a:lstStyle/>
          <a:p>
            <a:pPr algn="ctr"/>
            <a:r>
              <a:rPr lang="en-IN" sz="4800" b="1" kern="0" dirty="0">
                <a:solidFill>
                  <a:schemeClr val="bg1">
                    <a:lumMod val="95000"/>
                  </a:schemeClr>
                </a:solidFill>
                <a:effectLst/>
                <a:latin typeface="ADLaM Display" panose="02010000000000000000" pitchFamily="2" charset="0"/>
                <a:ea typeface="ADLaM Display" panose="02010000000000000000" pitchFamily="2" charset="0"/>
                <a:cs typeface="ADLaM Display" panose="02010000000000000000" pitchFamily="2" charset="0"/>
              </a:rPr>
              <a:t>Result Analysis</a:t>
            </a:r>
            <a:endParaRPr lang="en-IN" sz="4800" dirty="0">
              <a:solidFill>
                <a:schemeClr val="bg1">
                  <a:lumMod val="9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 Placeholder 35">
            <a:extLst>
              <a:ext uri="{FF2B5EF4-FFF2-40B4-BE49-F238E27FC236}">
                <a16:creationId xmlns:a16="http://schemas.microsoft.com/office/drawing/2014/main" id="{D67E379C-E4CA-9616-4C04-87D149A9A4E1}"/>
              </a:ext>
            </a:extLst>
          </p:cNvPr>
          <p:cNvSpPr>
            <a:spLocks noGrp="1"/>
          </p:cNvSpPr>
          <p:nvPr>
            <p:ph type="body" idx="1"/>
          </p:nvPr>
        </p:nvSpPr>
        <p:spPr>
          <a:xfrm>
            <a:off x="2552591" y="2143687"/>
            <a:ext cx="9400027" cy="4153595"/>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Player Statistics Insights</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Revealed intriguing insights into player demographics, including regional distributions and positional prevalence.</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Visualizations demonstrated the statistical significance of certain attributes in player performance.</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Player Performance Analysis</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Conducted in-depth analyses of individual player strengths and weaknesses.</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Highlighted notable comparisons between top players, showcasing key performance indicators.</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Team Prediction Results</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600" kern="0" dirty="0">
                <a:solidFill>
                  <a:schemeClr val="tx1">
                    <a:lumMod val="95000"/>
                    <a:lumOff val="5000"/>
                  </a:schemeClr>
                </a:solidFill>
                <a:effectLst/>
                <a:latin typeface="Segoe UI" panose="020B0502040204020203" pitchFamily="34" charset="0"/>
                <a:ea typeface="Times New Roman" panose="02020603050405020304" pitchFamily="18" charset="0"/>
                <a:cs typeface="Times New Roman" panose="02020603050405020304" pitchFamily="18" charset="0"/>
              </a:rPr>
              <a:t>Simulated matches provided compelling results, indicating predicted winners based on team composition and historical performance.</a:t>
            </a:r>
            <a:endParaRPr lang="en-IN" sz="14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600" kern="0" dirty="0">
                <a:solidFill>
                  <a:schemeClr val="tx1">
                    <a:lumMod val="95000"/>
                    <a:lumOff val="5000"/>
                  </a:schemeClr>
                </a:solidFill>
                <a:latin typeface="Segoe UI" panose="020B0502040204020203" pitchFamily="34" charset="0"/>
                <a:cs typeface="Times New Roman" panose="02020603050405020304" pitchFamily="18" charset="0"/>
              </a:rPr>
              <a:t>Graphical representations illustrated trends in team success and potential areas for improvement.</a:t>
            </a:r>
          </a:p>
          <a:p>
            <a:pPr algn="l">
              <a:buFont typeface="Arial" panose="020B0604020202020204" pitchFamily="34" charset="0"/>
              <a:buChar char="•"/>
            </a:pPr>
            <a:endParaRPr lang="en-US" sz="2000"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33203661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698</Words>
  <Application>Microsoft Macintosh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ADLaM Display</vt:lpstr>
      <vt:lpstr>Arial</vt:lpstr>
      <vt:lpstr>Calibri</vt:lpstr>
      <vt:lpstr>Calibri Light</vt:lpstr>
      <vt:lpstr>Courier New</vt:lpstr>
      <vt:lpstr>Segoe UI</vt:lpstr>
      <vt:lpstr>Söhne</vt:lpstr>
      <vt:lpstr>Symbol</vt:lpstr>
      <vt:lpstr>Office Theme</vt:lpstr>
      <vt:lpstr>PowerPoint Presentation</vt:lpstr>
      <vt:lpstr>PowerPoint Presentation</vt:lpstr>
      <vt:lpstr>PowerPoint Presentation</vt:lpstr>
      <vt:lpstr>"Introduction" </vt:lpstr>
      <vt:lpstr>Breaking Ground: Novel Approaches to Football Analytics</vt:lpstr>
      <vt:lpstr>Data description</vt:lpstr>
      <vt:lpstr>Methodology</vt:lpstr>
      <vt:lpstr>Industrial Relevance</vt:lpstr>
      <vt:lpstr>Result Analysis</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Swet Prakash</dc:creator>
  <cp:lastModifiedBy>Borase Paras  Raju</cp:lastModifiedBy>
  <cp:revision>15</cp:revision>
  <dcterms:created xsi:type="dcterms:W3CDTF">2023-10-12T17:46:09Z</dcterms:created>
  <dcterms:modified xsi:type="dcterms:W3CDTF">2023-11-30T05:52:07Z</dcterms:modified>
</cp:coreProperties>
</file>