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8" r:id="rId2"/>
    <p:sldId id="269" r:id="rId3"/>
    <p:sldId id="257" r:id="rId4"/>
    <p:sldId id="258" r:id="rId5"/>
    <p:sldId id="259" r:id="rId6"/>
    <p:sldId id="260" r:id="rId7"/>
    <p:sldId id="261"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F74"/>
    <a:srgbClr val="00B2DC"/>
    <a:srgbClr val="E6F8FC"/>
    <a:srgbClr val="E85A50"/>
    <a:srgbClr val="AC322C"/>
    <a:srgbClr val="F59120"/>
    <a:srgbClr val="FBB615"/>
    <a:srgbClr val="EDC7B9"/>
    <a:srgbClr val="12121E"/>
    <a:srgbClr val="FCD0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4660"/>
  </p:normalViewPr>
  <p:slideViewPr>
    <p:cSldViewPr snapToGrid="0">
      <p:cViewPr varScale="1">
        <p:scale>
          <a:sx n="64" d="100"/>
          <a:sy n="64" d="100"/>
        </p:scale>
        <p:origin x="7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C76DA-5574-4157-B62F-20384F571CBC}"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1FC32-011A-4547-9318-1486604A96F4}" type="slidenum">
              <a:rPr lang="en-US" smtClean="0"/>
              <a:t>‹#›</a:t>
            </a:fld>
            <a:endParaRPr lang="en-US"/>
          </a:p>
        </p:txBody>
      </p:sp>
    </p:spTree>
    <p:extLst>
      <p:ext uri="{BB962C8B-B14F-4D97-AF65-F5344CB8AC3E}">
        <p14:creationId xmlns:p14="http://schemas.microsoft.com/office/powerpoint/2010/main" val="2741246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me Pag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478" b="3333"/>
          <a:stretch/>
        </p:blipFill>
        <p:spPr>
          <a:xfrm>
            <a:off x="0" y="-1"/>
            <a:ext cx="12192000" cy="6765653"/>
          </a:xfrm>
          <a:prstGeom prst="rect">
            <a:avLst/>
          </a:prstGeom>
        </p:spPr>
      </p:pic>
    </p:spTree>
    <p:extLst>
      <p:ext uri="{BB962C8B-B14F-4D97-AF65-F5344CB8AC3E}">
        <p14:creationId xmlns:p14="http://schemas.microsoft.com/office/powerpoint/2010/main" val="129291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0" y="-7765"/>
            <a:ext cx="12189600" cy="6874884"/>
          </a:xfrm>
          <a:prstGeom prst="rect">
            <a:avLst/>
          </a:prstGeom>
        </p:spPr>
      </p:pic>
      <p:sp>
        <p:nvSpPr>
          <p:cNvPr id="2" name="Title 1">
            <a:extLst>
              <a:ext uri="{FF2B5EF4-FFF2-40B4-BE49-F238E27FC236}">
                <a16:creationId xmlns:a16="http://schemas.microsoft.com/office/drawing/2014/main" id="{DBA5E1E9-9825-A3EB-D936-9086B6A33748}"/>
              </a:ext>
            </a:extLst>
          </p:cNvPr>
          <p:cNvSpPr>
            <a:spLocks noGrp="1"/>
          </p:cNvSpPr>
          <p:nvPr>
            <p:ph type="ctrTitle"/>
          </p:nvPr>
        </p:nvSpPr>
        <p:spPr>
          <a:xfrm>
            <a:off x="628849" y="718101"/>
            <a:ext cx="11056219" cy="677562"/>
          </a:xfrm>
          <a:prstGeom prst="rect">
            <a:avLst/>
          </a:prstGeom>
        </p:spPr>
        <p:txBody>
          <a:bodyPr anchor="t"/>
          <a:lstStyle>
            <a:lvl1pPr algn="l">
              <a:defRPr sz="3600" b="1">
                <a:solidFill>
                  <a:srgbClr val="E85A50"/>
                </a:solidFill>
                <a:latin typeface="Muli" panose="00000500000000000000" pitchFamily="2" charset="0"/>
              </a:defRPr>
            </a:lvl1pPr>
          </a:lstStyle>
          <a:p>
            <a:r>
              <a:rPr lang="en-US" dirty="0"/>
              <a:t>Click to edit Master title style</a:t>
            </a:r>
          </a:p>
        </p:txBody>
      </p:sp>
      <p:sp>
        <p:nvSpPr>
          <p:cNvPr id="4" name="Date Placeholder 3">
            <a:extLst>
              <a:ext uri="{FF2B5EF4-FFF2-40B4-BE49-F238E27FC236}">
                <a16:creationId xmlns:a16="http://schemas.microsoft.com/office/drawing/2014/main" id="{B0D9758C-7F0D-9F23-2F0C-DAECED51C4E3}"/>
              </a:ext>
            </a:extLst>
          </p:cNvPr>
          <p:cNvSpPr>
            <a:spLocks noGrp="1"/>
          </p:cNvSpPr>
          <p:nvPr>
            <p:ph type="dt" sz="half" idx="10"/>
          </p:nvPr>
        </p:nvSpPr>
        <p:spPr/>
        <p:txBody>
          <a:bodyPr/>
          <a:lstStyle/>
          <a:p>
            <a:fld id="{8FA852E8-6374-4FFA-B7C4-914E08AB2B73}" type="datetimeFigureOut">
              <a:rPr lang="en-US" smtClean="0"/>
              <a:t>6/10/2024</a:t>
            </a:fld>
            <a:endParaRPr lang="en-US"/>
          </a:p>
        </p:txBody>
      </p:sp>
      <p:sp>
        <p:nvSpPr>
          <p:cNvPr id="5" name="Footer Placeholder 4">
            <a:extLst>
              <a:ext uri="{FF2B5EF4-FFF2-40B4-BE49-F238E27FC236}">
                <a16:creationId xmlns:a16="http://schemas.microsoft.com/office/drawing/2014/main" id="{D97CEE14-CC8F-50C0-D718-F49D0AE64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71480-592A-6328-CCBC-811209074CFA}"/>
              </a:ext>
            </a:extLst>
          </p:cNvPr>
          <p:cNvSpPr>
            <a:spLocks noGrp="1"/>
          </p:cNvSpPr>
          <p:nvPr>
            <p:ph type="sldNum" sz="quarter" idx="12"/>
          </p:nvPr>
        </p:nvSpPr>
        <p:spPr/>
        <p:txBody>
          <a:bodyPr/>
          <a:lstStyle/>
          <a:p>
            <a:fld id="{98C369B8-0EBA-44E4-A0A2-3F54D725A438}" type="slidenum">
              <a:rPr lang="en-US" smtClean="0"/>
              <a:t>‹#›</a:t>
            </a:fld>
            <a:endParaRPr lang="en-US"/>
          </a:p>
        </p:txBody>
      </p:sp>
      <p:grpSp>
        <p:nvGrpSpPr>
          <p:cNvPr id="8" name="Group 7"/>
          <p:cNvGrpSpPr/>
          <p:nvPr userDrawn="1"/>
        </p:nvGrpSpPr>
        <p:grpSpPr>
          <a:xfrm>
            <a:off x="469895" y="6512484"/>
            <a:ext cx="82800" cy="252382"/>
            <a:chOff x="4173599" y="2913185"/>
            <a:chExt cx="82800" cy="252382"/>
          </a:xfrm>
        </p:grpSpPr>
        <p:sp>
          <p:nvSpPr>
            <p:cNvPr id="9" name="Oval 8"/>
            <p:cNvSpPr/>
            <p:nvPr userDrawn="1"/>
          </p:nvSpPr>
          <p:spPr>
            <a:xfrm>
              <a:off x="4173599" y="2913185"/>
              <a:ext cx="82800" cy="82800"/>
            </a:xfrm>
            <a:prstGeom prst="ellipse">
              <a:avLst/>
            </a:prstGeom>
            <a:solidFill>
              <a:srgbClr val="FBB6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userDrawn="1"/>
          </p:nvSpPr>
          <p:spPr>
            <a:xfrm>
              <a:off x="4173599" y="2997976"/>
              <a:ext cx="82800" cy="82800"/>
            </a:xfrm>
            <a:prstGeom prst="ellipse">
              <a:avLst/>
            </a:prstGeom>
            <a:solidFill>
              <a:srgbClr val="F59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userDrawn="1"/>
          </p:nvSpPr>
          <p:spPr>
            <a:xfrm>
              <a:off x="4173599" y="3082767"/>
              <a:ext cx="82800" cy="82800"/>
            </a:xfrm>
            <a:prstGeom prst="ellipse">
              <a:avLst/>
            </a:prstGeom>
            <a:solidFill>
              <a:srgbClr val="AC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Rectangle 11"/>
          <p:cNvSpPr/>
          <p:nvPr userDrawn="1"/>
        </p:nvSpPr>
        <p:spPr>
          <a:xfrm>
            <a:off x="2400" y="6768000"/>
            <a:ext cx="12189600" cy="90000"/>
          </a:xfrm>
          <a:prstGeom prst="rect">
            <a:avLst/>
          </a:prstGeom>
          <a:gradFill flip="none" rotWithShape="1">
            <a:gsLst>
              <a:gs pos="0">
                <a:srgbClr val="00B2DC"/>
              </a:gs>
              <a:gs pos="100000">
                <a:srgbClr val="E85A5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ontent Placeholder 2">
            <a:extLst>
              <a:ext uri="{FF2B5EF4-FFF2-40B4-BE49-F238E27FC236}">
                <a16:creationId xmlns:a16="http://schemas.microsoft.com/office/drawing/2014/main" id="{A86CBF6D-C584-5C6A-F158-1958223A12DA}"/>
              </a:ext>
            </a:extLst>
          </p:cNvPr>
          <p:cNvSpPr>
            <a:spLocks noGrp="1"/>
          </p:cNvSpPr>
          <p:nvPr>
            <p:ph idx="1"/>
          </p:nvPr>
        </p:nvSpPr>
        <p:spPr>
          <a:xfrm>
            <a:off x="628848" y="1568379"/>
            <a:ext cx="11056219" cy="4351338"/>
          </a:xfrm>
          <a:prstGeom prst="rect">
            <a:avLst/>
          </a:prstGeom>
        </p:spPr>
        <p:txBody>
          <a:bodyPr/>
          <a:lstStyle>
            <a:lvl1pPr>
              <a:defRPr>
                <a:solidFill>
                  <a:schemeClr val="tx1">
                    <a:lumMod val="75000"/>
                    <a:lumOff val="25000"/>
                  </a:schemeClr>
                </a:solidFill>
                <a:latin typeface="Muli" panose="00000500000000000000" pitchFamily="2" charset="0"/>
              </a:defRPr>
            </a:lvl1pPr>
            <a:lvl2pPr>
              <a:defRPr>
                <a:solidFill>
                  <a:schemeClr val="tx1">
                    <a:lumMod val="75000"/>
                    <a:lumOff val="25000"/>
                  </a:schemeClr>
                </a:solidFill>
                <a:latin typeface="Muli" panose="00000500000000000000" pitchFamily="2" charset="0"/>
              </a:defRPr>
            </a:lvl2pPr>
            <a:lvl3pPr>
              <a:defRPr>
                <a:solidFill>
                  <a:schemeClr val="tx1">
                    <a:lumMod val="75000"/>
                    <a:lumOff val="25000"/>
                  </a:schemeClr>
                </a:solidFill>
                <a:latin typeface="Muli" panose="00000500000000000000" pitchFamily="2" charset="0"/>
              </a:defRPr>
            </a:lvl3pPr>
            <a:lvl4pPr>
              <a:defRPr>
                <a:solidFill>
                  <a:schemeClr val="tx1">
                    <a:lumMod val="75000"/>
                    <a:lumOff val="25000"/>
                  </a:schemeClr>
                </a:solidFill>
                <a:latin typeface="Muli" panose="00000500000000000000" pitchFamily="2" charset="0"/>
              </a:defRPr>
            </a:lvl4pPr>
            <a:lvl5pPr>
              <a:defRPr>
                <a:solidFill>
                  <a:schemeClr val="tx1">
                    <a:lumMod val="75000"/>
                    <a:lumOff val="25000"/>
                  </a:schemeClr>
                </a:solidFill>
                <a:latin typeface="Muli"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46488" y="441316"/>
            <a:ext cx="935583" cy="690430"/>
          </a:xfrm>
          <a:prstGeom prst="rect">
            <a:avLst/>
          </a:prstGeom>
        </p:spPr>
      </p:pic>
    </p:spTree>
    <p:extLst>
      <p:ext uri="{BB962C8B-B14F-4D97-AF65-F5344CB8AC3E}">
        <p14:creationId xmlns:p14="http://schemas.microsoft.com/office/powerpoint/2010/main" val="83774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0" y="-7765"/>
            <a:ext cx="12189600" cy="6874883"/>
          </a:xfrm>
          <a:prstGeom prst="rect">
            <a:avLst/>
          </a:prstGeom>
        </p:spPr>
      </p:pic>
      <p:sp>
        <p:nvSpPr>
          <p:cNvPr id="2" name="Title 1">
            <a:extLst>
              <a:ext uri="{FF2B5EF4-FFF2-40B4-BE49-F238E27FC236}">
                <a16:creationId xmlns:a16="http://schemas.microsoft.com/office/drawing/2014/main" id="{DBA5E1E9-9825-A3EB-D936-9086B6A33748}"/>
              </a:ext>
            </a:extLst>
          </p:cNvPr>
          <p:cNvSpPr>
            <a:spLocks noGrp="1"/>
          </p:cNvSpPr>
          <p:nvPr>
            <p:ph type="ctrTitle"/>
          </p:nvPr>
        </p:nvSpPr>
        <p:spPr>
          <a:xfrm>
            <a:off x="628849" y="718101"/>
            <a:ext cx="11056219" cy="677562"/>
          </a:xfrm>
          <a:prstGeom prst="rect">
            <a:avLst/>
          </a:prstGeom>
        </p:spPr>
        <p:txBody>
          <a:bodyPr anchor="t"/>
          <a:lstStyle>
            <a:lvl1pPr algn="l">
              <a:defRPr sz="3600" b="1">
                <a:solidFill>
                  <a:srgbClr val="E85A50"/>
                </a:solidFill>
                <a:latin typeface="Muli" panose="00000500000000000000" pitchFamily="2" charset="0"/>
              </a:defRPr>
            </a:lvl1pPr>
          </a:lstStyle>
          <a:p>
            <a:r>
              <a:rPr lang="en-US" dirty="0"/>
              <a:t>Click to edit Master title style</a:t>
            </a:r>
          </a:p>
        </p:txBody>
      </p:sp>
      <p:sp>
        <p:nvSpPr>
          <p:cNvPr id="4" name="Date Placeholder 3">
            <a:extLst>
              <a:ext uri="{FF2B5EF4-FFF2-40B4-BE49-F238E27FC236}">
                <a16:creationId xmlns:a16="http://schemas.microsoft.com/office/drawing/2014/main" id="{B0D9758C-7F0D-9F23-2F0C-DAECED51C4E3}"/>
              </a:ext>
            </a:extLst>
          </p:cNvPr>
          <p:cNvSpPr>
            <a:spLocks noGrp="1"/>
          </p:cNvSpPr>
          <p:nvPr>
            <p:ph type="dt" sz="half" idx="10"/>
          </p:nvPr>
        </p:nvSpPr>
        <p:spPr/>
        <p:txBody>
          <a:bodyPr/>
          <a:lstStyle/>
          <a:p>
            <a:fld id="{8FA852E8-6374-4FFA-B7C4-914E08AB2B73}" type="datetimeFigureOut">
              <a:rPr lang="en-US" smtClean="0"/>
              <a:t>6/10/2024</a:t>
            </a:fld>
            <a:endParaRPr lang="en-US"/>
          </a:p>
        </p:txBody>
      </p:sp>
      <p:sp>
        <p:nvSpPr>
          <p:cNvPr id="5" name="Footer Placeholder 4">
            <a:extLst>
              <a:ext uri="{FF2B5EF4-FFF2-40B4-BE49-F238E27FC236}">
                <a16:creationId xmlns:a16="http://schemas.microsoft.com/office/drawing/2014/main" id="{D97CEE14-CC8F-50C0-D718-F49D0AE64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71480-592A-6328-CCBC-811209074CFA}"/>
              </a:ext>
            </a:extLst>
          </p:cNvPr>
          <p:cNvSpPr>
            <a:spLocks noGrp="1"/>
          </p:cNvSpPr>
          <p:nvPr>
            <p:ph type="sldNum" sz="quarter" idx="12"/>
          </p:nvPr>
        </p:nvSpPr>
        <p:spPr/>
        <p:txBody>
          <a:bodyPr/>
          <a:lstStyle/>
          <a:p>
            <a:fld id="{98C369B8-0EBA-44E4-A0A2-3F54D725A438}" type="slidenum">
              <a:rPr lang="en-US" smtClean="0"/>
              <a:t>‹#›</a:t>
            </a:fld>
            <a:endParaRPr lang="en-US"/>
          </a:p>
        </p:txBody>
      </p:sp>
      <p:grpSp>
        <p:nvGrpSpPr>
          <p:cNvPr id="8" name="Group 7"/>
          <p:cNvGrpSpPr/>
          <p:nvPr userDrawn="1"/>
        </p:nvGrpSpPr>
        <p:grpSpPr>
          <a:xfrm>
            <a:off x="469895" y="6512484"/>
            <a:ext cx="82800" cy="252382"/>
            <a:chOff x="4173599" y="2913185"/>
            <a:chExt cx="82800" cy="252382"/>
          </a:xfrm>
        </p:grpSpPr>
        <p:sp>
          <p:nvSpPr>
            <p:cNvPr id="9" name="Oval 8"/>
            <p:cNvSpPr/>
            <p:nvPr userDrawn="1"/>
          </p:nvSpPr>
          <p:spPr>
            <a:xfrm>
              <a:off x="4173599" y="2913185"/>
              <a:ext cx="82800" cy="82800"/>
            </a:xfrm>
            <a:prstGeom prst="ellipse">
              <a:avLst/>
            </a:prstGeom>
            <a:solidFill>
              <a:srgbClr val="FBB6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userDrawn="1"/>
          </p:nvSpPr>
          <p:spPr>
            <a:xfrm>
              <a:off x="4173599" y="2997976"/>
              <a:ext cx="82800" cy="82800"/>
            </a:xfrm>
            <a:prstGeom prst="ellipse">
              <a:avLst/>
            </a:prstGeom>
            <a:solidFill>
              <a:srgbClr val="F59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userDrawn="1"/>
          </p:nvSpPr>
          <p:spPr>
            <a:xfrm>
              <a:off x="4173599" y="3082767"/>
              <a:ext cx="82800" cy="82800"/>
            </a:xfrm>
            <a:prstGeom prst="ellipse">
              <a:avLst/>
            </a:prstGeom>
            <a:solidFill>
              <a:srgbClr val="AC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Rectangle 11"/>
          <p:cNvSpPr/>
          <p:nvPr userDrawn="1"/>
        </p:nvSpPr>
        <p:spPr>
          <a:xfrm>
            <a:off x="2400" y="6768000"/>
            <a:ext cx="12189600" cy="90000"/>
          </a:xfrm>
          <a:prstGeom prst="rect">
            <a:avLst/>
          </a:prstGeom>
          <a:gradFill flip="none" rotWithShape="1">
            <a:gsLst>
              <a:gs pos="0">
                <a:srgbClr val="00B2DC"/>
              </a:gs>
              <a:gs pos="100000">
                <a:srgbClr val="E85A5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ontent Placeholder 2">
            <a:extLst>
              <a:ext uri="{FF2B5EF4-FFF2-40B4-BE49-F238E27FC236}">
                <a16:creationId xmlns:a16="http://schemas.microsoft.com/office/drawing/2014/main" id="{A86CBF6D-C584-5C6A-F158-1958223A12DA}"/>
              </a:ext>
            </a:extLst>
          </p:cNvPr>
          <p:cNvSpPr>
            <a:spLocks noGrp="1"/>
          </p:cNvSpPr>
          <p:nvPr>
            <p:ph idx="1"/>
          </p:nvPr>
        </p:nvSpPr>
        <p:spPr>
          <a:xfrm>
            <a:off x="628848" y="1568379"/>
            <a:ext cx="11056219" cy="4351338"/>
          </a:xfrm>
          <a:prstGeom prst="rect">
            <a:avLst/>
          </a:prstGeom>
        </p:spPr>
        <p:txBody>
          <a:bodyPr/>
          <a:lstStyle>
            <a:lvl1pPr>
              <a:defRPr>
                <a:solidFill>
                  <a:schemeClr val="tx1">
                    <a:lumMod val="75000"/>
                    <a:lumOff val="25000"/>
                  </a:schemeClr>
                </a:solidFill>
                <a:latin typeface="Muli" panose="00000500000000000000" pitchFamily="2" charset="0"/>
              </a:defRPr>
            </a:lvl1pPr>
            <a:lvl2pPr>
              <a:defRPr>
                <a:solidFill>
                  <a:schemeClr val="tx1">
                    <a:lumMod val="75000"/>
                    <a:lumOff val="25000"/>
                  </a:schemeClr>
                </a:solidFill>
                <a:latin typeface="Muli" panose="00000500000000000000" pitchFamily="2" charset="0"/>
              </a:defRPr>
            </a:lvl2pPr>
            <a:lvl3pPr>
              <a:defRPr>
                <a:solidFill>
                  <a:schemeClr val="tx1">
                    <a:lumMod val="75000"/>
                    <a:lumOff val="25000"/>
                  </a:schemeClr>
                </a:solidFill>
                <a:latin typeface="Muli" panose="00000500000000000000" pitchFamily="2" charset="0"/>
              </a:defRPr>
            </a:lvl3pPr>
            <a:lvl4pPr>
              <a:defRPr>
                <a:solidFill>
                  <a:schemeClr val="tx1">
                    <a:lumMod val="75000"/>
                    <a:lumOff val="25000"/>
                  </a:schemeClr>
                </a:solidFill>
                <a:latin typeface="Muli" panose="00000500000000000000" pitchFamily="2" charset="0"/>
              </a:defRPr>
            </a:lvl4pPr>
            <a:lvl5pPr>
              <a:defRPr>
                <a:solidFill>
                  <a:schemeClr val="tx1">
                    <a:lumMod val="75000"/>
                    <a:lumOff val="25000"/>
                  </a:schemeClr>
                </a:solidFill>
                <a:latin typeface="Muli"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46488" y="441316"/>
            <a:ext cx="935583" cy="690430"/>
          </a:xfrm>
          <a:prstGeom prst="rect">
            <a:avLst/>
          </a:prstGeom>
        </p:spPr>
      </p:pic>
    </p:spTree>
    <p:extLst>
      <p:ext uri="{BB962C8B-B14F-4D97-AF65-F5344CB8AC3E}">
        <p14:creationId xmlns:p14="http://schemas.microsoft.com/office/powerpoint/2010/main" val="82992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40E90-F1EA-CE6C-4352-712F30158875}"/>
              </a:ext>
            </a:extLst>
          </p:cNvPr>
          <p:cNvSpPr>
            <a:spLocks noGrp="1"/>
          </p:cNvSpPr>
          <p:nvPr>
            <p:ph type="dt" sz="half" idx="10"/>
          </p:nvPr>
        </p:nvSpPr>
        <p:spPr/>
        <p:txBody>
          <a:bodyPr/>
          <a:lstStyle/>
          <a:p>
            <a:fld id="{8FA852E8-6374-4FFA-B7C4-914E08AB2B73}" type="datetimeFigureOut">
              <a:rPr lang="en-US" smtClean="0"/>
              <a:t>6/10/2024</a:t>
            </a:fld>
            <a:endParaRPr lang="en-US"/>
          </a:p>
        </p:txBody>
      </p:sp>
      <p:sp>
        <p:nvSpPr>
          <p:cNvPr id="3" name="Footer Placeholder 2">
            <a:extLst>
              <a:ext uri="{FF2B5EF4-FFF2-40B4-BE49-F238E27FC236}">
                <a16:creationId xmlns:a16="http://schemas.microsoft.com/office/drawing/2014/main" id="{F4492B38-6A36-7379-D109-C7F86635D8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35841-5A9D-FF6C-2CA1-674AAA227388}"/>
              </a:ext>
            </a:extLst>
          </p:cNvPr>
          <p:cNvSpPr>
            <a:spLocks noGrp="1"/>
          </p:cNvSpPr>
          <p:nvPr>
            <p:ph type="sldNum" sz="quarter" idx="12"/>
          </p:nvPr>
        </p:nvSpPr>
        <p:spPr/>
        <p:txBody>
          <a:bodyPr/>
          <a:lstStyle/>
          <a:p>
            <a:fld id="{98C369B8-0EBA-44E4-A0A2-3F54D725A438}" type="slidenum">
              <a:rPr lang="en-US" smtClean="0"/>
              <a:t>‹#›</a:t>
            </a:fld>
            <a:endParaRPr lang="en-US"/>
          </a:p>
        </p:txBody>
      </p:sp>
    </p:spTree>
    <p:extLst>
      <p:ext uri="{BB962C8B-B14F-4D97-AF65-F5344CB8AC3E}">
        <p14:creationId xmlns:p14="http://schemas.microsoft.com/office/powerpoint/2010/main" val="2620483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317BD7-F88C-42C7-9CFF-3D0DFEC512E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86F03-2FBF-41DE-B3CD-FC427FB835D9}" type="slidenum">
              <a:rPr lang="en-US" smtClean="0"/>
              <a:pPr/>
              <a:t>‹#›</a:t>
            </a:fld>
            <a:endParaRPr lang="en-US"/>
          </a:p>
        </p:txBody>
      </p:sp>
    </p:spTree>
    <p:extLst>
      <p:ext uri="{BB962C8B-B14F-4D97-AF65-F5344CB8AC3E}">
        <p14:creationId xmlns:p14="http://schemas.microsoft.com/office/powerpoint/2010/main" val="3078522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317BD7-F88C-42C7-9CFF-3D0DFEC512E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86F03-2FBF-41DE-B3CD-FC427FB835D9}" type="slidenum">
              <a:rPr lang="en-US" smtClean="0"/>
              <a:pPr/>
              <a:t>‹#›</a:t>
            </a:fld>
            <a:endParaRPr lang="en-US"/>
          </a:p>
        </p:txBody>
      </p:sp>
    </p:spTree>
    <p:extLst>
      <p:ext uri="{BB962C8B-B14F-4D97-AF65-F5344CB8AC3E}">
        <p14:creationId xmlns:p14="http://schemas.microsoft.com/office/powerpoint/2010/main" val="8703604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3A1881-31F5-2496-1EA4-74734FF038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852E8-6374-4FFA-B7C4-914E08AB2B73}" type="datetimeFigureOut">
              <a:rPr lang="en-US" smtClean="0"/>
              <a:t>6/10/2024</a:t>
            </a:fld>
            <a:endParaRPr lang="en-US"/>
          </a:p>
        </p:txBody>
      </p:sp>
      <p:sp>
        <p:nvSpPr>
          <p:cNvPr id="5" name="Footer Placeholder 4">
            <a:extLst>
              <a:ext uri="{FF2B5EF4-FFF2-40B4-BE49-F238E27FC236}">
                <a16:creationId xmlns:a16="http://schemas.microsoft.com/office/drawing/2014/main" id="{CA4C25E1-8C13-E577-0A5D-3E7CE9845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9F768C-FCAC-FED8-B88B-0EBEAF75CDDC}"/>
              </a:ext>
            </a:extLst>
          </p:cNvPr>
          <p:cNvSpPr>
            <a:spLocks noGrp="1"/>
          </p:cNvSpPr>
          <p:nvPr>
            <p:ph type="sldNum" sz="quarter" idx="4"/>
          </p:nvPr>
        </p:nvSpPr>
        <p:spPr>
          <a:xfrm>
            <a:off x="9351745"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369B8-0EBA-44E4-A0A2-3F54D725A438}" type="slidenum">
              <a:rPr lang="en-US" smtClean="0"/>
              <a:t>‹#›</a:t>
            </a:fld>
            <a:endParaRPr lang="en-US"/>
          </a:p>
        </p:txBody>
      </p:sp>
      <p:grpSp>
        <p:nvGrpSpPr>
          <p:cNvPr id="12" name="Group 11"/>
          <p:cNvGrpSpPr/>
          <p:nvPr userDrawn="1"/>
        </p:nvGrpSpPr>
        <p:grpSpPr>
          <a:xfrm>
            <a:off x="469895" y="6512484"/>
            <a:ext cx="82800" cy="252382"/>
            <a:chOff x="4173599" y="2913185"/>
            <a:chExt cx="82800" cy="252382"/>
          </a:xfrm>
        </p:grpSpPr>
        <p:sp>
          <p:nvSpPr>
            <p:cNvPr id="9" name="Oval 8"/>
            <p:cNvSpPr/>
            <p:nvPr userDrawn="1"/>
          </p:nvSpPr>
          <p:spPr>
            <a:xfrm>
              <a:off x="4173599" y="2913185"/>
              <a:ext cx="82800" cy="82800"/>
            </a:xfrm>
            <a:prstGeom prst="ellipse">
              <a:avLst/>
            </a:prstGeom>
            <a:solidFill>
              <a:srgbClr val="FBB6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userDrawn="1"/>
          </p:nvSpPr>
          <p:spPr>
            <a:xfrm>
              <a:off x="4173599" y="2997976"/>
              <a:ext cx="82800" cy="82800"/>
            </a:xfrm>
            <a:prstGeom prst="ellipse">
              <a:avLst/>
            </a:prstGeom>
            <a:solidFill>
              <a:srgbClr val="F59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userDrawn="1"/>
          </p:nvSpPr>
          <p:spPr>
            <a:xfrm>
              <a:off x="4173599" y="3082767"/>
              <a:ext cx="82800" cy="82800"/>
            </a:xfrm>
            <a:prstGeom prst="ellipse">
              <a:avLst/>
            </a:prstGeom>
            <a:solidFill>
              <a:srgbClr val="AC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p:cNvSpPr/>
          <p:nvPr userDrawn="1"/>
        </p:nvSpPr>
        <p:spPr>
          <a:xfrm>
            <a:off x="2400" y="6768000"/>
            <a:ext cx="12189600" cy="90000"/>
          </a:xfrm>
          <a:prstGeom prst="rect">
            <a:avLst/>
          </a:prstGeom>
          <a:gradFill flip="none" rotWithShape="1">
            <a:gsLst>
              <a:gs pos="0">
                <a:srgbClr val="00B2DC"/>
              </a:gs>
              <a:gs pos="100000">
                <a:srgbClr val="E85A5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3900165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5" r:id="rId4"/>
    <p:sldLayoutId id="2147483662" r:id="rId5"/>
    <p:sldLayoutId id="214748366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45EF79-2E66-4600-7D7D-5A68CA126D4F}"/>
              </a:ext>
            </a:extLst>
          </p:cNvPr>
          <p:cNvSpPr txBox="1"/>
          <p:nvPr/>
        </p:nvSpPr>
        <p:spPr>
          <a:xfrm>
            <a:off x="6944265" y="122069"/>
            <a:ext cx="6038490" cy="1015663"/>
          </a:xfrm>
          <a:prstGeom prst="rect">
            <a:avLst/>
          </a:prstGeom>
          <a:noFill/>
        </p:spPr>
        <p:txBody>
          <a:bodyPr wrap="square" rtlCol="0">
            <a:spAutoFit/>
          </a:bodyPr>
          <a:lstStyle/>
          <a:p>
            <a:pPr algn="ctr"/>
            <a:r>
              <a:rPr lang="en-US" sz="3000" b="1" spc="300" dirty="0" err="1">
                <a:solidFill>
                  <a:srgbClr val="E85A50"/>
                </a:solidFill>
                <a:latin typeface="Montserrat Light" panose="00000400000000000000" pitchFamily="2" charset="0"/>
              </a:rPr>
              <a:t>DEliVERiNG</a:t>
            </a:r>
            <a:r>
              <a:rPr lang="en-US" sz="3000" b="1" spc="300" dirty="0" err="1">
                <a:solidFill>
                  <a:srgbClr val="00B3DD"/>
                </a:solidFill>
                <a:latin typeface="Montserrat Light" panose="00000400000000000000" pitchFamily="2" charset="0"/>
              </a:rPr>
              <a:t>SKiLLS</a:t>
            </a:r>
            <a:endParaRPr lang="en-US" sz="3000" b="1" spc="300" dirty="0">
              <a:solidFill>
                <a:srgbClr val="00B3DD"/>
              </a:solidFill>
              <a:latin typeface="Montserrat Light" panose="00000400000000000000" pitchFamily="2" charset="0"/>
            </a:endParaRPr>
          </a:p>
          <a:p>
            <a:pPr algn="ctr"/>
            <a:r>
              <a:rPr lang="en-US" sz="3000" b="1" spc="300" dirty="0" err="1">
                <a:solidFill>
                  <a:srgbClr val="E85A50"/>
                </a:solidFill>
                <a:latin typeface="Montserrat Light" panose="00000400000000000000" pitchFamily="2" charset="0"/>
              </a:rPr>
              <a:t>DRiViNG</a:t>
            </a:r>
            <a:r>
              <a:rPr lang="en-US" sz="3000" b="1" spc="300" dirty="0" err="1">
                <a:solidFill>
                  <a:srgbClr val="00B3DD"/>
                </a:solidFill>
                <a:latin typeface="Montserrat Light" panose="00000400000000000000" pitchFamily="2" charset="0"/>
              </a:rPr>
              <a:t>SUCCESS</a:t>
            </a:r>
            <a:endParaRPr lang="en-US" sz="3000" b="1" spc="300" dirty="0">
              <a:solidFill>
                <a:srgbClr val="00B3DD"/>
              </a:solidFill>
              <a:latin typeface="Montserrat Light" panose="00000400000000000000" pitchFamily="2" charset="0"/>
            </a:endParaRPr>
          </a:p>
        </p:txBody>
      </p:sp>
      <p:sp>
        <p:nvSpPr>
          <p:cNvPr id="4" name="TextBox 3">
            <a:extLst>
              <a:ext uri="{FF2B5EF4-FFF2-40B4-BE49-F238E27FC236}">
                <a16:creationId xmlns:a16="http://schemas.microsoft.com/office/drawing/2014/main" id="{CFC8A88C-E55C-40C2-DFAF-9786C170AB4F}"/>
              </a:ext>
            </a:extLst>
          </p:cNvPr>
          <p:cNvSpPr txBox="1"/>
          <p:nvPr/>
        </p:nvSpPr>
        <p:spPr>
          <a:xfrm>
            <a:off x="10477763" y="6471111"/>
            <a:ext cx="1606530" cy="276999"/>
          </a:xfrm>
          <a:prstGeom prst="rect">
            <a:avLst/>
          </a:prstGeom>
          <a:noFill/>
        </p:spPr>
        <p:txBody>
          <a:bodyPr wrap="none" rtlCol="0">
            <a:spAutoFit/>
          </a:bodyPr>
          <a:lstStyle/>
          <a:p>
            <a:r>
              <a:rPr lang="en-US" sz="1200" dirty="0">
                <a:solidFill>
                  <a:srgbClr val="E85A50"/>
                </a:solidFill>
                <a:latin typeface="Montserrat" panose="00000500000000000000" pitchFamily="2" charset="0"/>
              </a:rPr>
              <a:t>www.VINSYS.COM</a:t>
            </a:r>
          </a:p>
        </p:txBody>
      </p:sp>
      <p:pic>
        <p:nvPicPr>
          <p:cNvPr id="5" name="Picture 4">
            <a:extLst>
              <a:ext uri="{FF2B5EF4-FFF2-40B4-BE49-F238E27FC236}">
                <a16:creationId xmlns:a16="http://schemas.microsoft.com/office/drawing/2014/main" id="{389AEDA9-25A6-6407-71CC-497490A9B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2118" y="6221317"/>
            <a:ext cx="88910" cy="24979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932" y="216959"/>
            <a:ext cx="1627935" cy="1201364"/>
          </a:xfrm>
          <a:prstGeom prst="rect">
            <a:avLst/>
          </a:prstGeom>
        </p:spPr>
      </p:pic>
    </p:spTree>
    <p:extLst>
      <p:ext uri="{BB962C8B-B14F-4D97-AF65-F5344CB8AC3E}">
        <p14:creationId xmlns:p14="http://schemas.microsoft.com/office/powerpoint/2010/main" val="265745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41B73A-C36F-7EFB-10F6-8FFE42D17236}"/>
              </a:ext>
            </a:extLst>
          </p:cNvPr>
          <p:cNvSpPr>
            <a:spLocks noGrp="1"/>
          </p:cNvSpPr>
          <p:nvPr>
            <p:ph type="ctrTitle"/>
          </p:nvPr>
        </p:nvSpPr>
        <p:spPr/>
        <p:txBody>
          <a:bodyPr/>
          <a:lstStyle/>
          <a:p>
            <a:endParaRPr lang="en-US"/>
          </a:p>
        </p:txBody>
      </p:sp>
      <p:sp>
        <p:nvSpPr>
          <p:cNvPr id="6" name="Content Placeholder 5">
            <a:extLst>
              <a:ext uri="{FF2B5EF4-FFF2-40B4-BE49-F238E27FC236}">
                <a16:creationId xmlns:a16="http://schemas.microsoft.com/office/drawing/2014/main" id="{B5240AA5-FADC-ACB3-E01D-E7E903863169}"/>
              </a:ext>
            </a:extLst>
          </p:cNvPr>
          <p:cNvSpPr>
            <a:spLocks noGrp="1"/>
          </p:cNvSpPr>
          <p:nvPr>
            <p:ph idx="1"/>
          </p:nvPr>
        </p:nvSpPr>
        <p:spPr/>
        <p:txBody>
          <a:bodyPr/>
          <a:lstStyle/>
          <a:p>
            <a:endParaRPr lang="en-US"/>
          </a:p>
        </p:txBody>
      </p:sp>
      <p:sp>
        <p:nvSpPr>
          <p:cNvPr id="4" name="Rectangle 3"/>
          <p:cNvSpPr/>
          <p:nvPr/>
        </p:nvSpPr>
        <p:spPr>
          <a:xfrm>
            <a:off x="4038600" y="2438400"/>
            <a:ext cx="4267200" cy="707886"/>
          </a:xfrm>
          <a:prstGeom prst="rect">
            <a:avLst/>
          </a:prstGeom>
        </p:spPr>
        <p:txBody>
          <a:bodyPr wrap="square">
            <a:spAutoFit/>
          </a:bodyPr>
          <a:lstStyle/>
          <a:p>
            <a:r>
              <a:rPr lang="en-US" sz="4000" b="1" dirty="0"/>
              <a:t>ACID properties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87EBBF-AD1F-E67A-667B-3B6F43DF2868}"/>
              </a:ext>
            </a:extLst>
          </p:cNvPr>
          <p:cNvSpPr>
            <a:spLocks noGrp="1"/>
          </p:cNvSpPr>
          <p:nvPr>
            <p:ph type="ctrTitle"/>
          </p:nvPr>
        </p:nvSpPr>
        <p:spPr/>
        <p:txBody>
          <a:bodyPr/>
          <a:lstStyle/>
          <a:p>
            <a:endParaRPr lang="en-US"/>
          </a:p>
        </p:txBody>
      </p:sp>
      <p:sp>
        <p:nvSpPr>
          <p:cNvPr id="6" name="Content Placeholder 5">
            <a:extLst>
              <a:ext uri="{FF2B5EF4-FFF2-40B4-BE49-F238E27FC236}">
                <a16:creationId xmlns:a16="http://schemas.microsoft.com/office/drawing/2014/main" id="{4BDAFCAF-46E2-17ED-7D22-777A9D416C66}"/>
              </a:ext>
            </a:extLst>
          </p:cNvPr>
          <p:cNvSpPr>
            <a:spLocks noGrp="1"/>
          </p:cNvSpPr>
          <p:nvPr>
            <p:ph idx="1"/>
          </p:nvPr>
        </p:nvSpPr>
        <p:spPr/>
        <p:txBody>
          <a:bodyPr/>
          <a:lstStyle/>
          <a:p>
            <a:endParaRPr lang="en-US"/>
          </a:p>
        </p:txBody>
      </p:sp>
      <p:sp>
        <p:nvSpPr>
          <p:cNvPr id="4" name="Rectangle 3"/>
          <p:cNvSpPr/>
          <p:nvPr/>
        </p:nvSpPr>
        <p:spPr>
          <a:xfrm>
            <a:off x="2057400" y="1752601"/>
            <a:ext cx="7543800" cy="3139321"/>
          </a:xfrm>
          <a:prstGeom prst="rect">
            <a:avLst/>
          </a:prstGeom>
        </p:spPr>
        <p:txBody>
          <a:bodyPr wrap="square">
            <a:spAutoFit/>
          </a:bodyPr>
          <a:lstStyle/>
          <a:p>
            <a:r>
              <a:rPr lang="en-US" dirty="0"/>
              <a:t>When a transaction processing system creates a transaction, it will ensure that the transaction will have certain characteristics. </a:t>
            </a:r>
          </a:p>
          <a:p>
            <a:endParaRPr lang="en-US" dirty="0"/>
          </a:p>
          <a:p>
            <a:r>
              <a:rPr lang="en-US" dirty="0"/>
              <a:t>The developers of the components that comprise the transaction are assured that these characteristics are in place.</a:t>
            </a:r>
          </a:p>
          <a:p>
            <a:endParaRPr lang="en-US" dirty="0"/>
          </a:p>
          <a:p>
            <a:r>
              <a:rPr lang="en-US" dirty="0"/>
              <a:t> They do not need to manage these characteristics themselves. </a:t>
            </a:r>
          </a:p>
          <a:p>
            <a:endParaRPr lang="en-US" dirty="0"/>
          </a:p>
          <a:p>
            <a:r>
              <a:rPr lang="en-US" dirty="0"/>
              <a:t>These characteristics are known as the ACID properties. </a:t>
            </a:r>
          </a:p>
          <a:p>
            <a:endParaRPr lang="en-US" dirty="0"/>
          </a:p>
          <a:p>
            <a:r>
              <a:rPr lang="en-US" dirty="0"/>
              <a:t>ACID is an acronym for atomicity, consistency, isolation, and durability.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Atomicity</a:t>
            </a:r>
            <a:endParaRPr lang="en-US" dirty="0"/>
          </a:p>
        </p:txBody>
      </p:sp>
      <p:sp>
        <p:nvSpPr>
          <p:cNvPr id="3" name="Content Placeholder 2"/>
          <p:cNvSpPr>
            <a:spLocks noGrp="1"/>
          </p:cNvSpPr>
          <p:nvPr>
            <p:ph idx="1"/>
          </p:nvPr>
        </p:nvSpPr>
        <p:spPr/>
        <p:txBody>
          <a:bodyPr>
            <a:normAutofit/>
          </a:bodyPr>
          <a:lstStyle/>
          <a:p>
            <a:r>
              <a:rPr lang="en-US" dirty="0"/>
              <a:t>The atomicity property identifies that the transaction is atomic. An </a:t>
            </a:r>
            <a:r>
              <a:rPr lang="en-US" b="1" dirty="0"/>
              <a:t>atomic transaction</a:t>
            </a:r>
            <a:r>
              <a:rPr lang="en-US" dirty="0"/>
              <a:t> is either fully completed, or is not begun at all. Any updates that a transaction might affect on a system are completed in their entirety. If for any reason an error occurs and the transaction is unable to complete all of its steps, the then system is returned to the state it was in before the transaction was started. An example of an atomic transaction is an account transfer transaction. The money is removed from account A then placed into account B. If the system fails after removing the money from account A, then the transaction processing system will put the money back into account A, thus returning the system to its original state. This is known as a </a:t>
            </a:r>
            <a:r>
              <a:rPr lang="en-US" b="1" dirty="0"/>
              <a:t>rollback</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Consistency</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transaction enforces </a:t>
            </a:r>
            <a:r>
              <a:rPr lang="en-US" b="1" dirty="0"/>
              <a:t>consistency</a:t>
            </a:r>
            <a:r>
              <a:rPr lang="en-US" dirty="0"/>
              <a:t> in the system state by ensuring that at the end of any transaction the system is in a valid state. If the transaction completes successfully, then all changes to the system will have been properly made, and the system will be in a valid state. If any error occurs in a transaction, then any changes already made will be automatically rolled back. This will return the system to its state before the transaction was started. Since the system was in a consistent state when the transaction was started, it will once again be in a consistent state. </a:t>
            </a:r>
          </a:p>
          <a:p>
            <a:r>
              <a:rPr lang="en-US" dirty="0"/>
              <a:t>Looking again at the account transfer system, the system is consistent if the total of all accounts is constant. If an error occurs and the money is removed from account A and not added to account B, then the total in all accounts would have changed. The system would no longer be consistent. By rolling back the removal from account A, the total will again be what it should be, and the system back in a consistent state.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Isolation</a:t>
            </a:r>
            <a:endParaRPr lang="en-US" dirty="0"/>
          </a:p>
        </p:txBody>
      </p:sp>
      <p:sp>
        <p:nvSpPr>
          <p:cNvPr id="3" name="Content Placeholder 2"/>
          <p:cNvSpPr>
            <a:spLocks noGrp="1"/>
          </p:cNvSpPr>
          <p:nvPr>
            <p:ph idx="1"/>
          </p:nvPr>
        </p:nvSpPr>
        <p:spPr/>
        <p:txBody>
          <a:bodyPr>
            <a:normAutofit/>
          </a:bodyPr>
          <a:lstStyle/>
          <a:p>
            <a:r>
              <a:rPr lang="en-US" dirty="0"/>
              <a:t>When a transaction runs in </a:t>
            </a:r>
            <a:r>
              <a:rPr lang="en-US" b="1" dirty="0"/>
              <a:t>isolation</a:t>
            </a:r>
            <a:r>
              <a:rPr lang="en-US" dirty="0"/>
              <a:t>, it appears to be the only action that the system is carrying out at one time. If there are two transactions that are both performing the same function and are running at the same time, transaction isolation will ensure that each transaction thinks it has exclusive use of the system. This is important in that as the transaction is being executed, the state of the system may not be consistent. The transaction ensures that the system remains consistent after the transaction ends, but during an individual transaction, this may not be the case. If a transaction was not running in isolation, it could access data from the system that may not be consistent. By providing transaction isolation, this is prevented from happening.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Durability</a:t>
            </a:r>
            <a:endParaRPr lang="en-US" dirty="0"/>
          </a:p>
        </p:txBody>
      </p:sp>
      <p:sp>
        <p:nvSpPr>
          <p:cNvPr id="3" name="Content Placeholder 2"/>
          <p:cNvSpPr>
            <a:spLocks noGrp="1"/>
          </p:cNvSpPr>
          <p:nvPr>
            <p:ph idx="1"/>
          </p:nvPr>
        </p:nvSpPr>
        <p:spPr/>
        <p:txBody>
          <a:bodyPr>
            <a:normAutofit/>
          </a:bodyPr>
          <a:lstStyle/>
          <a:p>
            <a:r>
              <a:rPr lang="en-US" dirty="0"/>
              <a:t>A transaction is </a:t>
            </a:r>
            <a:r>
              <a:rPr lang="en-US" b="1" dirty="0"/>
              <a:t>durable</a:t>
            </a:r>
            <a:r>
              <a:rPr lang="en-US" dirty="0"/>
              <a:t> in that once it has been successfully completed, all of the changes it made to the system are permanent. There are safeguards that will prevent the loss of information, even in the case of system failure. By logging the steps that the transaction performs, the state of the system can be recreated even if the hardware itself has failed. The concept of durability allows the developer to know that a completed transaction is a permanent part of the system, regardless of what happens to the system later 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8137776" y="2139950"/>
            <a:ext cx="2981073" cy="2933700"/>
          </a:xfrm>
          <a:prstGeom prst="roundRect">
            <a:avLst>
              <a:gd name="adj" fmla="val 4684"/>
            </a:avLst>
          </a:prstGeom>
          <a:solidFill>
            <a:srgbClr val="E6F8FC">
              <a:alpha val="66000"/>
            </a:srgbClr>
          </a:solidFill>
          <a:ln>
            <a:gradFill>
              <a:gsLst>
                <a:gs pos="0">
                  <a:srgbClr val="00B2DC"/>
                </a:gs>
                <a:gs pos="100000">
                  <a:srgbClr val="E97F74">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79BE79CD-45E1-533C-1C1D-516039947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984" y="1430535"/>
            <a:ext cx="5952723" cy="3457645"/>
          </a:xfrm>
          <a:prstGeom prst="rect">
            <a:avLst/>
          </a:prstGeom>
        </p:spPr>
      </p:pic>
      <p:sp>
        <p:nvSpPr>
          <p:cNvPr id="31" name="TextBox 30">
            <a:extLst>
              <a:ext uri="{FF2B5EF4-FFF2-40B4-BE49-F238E27FC236}">
                <a16:creationId xmlns:a16="http://schemas.microsoft.com/office/drawing/2014/main" id="{7BF164FF-1AD4-F518-61B6-FE82545DE9E6}"/>
              </a:ext>
            </a:extLst>
          </p:cNvPr>
          <p:cNvSpPr txBox="1"/>
          <p:nvPr/>
        </p:nvSpPr>
        <p:spPr>
          <a:xfrm>
            <a:off x="4983658" y="5405054"/>
            <a:ext cx="2718848" cy="553998"/>
          </a:xfrm>
          <a:prstGeom prst="rect">
            <a:avLst/>
          </a:prstGeom>
          <a:noFill/>
        </p:spPr>
        <p:txBody>
          <a:bodyPr wrap="square" rtlCol="0">
            <a:spAutoFit/>
          </a:bodyPr>
          <a:lstStyle/>
          <a:p>
            <a:r>
              <a:rPr lang="en-US" sz="1000" dirty="0">
                <a:solidFill>
                  <a:schemeClr val="tx1">
                    <a:lumMod val="75000"/>
                    <a:lumOff val="25000"/>
                  </a:schemeClr>
                </a:solidFill>
                <a:latin typeface="Muli" panose="00000500000000000000" pitchFamily="2" charset="0"/>
              </a:rPr>
              <a:t>304, City Tower 2, Near Crown Plaza, Sheikh Zayed Road. Dubai, UAE.</a:t>
            </a:r>
          </a:p>
          <a:p>
            <a:r>
              <a:rPr lang="en-US" sz="1000" dirty="0" err="1">
                <a:solidFill>
                  <a:schemeClr val="tx1">
                    <a:lumMod val="75000"/>
                    <a:lumOff val="25000"/>
                  </a:schemeClr>
                </a:solidFill>
                <a:latin typeface="Muli" panose="00000500000000000000" pitchFamily="2" charset="0"/>
              </a:rPr>
              <a:t>PO.Box</a:t>
            </a:r>
            <a:r>
              <a:rPr lang="en-US" sz="1000" dirty="0">
                <a:solidFill>
                  <a:schemeClr val="tx1">
                    <a:lumMod val="75000"/>
                    <a:lumOff val="25000"/>
                  </a:schemeClr>
                </a:solidFill>
                <a:latin typeface="Muli" panose="00000500000000000000" pitchFamily="2" charset="0"/>
              </a:rPr>
              <a:t> - 213279</a:t>
            </a:r>
          </a:p>
        </p:txBody>
      </p:sp>
      <p:sp>
        <p:nvSpPr>
          <p:cNvPr id="32" name="TextBox 31">
            <a:extLst>
              <a:ext uri="{FF2B5EF4-FFF2-40B4-BE49-F238E27FC236}">
                <a16:creationId xmlns:a16="http://schemas.microsoft.com/office/drawing/2014/main" id="{32E4EB23-4422-3123-373F-7C53548449A0}"/>
              </a:ext>
            </a:extLst>
          </p:cNvPr>
          <p:cNvSpPr txBox="1"/>
          <p:nvPr/>
        </p:nvSpPr>
        <p:spPr>
          <a:xfrm>
            <a:off x="1779667" y="5405054"/>
            <a:ext cx="2718848" cy="553998"/>
          </a:xfrm>
          <a:prstGeom prst="rect">
            <a:avLst/>
          </a:prstGeom>
          <a:noFill/>
        </p:spPr>
        <p:txBody>
          <a:bodyPr wrap="square" rtlCol="0">
            <a:spAutoFit/>
          </a:bodyPr>
          <a:lstStyle/>
          <a:p>
            <a:r>
              <a:rPr lang="en-US" sz="1000" dirty="0">
                <a:solidFill>
                  <a:schemeClr val="tx1">
                    <a:lumMod val="75000"/>
                    <a:lumOff val="25000"/>
                  </a:schemeClr>
                </a:solidFill>
                <a:latin typeface="Muli" panose="00000500000000000000" pitchFamily="2" charset="0"/>
              </a:rPr>
              <a:t>Shivaji Niketan, </a:t>
            </a:r>
            <a:r>
              <a:rPr lang="en-US" sz="1000" dirty="0" err="1">
                <a:solidFill>
                  <a:schemeClr val="tx1">
                    <a:lumMod val="75000"/>
                    <a:lumOff val="25000"/>
                  </a:schemeClr>
                </a:solidFill>
                <a:latin typeface="Muli" panose="00000500000000000000" pitchFamily="2" charset="0"/>
              </a:rPr>
              <a:t>Tejas</a:t>
            </a:r>
            <a:r>
              <a:rPr lang="en-US" sz="1000" dirty="0">
                <a:solidFill>
                  <a:schemeClr val="tx1">
                    <a:lumMod val="75000"/>
                    <a:lumOff val="25000"/>
                  </a:schemeClr>
                </a:solidFill>
                <a:latin typeface="Muli" panose="00000500000000000000" pitchFamily="2" charset="0"/>
              </a:rPr>
              <a:t> Society, Behind Kothrud Bus Stand, Near Mantri Park, Kothrud, Pune - 411029.</a:t>
            </a:r>
          </a:p>
        </p:txBody>
      </p:sp>
      <p:sp>
        <p:nvSpPr>
          <p:cNvPr id="33" name="TextBox 32">
            <a:extLst>
              <a:ext uri="{FF2B5EF4-FFF2-40B4-BE49-F238E27FC236}">
                <a16:creationId xmlns:a16="http://schemas.microsoft.com/office/drawing/2014/main" id="{0F1CF517-7F3C-D6B8-9BC0-FFEDF1CFEF11}"/>
              </a:ext>
            </a:extLst>
          </p:cNvPr>
          <p:cNvSpPr txBox="1"/>
          <p:nvPr/>
        </p:nvSpPr>
        <p:spPr>
          <a:xfrm>
            <a:off x="8137777" y="5388006"/>
            <a:ext cx="2357267" cy="400110"/>
          </a:xfrm>
          <a:prstGeom prst="rect">
            <a:avLst/>
          </a:prstGeom>
          <a:noFill/>
        </p:spPr>
        <p:txBody>
          <a:bodyPr wrap="square" rtlCol="0">
            <a:spAutoFit/>
          </a:bodyPr>
          <a:lstStyle/>
          <a:p>
            <a:r>
              <a:rPr lang="en-US" sz="1000" dirty="0">
                <a:solidFill>
                  <a:schemeClr val="tx1">
                    <a:lumMod val="75000"/>
                    <a:lumOff val="25000"/>
                  </a:schemeClr>
                </a:solidFill>
                <a:latin typeface="Muli" panose="00000500000000000000" pitchFamily="2" charset="0"/>
              </a:rPr>
              <a:t>132 West 31st Street, First Floor, New York, 10001, USA</a:t>
            </a:r>
          </a:p>
        </p:txBody>
      </p:sp>
      <p:pic>
        <p:nvPicPr>
          <p:cNvPr id="18" name="Picture 17">
            <a:extLst>
              <a:ext uri="{FF2B5EF4-FFF2-40B4-BE49-F238E27FC236}">
                <a16:creationId xmlns:a16="http://schemas.microsoft.com/office/drawing/2014/main" id="{D46975DD-B15B-0A7D-16AB-A49B46E38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9538" y="1988993"/>
            <a:ext cx="520757" cy="1210867"/>
          </a:xfrm>
          <a:prstGeom prst="rect">
            <a:avLst/>
          </a:prstGeom>
        </p:spPr>
      </p:pic>
      <p:pic>
        <p:nvPicPr>
          <p:cNvPr id="24" name="Picture 23">
            <a:extLst>
              <a:ext uri="{FF2B5EF4-FFF2-40B4-BE49-F238E27FC236}">
                <a16:creationId xmlns:a16="http://schemas.microsoft.com/office/drawing/2014/main" id="{30ED9CD5-35F8-0BA4-43FD-F361968EC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3437" y="2387143"/>
            <a:ext cx="609667" cy="795954"/>
          </a:xfrm>
          <a:prstGeom prst="rect">
            <a:avLst/>
          </a:prstGeom>
        </p:spPr>
      </p:pic>
      <p:pic>
        <p:nvPicPr>
          <p:cNvPr id="34" name="Picture 33">
            <a:extLst>
              <a:ext uri="{FF2B5EF4-FFF2-40B4-BE49-F238E27FC236}">
                <a16:creationId xmlns:a16="http://schemas.microsoft.com/office/drawing/2014/main" id="{91B64473-1BFE-4471-FC60-6D2AFA4274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0130" y="1911253"/>
            <a:ext cx="520757" cy="876397"/>
          </a:xfrm>
          <a:prstGeom prst="rect">
            <a:avLst/>
          </a:prstGeom>
        </p:spPr>
      </p:pic>
      <p:pic>
        <p:nvPicPr>
          <p:cNvPr id="52" name="Picture 51">
            <a:extLst>
              <a:ext uri="{FF2B5EF4-FFF2-40B4-BE49-F238E27FC236}">
                <a16:creationId xmlns:a16="http://schemas.microsoft.com/office/drawing/2014/main" id="{32A8E45E-3B42-ADD6-2B5D-97019C73B5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0376" y="5494536"/>
            <a:ext cx="207456" cy="351405"/>
          </a:xfrm>
          <a:prstGeom prst="rect">
            <a:avLst/>
          </a:prstGeom>
        </p:spPr>
      </p:pic>
      <p:pic>
        <p:nvPicPr>
          <p:cNvPr id="55" name="Picture 54">
            <a:extLst>
              <a:ext uri="{FF2B5EF4-FFF2-40B4-BE49-F238E27FC236}">
                <a16:creationId xmlns:a16="http://schemas.microsoft.com/office/drawing/2014/main" id="{42505472-B2B8-6AEF-BC15-6B8DD03194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9725" y="5495125"/>
            <a:ext cx="207456" cy="351405"/>
          </a:xfrm>
          <a:prstGeom prst="rect">
            <a:avLst/>
          </a:prstGeom>
        </p:spPr>
      </p:pic>
      <p:pic>
        <p:nvPicPr>
          <p:cNvPr id="56" name="Picture 55">
            <a:extLst>
              <a:ext uri="{FF2B5EF4-FFF2-40B4-BE49-F238E27FC236}">
                <a16:creationId xmlns:a16="http://schemas.microsoft.com/office/drawing/2014/main" id="{52828EEB-5AAF-6492-93DE-0F782DE379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0590" y="5481953"/>
            <a:ext cx="207456" cy="351405"/>
          </a:xfrm>
          <a:prstGeom prst="rect">
            <a:avLst/>
          </a:prstGeom>
        </p:spPr>
      </p:pic>
      <p:grpSp>
        <p:nvGrpSpPr>
          <p:cNvPr id="27" name="Group 26"/>
          <p:cNvGrpSpPr/>
          <p:nvPr/>
        </p:nvGrpSpPr>
        <p:grpSpPr>
          <a:xfrm>
            <a:off x="8560164" y="2639877"/>
            <a:ext cx="2142097" cy="543220"/>
            <a:chOff x="8560164" y="2244430"/>
            <a:chExt cx="2142097" cy="543220"/>
          </a:xfrm>
        </p:grpSpPr>
        <p:sp>
          <p:nvSpPr>
            <p:cNvPr id="25" name="Rounded Rectangle 24"/>
            <p:cNvSpPr/>
            <p:nvPr/>
          </p:nvSpPr>
          <p:spPr>
            <a:xfrm>
              <a:off x="8560164" y="2244430"/>
              <a:ext cx="2142097" cy="543220"/>
            </a:xfrm>
            <a:prstGeom prst="roundRect">
              <a:avLst>
                <a:gd name="adj" fmla="val 50000"/>
              </a:avLst>
            </a:prstGeom>
            <a:solidFill>
              <a:srgbClr val="E6F8FC"/>
            </a:solidFill>
            <a:ln>
              <a:noFill/>
            </a:ln>
            <a:scene3d>
              <a:camera prst="orthographicFront"/>
              <a:lightRig rig="chilly" dir="t">
                <a:rot lat="0" lon="0" rev="16200000"/>
              </a:lightRig>
            </a:scene3d>
            <a:sp3d prstMaterial="matte">
              <a:bevelT w="82550" h="12700"/>
              <a:bevelB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A399FCBC-5BD9-45D6-DE8A-EFC6F9AE9401}"/>
                </a:ext>
              </a:extLst>
            </p:cNvPr>
            <p:cNvSpPr txBox="1"/>
            <p:nvPr/>
          </p:nvSpPr>
          <p:spPr>
            <a:xfrm>
              <a:off x="9099656" y="2408318"/>
              <a:ext cx="1063112" cy="215444"/>
            </a:xfrm>
            <a:prstGeom prst="rect">
              <a:avLst/>
            </a:prstGeom>
            <a:noFill/>
          </p:spPr>
          <p:txBody>
            <a:bodyPr wrap="none" rtlCol="0">
              <a:spAutoFit/>
            </a:bodyPr>
            <a:lstStyle/>
            <a:p>
              <a:r>
                <a:rPr lang="en-US" sz="800" dirty="0">
                  <a:solidFill>
                    <a:schemeClr val="tx1">
                      <a:lumMod val="75000"/>
                      <a:lumOff val="25000"/>
                    </a:schemeClr>
                  </a:solidFill>
                  <a:latin typeface="Montserrat Medium" panose="00000600000000000000" pitchFamily="2" charset="0"/>
                </a:rPr>
                <a:t>www.vinsys.com</a:t>
              </a:r>
            </a:p>
          </p:txBody>
        </p:sp>
        <p:pic>
          <p:nvPicPr>
            <p:cNvPr id="62" name="Picture 61">
              <a:extLst>
                <a:ext uri="{FF2B5EF4-FFF2-40B4-BE49-F238E27FC236}">
                  <a16:creationId xmlns:a16="http://schemas.microsoft.com/office/drawing/2014/main" id="{1919DF21-1902-B47B-3C5D-21462AB82B7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76457" y="2392875"/>
              <a:ext cx="234784" cy="246330"/>
            </a:xfrm>
            <a:prstGeom prst="rect">
              <a:avLst/>
            </a:prstGeom>
          </p:spPr>
        </p:pic>
      </p:grpSp>
      <p:grpSp>
        <p:nvGrpSpPr>
          <p:cNvPr id="26" name="Group 25"/>
          <p:cNvGrpSpPr/>
          <p:nvPr/>
        </p:nvGrpSpPr>
        <p:grpSpPr>
          <a:xfrm>
            <a:off x="8560164" y="3389443"/>
            <a:ext cx="2142097" cy="543220"/>
            <a:chOff x="8560164" y="2993996"/>
            <a:chExt cx="2142097" cy="543220"/>
          </a:xfrm>
        </p:grpSpPr>
        <p:sp>
          <p:nvSpPr>
            <p:cNvPr id="43" name="Rounded Rectangle 42"/>
            <p:cNvSpPr/>
            <p:nvPr/>
          </p:nvSpPr>
          <p:spPr>
            <a:xfrm>
              <a:off x="8560164" y="2993996"/>
              <a:ext cx="2142097" cy="543220"/>
            </a:xfrm>
            <a:prstGeom prst="roundRect">
              <a:avLst>
                <a:gd name="adj" fmla="val 50000"/>
              </a:avLst>
            </a:prstGeom>
            <a:solidFill>
              <a:srgbClr val="E6F8FC"/>
            </a:solidFill>
            <a:ln>
              <a:noFill/>
            </a:ln>
            <a:scene3d>
              <a:camera prst="orthographicFront"/>
              <a:lightRig rig="chilly" dir="t">
                <a:rot lat="0" lon="0" rev="16200000"/>
              </a:lightRig>
            </a:scene3d>
            <a:sp3d prstMaterial="matte">
              <a:bevelT w="82550" h="12700"/>
              <a:bevelB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2D36CB80-6F95-E4B5-1C5B-4118DA8A1ECA}"/>
                </a:ext>
              </a:extLst>
            </p:cNvPr>
            <p:cNvSpPr txBox="1"/>
            <p:nvPr/>
          </p:nvSpPr>
          <p:spPr>
            <a:xfrm>
              <a:off x="9095035" y="3157884"/>
              <a:ext cx="1266693" cy="215444"/>
            </a:xfrm>
            <a:prstGeom prst="rect">
              <a:avLst/>
            </a:prstGeom>
            <a:noFill/>
          </p:spPr>
          <p:txBody>
            <a:bodyPr wrap="none" rtlCol="0">
              <a:spAutoFit/>
            </a:bodyPr>
            <a:lstStyle/>
            <a:p>
              <a:r>
                <a:rPr lang="en-US" sz="800" dirty="0">
                  <a:solidFill>
                    <a:schemeClr val="tx1">
                      <a:lumMod val="75000"/>
                      <a:lumOff val="25000"/>
                    </a:schemeClr>
                  </a:solidFill>
                  <a:latin typeface="Montserrat Medium" panose="00000600000000000000" pitchFamily="2" charset="0"/>
                </a:rPr>
                <a:t>enquiry@vinsys.com</a:t>
              </a:r>
            </a:p>
          </p:txBody>
        </p:sp>
        <p:pic>
          <p:nvPicPr>
            <p:cNvPr id="64" name="Picture 63">
              <a:extLst>
                <a:ext uri="{FF2B5EF4-FFF2-40B4-BE49-F238E27FC236}">
                  <a16:creationId xmlns:a16="http://schemas.microsoft.com/office/drawing/2014/main" id="{9E2F0B76-2F19-2DDE-97FA-8B4F6984F20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59115" y="3179006"/>
              <a:ext cx="234784" cy="173201"/>
            </a:xfrm>
            <a:prstGeom prst="rect">
              <a:avLst/>
            </a:prstGeom>
          </p:spPr>
        </p:pic>
      </p:grpSp>
      <p:sp>
        <p:nvSpPr>
          <p:cNvPr id="22" name="Title 21"/>
          <p:cNvSpPr>
            <a:spLocks noGrp="1"/>
          </p:cNvSpPr>
          <p:nvPr>
            <p:ph type="ctrTitle"/>
          </p:nvPr>
        </p:nvSpPr>
        <p:spPr/>
        <p:txBody>
          <a:bodyPr/>
          <a:lstStyle/>
          <a:p>
            <a:r>
              <a:rPr lang="en-IN" sz="2800" dirty="0"/>
              <a:t>Physical Presence</a:t>
            </a:r>
          </a:p>
        </p:txBody>
      </p:sp>
    </p:spTree>
    <p:extLst>
      <p:ext uri="{BB962C8B-B14F-4D97-AF65-F5344CB8AC3E}">
        <p14:creationId xmlns:p14="http://schemas.microsoft.com/office/powerpoint/2010/main" val="844383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1906</TotalTime>
  <Words>735</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Montserrat</vt:lpstr>
      <vt:lpstr>Montserrat Light</vt:lpstr>
      <vt:lpstr>Montserrat Medium</vt:lpstr>
      <vt:lpstr>Muli</vt:lpstr>
      <vt:lpstr>Office Theme</vt:lpstr>
      <vt:lpstr>PowerPoint Presentation</vt:lpstr>
      <vt:lpstr>PowerPoint Presentation</vt:lpstr>
      <vt:lpstr>PowerPoint Presentation</vt:lpstr>
      <vt:lpstr>Atomicity</vt:lpstr>
      <vt:lpstr>Consistency</vt:lpstr>
      <vt:lpstr>Isolation</vt:lpstr>
      <vt:lpstr>Durability</vt:lpstr>
      <vt:lpstr>Physical Presence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Snehal Sawant</dc:creator>
  <cp:lastModifiedBy>Trupti Kulkarni</cp:lastModifiedBy>
  <cp:revision>106</cp:revision>
  <dcterms:created xsi:type="dcterms:W3CDTF">2023-04-19T11:21:44Z</dcterms:created>
  <dcterms:modified xsi:type="dcterms:W3CDTF">2024-06-10T07:01:06Z</dcterms:modified>
</cp:coreProperties>
</file>