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8" r:id="rId2"/>
    <p:sldId id="269" r:id="rId3"/>
    <p:sldId id="257" r:id="rId4"/>
    <p:sldId id="258" r:id="rId5"/>
    <p:sldId id="259" r:id="rId6"/>
    <p:sldId id="260" r:id="rId7"/>
    <p:sldId id="261" r:id="rId8"/>
    <p:sldId id="262"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7F74"/>
    <a:srgbClr val="00B2DC"/>
    <a:srgbClr val="E6F8FC"/>
    <a:srgbClr val="E85A50"/>
    <a:srgbClr val="AC322C"/>
    <a:srgbClr val="F59120"/>
    <a:srgbClr val="FBB615"/>
    <a:srgbClr val="EDC7B9"/>
    <a:srgbClr val="12121E"/>
    <a:srgbClr val="FCD0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50" autoAdjust="0"/>
    <p:restoredTop sz="94660"/>
  </p:normalViewPr>
  <p:slideViewPr>
    <p:cSldViewPr snapToGrid="0">
      <p:cViewPr varScale="1">
        <p:scale>
          <a:sx n="64" d="100"/>
          <a:sy n="64" d="100"/>
        </p:scale>
        <p:origin x="78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CC76DA-5574-4157-B62F-20384F571CBC}" type="datetimeFigureOut">
              <a:rPr lang="en-US" smtClean="0"/>
              <a:t>6/10/2024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1FC32-011A-4547-9318-1486604A96F4}" type="slidenum">
              <a:rPr lang="en-US" smtClean="0"/>
              <a:t>‹#›</a:t>
            </a:fld>
            <a:endParaRPr lang="en-US"/>
          </a:p>
        </p:txBody>
      </p:sp>
    </p:spTree>
    <p:extLst>
      <p:ext uri="{BB962C8B-B14F-4D97-AF65-F5344CB8AC3E}">
        <p14:creationId xmlns:p14="http://schemas.microsoft.com/office/powerpoint/2010/main" val="2741246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ome Pag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478" b="3333"/>
          <a:stretch/>
        </p:blipFill>
        <p:spPr>
          <a:xfrm>
            <a:off x="0" y="-1"/>
            <a:ext cx="12192000" cy="6765653"/>
          </a:xfrm>
          <a:prstGeom prst="rect">
            <a:avLst/>
          </a:prstGeom>
        </p:spPr>
      </p:pic>
    </p:spTree>
    <p:extLst>
      <p:ext uri="{BB962C8B-B14F-4D97-AF65-F5344CB8AC3E}">
        <p14:creationId xmlns:p14="http://schemas.microsoft.com/office/powerpoint/2010/main" val="1292912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0" y="-7765"/>
            <a:ext cx="12189600" cy="6874884"/>
          </a:xfrm>
          <a:prstGeom prst="rect">
            <a:avLst/>
          </a:prstGeom>
        </p:spPr>
      </p:pic>
      <p:sp>
        <p:nvSpPr>
          <p:cNvPr id="2" name="Title 1">
            <a:extLst>
              <a:ext uri="{FF2B5EF4-FFF2-40B4-BE49-F238E27FC236}">
                <a16:creationId xmlns:a16="http://schemas.microsoft.com/office/drawing/2014/main" id="{DBA5E1E9-9825-A3EB-D936-9086B6A33748}"/>
              </a:ext>
            </a:extLst>
          </p:cNvPr>
          <p:cNvSpPr>
            <a:spLocks noGrp="1"/>
          </p:cNvSpPr>
          <p:nvPr>
            <p:ph type="ctrTitle"/>
          </p:nvPr>
        </p:nvSpPr>
        <p:spPr>
          <a:xfrm>
            <a:off x="628849" y="718101"/>
            <a:ext cx="11056219" cy="677562"/>
          </a:xfrm>
          <a:prstGeom prst="rect">
            <a:avLst/>
          </a:prstGeom>
        </p:spPr>
        <p:txBody>
          <a:bodyPr anchor="t"/>
          <a:lstStyle>
            <a:lvl1pPr algn="l">
              <a:defRPr sz="3600" b="1">
                <a:solidFill>
                  <a:srgbClr val="E85A50"/>
                </a:solidFill>
                <a:latin typeface="Muli" panose="00000500000000000000" pitchFamily="2" charset="0"/>
              </a:defRPr>
            </a:lvl1pPr>
          </a:lstStyle>
          <a:p>
            <a:r>
              <a:rPr lang="en-US" dirty="0"/>
              <a:t>Click to edit Master title style</a:t>
            </a:r>
          </a:p>
        </p:txBody>
      </p:sp>
      <p:sp>
        <p:nvSpPr>
          <p:cNvPr id="4" name="Date Placeholder 3">
            <a:extLst>
              <a:ext uri="{FF2B5EF4-FFF2-40B4-BE49-F238E27FC236}">
                <a16:creationId xmlns:a16="http://schemas.microsoft.com/office/drawing/2014/main" id="{B0D9758C-7F0D-9F23-2F0C-DAECED51C4E3}"/>
              </a:ext>
            </a:extLst>
          </p:cNvPr>
          <p:cNvSpPr>
            <a:spLocks noGrp="1"/>
          </p:cNvSpPr>
          <p:nvPr>
            <p:ph type="dt" sz="half" idx="10"/>
          </p:nvPr>
        </p:nvSpPr>
        <p:spPr/>
        <p:txBody>
          <a:bodyPr/>
          <a:lstStyle/>
          <a:p>
            <a:fld id="{8FA852E8-6374-4FFA-B7C4-914E08AB2B73}" type="datetimeFigureOut">
              <a:rPr lang="en-US" smtClean="0"/>
              <a:t>6/10/2024</a:t>
            </a:fld>
            <a:endParaRPr lang="en-US"/>
          </a:p>
        </p:txBody>
      </p:sp>
      <p:sp>
        <p:nvSpPr>
          <p:cNvPr id="5" name="Footer Placeholder 4">
            <a:extLst>
              <a:ext uri="{FF2B5EF4-FFF2-40B4-BE49-F238E27FC236}">
                <a16:creationId xmlns:a16="http://schemas.microsoft.com/office/drawing/2014/main" id="{D97CEE14-CC8F-50C0-D718-F49D0AE643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071480-592A-6328-CCBC-811209074CFA}"/>
              </a:ext>
            </a:extLst>
          </p:cNvPr>
          <p:cNvSpPr>
            <a:spLocks noGrp="1"/>
          </p:cNvSpPr>
          <p:nvPr>
            <p:ph type="sldNum" sz="quarter" idx="12"/>
          </p:nvPr>
        </p:nvSpPr>
        <p:spPr/>
        <p:txBody>
          <a:bodyPr/>
          <a:lstStyle/>
          <a:p>
            <a:fld id="{98C369B8-0EBA-44E4-A0A2-3F54D725A438}" type="slidenum">
              <a:rPr lang="en-US" smtClean="0"/>
              <a:t>‹#›</a:t>
            </a:fld>
            <a:endParaRPr lang="en-US"/>
          </a:p>
        </p:txBody>
      </p:sp>
      <p:grpSp>
        <p:nvGrpSpPr>
          <p:cNvPr id="8" name="Group 7"/>
          <p:cNvGrpSpPr/>
          <p:nvPr userDrawn="1"/>
        </p:nvGrpSpPr>
        <p:grpSpPr>
          <a:xfrm>
            <a:off x="469895" y="6512484"/>
            <a:ext cx="82800" cy="252382"/>
            <a:chOff x="4173599" y="2913185"/>
            <a:chExt cx="82800" cy="252382"/>
          </a:xfrm>
        </p:grpSpPr>
        <p:sp>
          <p:nvSpPr>
            <p:cNvPr id="9" name="Oval 8"/>
            <p:cNvSpPr/>
            <p:nvPr userDrawn="1"/>
          </p:nvSpPr>
          <p:spPr>
            <a:xfrm>
              <a:off x="4173599" y="2913185"/>
              <a:ext cx="82800" cy="82800"/>
            </a:xfrm>
            <a:prstGeom prst="ellipse">
              <a:avLst/>
            </a:prstGeom>
            <a:solidFill>
              <a:srgbClr val="FBB6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userDrawn="1"/>
          </p:nvSpPr>
          <p:spPr>
            <a:xfrm>
              <a:off x="4173599" y="2997976"/>
              <a:ext cx="82800" cy="82800"/>
            </a:xfrm>
            <a:prstGeom prst="ellipse">
              <a:avLst/>
            </a:prstGeom>
            <a:solidFill>
              <a:srgbClr val="F591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userDrawn="1"/>
          </p:nvSpPr>
          <p:spPr>
            <a:xfrm>
              <a:off x="4173599" y="3082767"/>
              <a:ext cx="82800" cy="82800"/>
            </a:xfrm>
            <a:prstGeom prst="ellipse">
              <a:avLst/>
            </a:prstGeom>
            <a:solidFill>
              <a:srgbClr val="AC3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2" name="Rectangle 11"/>
          <p:cNvSpPr/>
          <p:nvPr userDrawn="1"/>
        </p:nvSpPr>
        <p:spPr>
          <a:xfrm>
            <a:off x="2400" y="6768000"/>
            <a:ext cx="12189600" cy="90000"/>
          </a:xfrm>
          <a:prstGeom prst="rect">
            <a:avLst/>
          </a:prstGeom>
          <a:gradFill flip="none" rotWithShape="1">
            <a:gsLst>
              <a:gs pos="0">
                <a:srgbClr val="00B2DC"/>
              </a:gs>
              <a:gs pos="100000">
                <a:srgbClr val="E85A5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Content Placeholder 2">
            <a:extLst>
              <a:ext uri="{FF2B5EF4-FFF2-40B4-BE49-F238E27FC236}">
                <a16:creationId xmlns:a16="http://schemas.microsoft.com/office/drawing/2014/main" id="{A86CBF6D-C584-5C6A-F158-1958223A12DA}"/>
              </a:ext>
            </a:extLst>
          </p:cNvPr>
          <p:cNvSpPr>
            <a:spLocks noGrp="1"/>
          </p:cNvSpPr>
          <p:nvPr>
            <p:ph idx="1"/>
          </p:nvPr>
        </p:nvSpPr>
        <p:spPr>
          <a:xfrm>
            <a:off x="628848" y="1568379"/>
            <a:ext cx="11056219" cy="4351338"/>
          </a:xfrm>
          <a:prstGeom prst="rect">
            <a:avLst/>
          </a:prstGeom>
        </p:spPr>
        <p:txBody>
          <a:bodyPr/>
          <a:lstStyle>
            <a:lvl1pPr>
              <a:defRPr>
                <a:solidFill>
                  <a:schemeClr val="tx1">
                    <a:lumMod val="75000"/>
                    <a:lumOff val="25000"/>
                  </a:schemeClr>
                </a:solidFill>
                <a:latin typeface="Muli" panose="00000500000000000000" pitchFamily="2" charset="0"/>
              </a:defRPr>
            </a:lvl1pPr>
            <a:lvl2pPr>
              <a:defRPr>
                <a:solidFill>
                  <a:schemeClr val="tx1">
                    <a:lumMod val="75000"/>
                    <a:lumOff val="25000"/>
                  </a:schemeClr>
                </a:solidFill>
                <a:latin typeface="Muli" panose="00000500000000000000" pitchFamily="2" charset="0"/>
              </a:defRPr>
            </a:lvl2pPr>
            <a:lvl3pPr>
              <a:defRPr>
                <a:solidFill>
                  <a:schemeClr val="tx1">
                    <a:lumMod val="75000"/>
                    <a:lumOff val="25000"/>
                  </a:schemeClr>
                </a:solidFill>
                <a:latin typeface="Muli" panose="00000500000000000000" pitchFamily="2" charset="0"/>
              </a:defRPr>
            </a:lvl3pPr>
            <a:lvl4pPr>
              <a:defRPr>
                <a:solidFill>
                  <a:schemeClr val="tx1">
                    <a:lumMod val="75000"/>
                    <a:lumOff val="25000"/>
                  </a:schemeClr>
                </a:solidFill>
                <a:latin typeface="Muli" panose="00000500000000000000" pitchFamily="2" charset="0"/>
              </a:defRPr>
            </a:lvl4pPr>
            <a:lvl5pPr>
              <a:defRPr>
                <a:solidFill>
                  <a:schemeClr val="tx1">
                    <a:lumMod val="75000"/>
                    <a:lumOff val="25000"/>
                  </a:schemeClr>
                </a:solidFill>
                <a:latin typeface="Muli" panose="000005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946488" y="441316"/>
            <a:ext cx="935583" cy="690430"/>
          </a:xfrm>
          <a:prstGeom prst="rect">
            <a:avLst/>
          </a:prstGeom>
        </p:spPr>
      </p:pic>
    </p:spTree>
    <p:extLst>
      <p:ext uri="{BB962C8B-B14F-4D97-AF65-F5344CB8AC3E}">
        <p14:creationId xmlns:p14="http://schemas.microsoft.com/office/powerpoint/2010/main" val="837740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0" y="-7765"/>
            <a:ext cx="12189600" cy="6874883"/>
          </a:xfrm>
          <a:prstGeom prst="rect">
            <a:avLst/>
          </a:prstGeom>
        </p:spPr>
      </p:pic>
      <p:sp>
        <p:nvSpPr>
          <p:cNvPr id="2" name="Title 1">
            <a:extLst>
              <a:ext uri="{FF2B5EF4-FFF2-40B4-BE49-F238E27FC236}">
                <a16:creationId xmlns:a16="http://schemas.microsoft.com/office/drawing/2014/main" id="{DBA5E1E9-9825-A3EB-D936-9086B6A33748}"/>
              </a:ext>
            </a:extLst>
          </p:cNvPr>
          <p:cNvSpPr>
            <a:spLocks noGrp="1"/>
          </p:cNvSpPr>
          <p:nvPr>
            <p:ph type="ctrTitle"/>
          </p:nvPr>
        </p:nvSpPr>
        <p:spPr>
          <a:xfrm>
            <a:off x="628849" y="718101"/>
            <a:ext cx="11056219" cy="677562"/>
          </a:xfrm>
          <a:prstGeom prst="rect">
            <a:avLst/>
          </a:prstGeom>
        </p:spPr>
        <p:txBody>
          <a:bodyPr anchor="t"/>
          <a:lstStyle>
            <a:lvl1pPr algn="l">
              <a:defRPr sz="3600" b="1">
                <a:solidFill>
                  <a:srgbClr val="E85A50"/>
                </a:solidFill>
                <a:latin typeface="Muli" panose="00000500000000000000" pitchFamily="2" charset="0"/>
              </a:defRPr>
            </a:lvl1pPr>
          </a:lstStyle>
          <a:p>
            <a:r>
              <a:rPr lang="en-US" dirty="0"/>
              <a:t>Click to edit Master title style</a:t>
            </a:r>
          </a:p>
        </p:txBody>
      </p:sp>
      <p:sp>
        <p:nvSpPr>
          <p:cNvPr id="4" name="Date Placeholder 3">
            <a:extLst>
              <a:ext uri="{FF2B5EF4-FFF2-40B4-BE49-F238E27FC236}">
                <a16:creationId xmlns:a16="http://schemas.microsoft.com/office/drawing/2014/main" id="{B0D9758C-7F0D-9F23-2F0C-DAECED51C4E3}"/>
              </a:ext>
            </a:extLst>
          </p:cNvPr>
          <p:cNvSpPr>
            <a:spLocks noGrp="1"/>
          </p:cNvSpPr>
          <p:nvPr>
            <p:ph type="dt" sz="half" idx="10"/>
          </p:nvPr>
        </p:nvSpPr>
        <p:spPr/>
        <p:txBody>
          <a:bodyPr/>
          <a:lstStyle/>
          <a:p>
            <a:fld id="{8FA852E8-6374-4FFA-B7C4-914E08AB2B73}" type="datetimeFigureOut">
              <a:rPr lang="en-US" smtClean="0"/>
              <a:t>6/10/2024</a:t>
            </a:fld>
            <a:endParaRPr lang="en-US"/>
          </a:p>
        </p:txBody>
      </p:sp>
      <p:sp>
        <p:nvSpPr>
          <p:cNvPr id="5" name="Footer Placeholder 4">
            <a:extLst>
              <a:ext uri="{FF2B5EF4-FFF2-40B4-BE49-F238E27FC236}">
                <a16:creationId xmlns:a16="http://schemas.microsoft.com/office/drawing/2014/main" id="{D97CEE14-CC8F-50C0-D718-F49D0AE643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071480-592A-6328-CCBC-811209074CFA}"/>
              </a:ext>
            </a:extLst>
          </p:cNvPr>
          <p:cNvSpPr>
            <a:spLocks noGrp="1"/>
          </p:cNvSpPr>
          <p:nvPr>
            <p:ph type="sldNum" sz="quarter" idx="12"/>
          </p:nvPr>
        </p:nvSpPr>
        <p:spPr/>
        <p:txBody>
          <a:bodyPr/>
          <a:lstStyle/>
          <a:p>
            <a:fld id="{98C369B8-0EBA-44E4-A0A2-3F54D725A438}" type="slidenum">
              <a:rPr lang="en-US" smtClean="0"/>
              <a:t>‹#›</a:t>
            </a:fld>
            <a:endParaRPr lang="en-US"/>
          </a:p>
        </p:txBody>
      </p:sp>
      <p:grpSp>
        <p:nvGrpSpPr>
          <p:cNvPr id="8" name="Group 7"/>
          <p:cNvGrpSpPr/>
          <p:nvPr userDrawn="1"/>
        </p:nvGrpSpPr>
        <p:grpSpPr>
          <a:xfrm>
            <a:off x="469895" y="6512484"/>
            <a:ext cx="82800" cy="252382"/>
            <a:chOff x="4173599" y="2913185"/>
            <a:chExt cx="82800" cy="252382"/>
          </a:xfrm>
        </p:grpSpPr>
        <p:sp>
          <p:nvSpPr>
            <p:cNvPr id="9" name="Oval 8"/>
            <p:cNvSpPr/>
            <p:nvPr userDrawn="1"/>
          </p:nvSpPr>
          <p:spPr>
            <a:xfrm>
              <a:off x="4173599" y="2913185"/>
              <a:ext cx="82800" cy="82800"/>
            </a:xfrm>
            <a:prstGeom prst="ellipse">
              <a:avLst/>
            </a:prstGeom>
            <a:solidFill>
              <a:srgbClr val="FBB6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userDrawn="1"/>
          </p:nvSpPr>
          <p:spPr>
            <a:xfrm>
              <a:off x="4173599" y="2997976"/>
              <a:ext cx="82800" cy="82800"/>
            </a:xfrm>
            <a:prstGeom prst="ellipse">
              <a:avLst/>
            </a:prstGeom>
            <a:solidFill>
              <a:srgbClr val="F591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userDrawn="1"/>
          </p:nvSpPr>
          <p:spPr>
            <a:xfrm>
              <a:off x="4173599" y="3082767"/>
              <a:ext cx="82800" cy="82800"/>
            </a:xfrm>
            <a:prstGeom prst="ellipse">
              <a:avLst/>
            </a:prstGeom>
            <a:solidFill>
              <a:srgbClr val="AC3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2" name="Rectangle 11"/>
          <p:cNvSpPr/>
          <p:nvPr userDrawn="1"/>
        </p:nvSpPr>
        <p:spPr>
          <a:xfrm>
            <a:off x="2400" y="6768000"/>
            <a:ext cx="12189600" cy="90000"/>
          </a:xfrm>
          <a:prstGeom prst="rect">
            <a:avLst/>
          </a:prstGeom>
          <a:gradFill flip="none" rotWithShape="1">
            <a:gsLst>
              <a:gs pos="0">
                <a:srgbClr val="00B2DC"/>
              </a:gs>
              <a:gs pos="100000">
                <a:srgbClr val="E85A5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Content Placeholder 2">
            <a:extLst>
              <a:ext uri="{FF2B5EF4-FFF2-40B4-BE49-F238E27FC236}">
                <a16:creationId xmlns:a16="http://schemas.microsoft.com/office/drawing/2014/main" id="{A86CBF6D-C584-5C6A-F158-1958223A12DA}"/>
              </a:ext>
            </a:extLst>
          </p:cNvPr>
          <p:cNvSpPr>
            <a:spLocks noGrp="1"/>
          </p:cNvSpPr>
          <p:nvPr>
            <p:ph idx="1"/>
          </p:nvPr>
        </p:nvSpPr>
        <p:spPr>
          <a:xfrm>
            <a:off x="628848" y="1568379"/>
            <a:ext cx="11056219" cy="4351338"/>
          </a:xfrm>
          <a:prstGeom prst="rect">
            <a:avLst/>
          </a:prstGeom>
        </p:spPr>
        <p:txBody>
          <a:bodyPr/>
          <a:lstStyle>
            <a:lvl1pPr>
              <a:defRPr>
                <a:solidFill>
                  <a:schemeClr val="tx1">
                    <a:lumMod val="75000"/>
                    <a:lumOff val="25000"/>
                  </a:schemeClr>
                </a:solidFill>
                <a:latin typeface="Muli" panose="00000500000000000000" pitchFamily="2" charset="0"/>
              </a:defRPr>
            </a:lvl1pPr>
            <a:lvl2pPr>
              <a:defRPr>
                <a:solidFill>
                  <a:schemeClr val="tx1">
                    <a:lumMod val="75000"/>
                    <a:lumOff val="25000"/>
                  </a:schemeClr>
                </a:solidFill>
                <a:latin typeface="Muli" panose="00000500000000000000" pitchFamily="2" charset="0"/>
              </a:defRPr>
            </a:lvl2pPr>
            <a:lvl3pPr>
              <a:defRPr>
                <a:solidFill>
                  <a:schemeClr val="tx1">
                    <a:lumMod val="75000"/>
                    <a:lumOff val="25000"/>
                  </a:schemeClr>
                </a:solidFill>
                <a:latin typeface="Muli" panose="00000500000000000000" pitchFamily="2" charset="0"/>
              </a:defRPr>
            </a:lvl3pPr>
            <a:lvl4pPr>
              <a:defRPr>
                <a:solidFill>
                  <a:schemeClr val="tx1">
                    <a:lumMod val="75000"/>
                    <a:lumOff val="25000"/>
                  </a:schemeClr>
                </a:solidFill>
                <a:latin typeface="Muli" panose="00000500000000000000" pitchFamily="2" charset="0"/>
              </a:defRPr>
            </a:lvl4pPr>
            <a:lvl5pPr>
              <a:defRPr>
                <a:solidFill>
                  <a:schemeClr val="tx1">
                    <a:lumMod val="75000"/>
                    <a:lumOff val="25000"/>
                  </a:schemeClr>
                </a:solidFill>
                <a:latin typeface="Muli" panose="000005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946488" y="441316"/>
            <a:ext cx="935583" cy="690430"/>
          </a:xfrm>
          <a:prstGeom prst="rect">
            <a:avLst/>
          </a:prstGeom>
        </p:spPr>
      </p:pic>
    </p:spTree>
    <p:extLst>
      <p:ext uri="{BB962C8B-B14F-4D97-AF65-F5344CB8AC3E}">
        <p14:creationId xmlns:p14="http://schemas.microsoft.com/office/powerpoint/2010/main" val="829928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240E90-F1EA-CE6C-4352-712F30158875}"/>
              </a:ext>
            </a:extLst>
          </p:cNvPr>
          <p:cNvSpPr>
            <a:spLocks noGrp="1"/>
          </p:cNvSpPr>
          <p:nvPr>
            <p:ph type="dt" sz="half" idx="10"/>
          </p:nvPr>
        </p:nvSpPr>
        <p:spPr/>
        <p:txBody>
          <a:bodyPr/>
          <a:lstStyle/>
          <a:p>
            <a:fld id="{8FA852E8-6374-4FFA-B7C4-914E08AB2B73}" type="datetimeFigureOut">
              <a:rPr lang="en-US" smtClean="0"/>
              <a:t>6/10/2024</a:t>
            </a:fld>
            <a:endParaRPr lang="en-US"/>
          </a:p>
        </p:txBody>
      </p:sp>
      <p:sp>
        <p:nvSpPr>
          <p:cNvPr id="3" name="Footer Placeholder 2">
            <a:extLst>
              <a:ext uri="{FF2B5EF4-FFF2-40B4-BE49-F238E27FC236}">
                <a16:creationId xmlns:a16="http://schemas.microsoft.com/office/drawing/2014/main" id="{F4492B38-6A36-7379-D109-C7F86635D8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D35841-5A9D-FF6C-2CA1-674AAA227388}"/>
              </a:ext>
            </a:extLst>
          </p:cNvPr>
          <p:cNvSpPr>
            <a:spLocks noGrp="1"/>
          </p:cNvSpPr>
          <p:nvPr>
            <p:ph type="sldNum" sz="quarter" idx="12"/>
          </p:nvPr>
        </p:nvSpPr>
        <p:spPr/>
        <p:txBody>
          <a:bodyPr/>
          <a:lstStyle/>
          <a:p>
            <a:fld id="{98C369B8-0EBA-44E4-A0A2-3F54D725A438}" type="slidenum">
              <a:rPr lang="en-US" smtClean="0"/>
              <a:t>‹#›</a:t>
            </a:fld>
            <a:endParaRPr lang="en-US"/>
          </a:p>
        </p:txBody>
      </p:sp>
    </p:spTree>
    <p:extLst>
      <p:ext uri="{BB962C8B-B14F-4D97-AF65-F5344CB8AC3E}">
        <p14:creationId xmlns:p14="http://schemas.microsoft.com/office/powerpoint/2010/main" val="2620483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9317BD7-F88C-42C7-9CFF-3D0DFEC512E9}" type="datetimeFigureOut">
              <a:rPr lang="en-US" smtClean="0"/>
              <a:pPr/>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86F03-2FBF-41DE-B3CD-FC427FB835D9}" type="slidenum">
              <a:rPr lang="en-US" smtClean="0"/>
              <a:pPr/>
              <a:t>‹#›</a:t>
            </a:fld>
            <a:endParaRPr lang="en-US"/>
          </a:p>
        </p:txBody>
      </p:sp>
    </p:spTree>
    <p:extLst>
      <p:ext uri="{BB962C8B-B14F-4D97-AF65-F5344CB8AC3E}">
        <p14:creationId xmlns:p14="http://schemas.microsoft.com/office/powerpoint/2010/main" val="3078522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317BD7-F88C-42C7-9CFF-3D0DFEC512E9}" type="datetimeFigureOut">
              <a:rPr lang="en-US" smtClean="0"/>
              <a:pPr/>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86F03-2FBF-41DE-B3CD-FC427FB835D9}" type="slidenum">
              <a:rPr lang="en-US" smtClean="0"/>
              <a:pPr/>
              <a:t>‹#›</a:t>
            </a:fld>
            <a:endParaRPr lang="en-US"/>
          </a:p>
        </p:txBody>
      </p:sp>
    </p:spTree>
    <p:extLst>
      <p:ext uri="{BB962C8B-B14F-4D97-AF65-F5344CB8AC3E}">
        <p14:creationId xmlns:p14="http://schemas.microsoft.com/office/powerpoint/2010/main" val="8703604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E3A1881-31F5-2496-1EA4-74734FF038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A852E8-6374-4FFA-B7C4-914E08AB2B73}" type="datetimeFigureOut">
              <a:rPr lang="en-US" smtClean="0"/>
              <a:t>6/10/2024</a:t>
            </a:fld>
            <a:endParaRPr lang="en-US"/>
          </a:p>
        </p:txBody>
      </p:sp>
      <p:sp>
        <p:nvSpPr>
          <p:cNvPr id="5" name="Footer Placeholder 4">
            <a:extLst>
              <a:ext uri="{FF2B5EF4-FFF2-40B4-BE49-F238E27FC236}">
                <a16:creationId xmlns:a16="http://schemas.microsoft.com/office/drawing/2014/main" id="{CA4C25E1-8C13-E577-0A5D-3E7CE98452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9F768C-FCAC-FED8-B88B-0EBEAF75CDDC}"/>
              </a:ext>
            </a:extLst>
          </p:cNvPr>
          <p:cNvSpPr>
            <a:spLocks noGrp="1"/>
          </p:cNvSpPr>
          <p:nvPr>
            <p:ph type="sldNum" sz="quarter" idx="4"/>
          </p:nvPr>
        </p:nvSpPr>
        <p:spPr>
          <a:xfrm>
            <a:off x="9351745"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C369B8-0EBA-44E4-A0A2-3F54D725A438}" type="slidenum">
              <a:rPr lang="en-US" smtClean="0"/>
              <a:t>‹#›</a:t>
            </a:fld>
            <a:endParaRPr lang="en-US"/>
          </a:p>
        </p:txBody>
      </p:sp>
      <p:grpSp>
        <p:nvGrpSpPr>
          <p:cNvPr id="12" name="Group 11"/>
          <p:cNvGrpSpPr/>
          <p:nvPr userDrawn="1"/>
        </p:nvGrpSpPr>
        <p:grpSpPr>
          <a:xfrm>
            <a:off x="469895" y="6512484"/>
            <a:ext cx="82800" cy="252382"/>
            <a:chOff x="4173599" y="2913185"/>
            <a:chExt cx="82800" cy="252382"/>
          </a:xfrm>
        </p:grpSpPr>
        <p:sp>
          <p:nvSpPr>
            <p:cNvPr id="9" name="Oval 8"/>
            <p:cNvSpPr/>
            <p:nvPr userDrawn="1"/>
          </p:nvSpPr>
          <p:spPr>
            <a:xfrm>
              <a:off x="4173599" y="2913185"/>
              <a:ext cx="82800" cy="82800"/>
            </a:xfrm>
            <a:prstGeom prst="ellipse">
              <a:avLst/>
            </a:prstGeom>
            <a:solidFill>
              <a:srgbClr val="FBB6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userDrawn="1"/>
          </p:nvSpPr>
          <p:spPr>
            <a:xfrm>
              <a:off x="4173599" y="2997976"/>
              <a:ext cx="82800" cy="82800"/>
            </a:xfrm>
            <a:prstGeom prst="ellipse">
              <a:avLst/>
            </a:prstGeom>
            <a:solidFill>
              <a:srgbClr val="F591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userDrawn="1"/>
          </p:nvSpPr>
          <p:spPr>
            <a:xfrm>
              <a:off x="4173599" y="3082767"/>
              <a:ext cx="82800" cy="82800"/>
            </a:xfrm>
            <a:prstGeom prst="ellipse">
              <a:avLst/>
            </a:prstGeom>
            <a:solidFill>
              <a:srgbClr val="AC3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Rectangle 12"/>
          <p:cNvSpPr/>
          <p:nvPr userDrawn="1"/>
        </p:nvSpPr>
        <p:spPr>
          <a:xfrm>
            <a:off x="2400" y="6768000"/>
            <a:ext cx="12189600" cy="90000"/>
          </a:xfrm>
          <a:prstGeom prst="rect">
            <a:avLst/>
          </a:prstGeom>
          <a:gradFill flip="none" rotWithShape="1">
            <a:gsLst>
              <a:gs pos="0">
                <a:srgbClr val="00B2DC"/>
              </a:gs>
              <a:gs pos="100000">
                <a:srgbClr val="E85A5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3900165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5" r:id="rId4"/>
    <p:sldLayoutId id="2147483662" r:id="rId5"/>
    <p:sldLayoutId id="2147483663"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45EF79-2E66-4600-7D7D-5A68CA126D4F}"/>
              </a:ext>
            </a:extLst>
          </p:cNvPr>
          <p:cNvSpPr txBox="1"/>
          <p:nvPr/>
        </p:nvSpPr>
        <p:spPr>
          <a:xfrm>
            <a:off x="6944265" y="122069"/>
            <a:ext cx="6038490" cy="1015663"/>
          </a:xfrm>
          <a:prstGeom prst="rect">
            <a:avLst/>
          </a:prstGeom>
          <a:noFill/>
        </p:spPr>
        <p:txBody>
          <a:bodyPr wrap="square" rtlCol="0">
            <a:spAutoFit/>
          </a:bodyPr>
          <a:lstStyle/>
          <a:p>
            <a:pPr algn="ctr"/>
            <a:r>
              <a:rPr lang="en-US" sz="3000" b="1" spc="300" dirty="0" err="1">
                <a:solidFill>
                  <a:srgbClr val="E85A50"/>
                </a:solidFill>
                <a:latin typeface="Montserrat Light" panose="00000400000000000000" pitchFamily="2" charset="0"/>
              </a:rPr>
              <a:t>DEliVERiNG</a:t>
            </a:r>
            <a:r>
              <a:rPr lang="en-US" sz="3000" b="1" spc="300" dirty="0" err="1">
                <a:solidFill>
                  <a:srgbClr val="00B3DD"/>
                </a:solidFill>
                <a:latin typeface="Montserrat Light" panose="00000400000000000000" pitchFamily="2" charset="0"/>
              </a:rPr>
              <a:t>SKiLLS</a:t>
            </a:r>
            <a:endParaRPr lang="en-US" sz="3000" b="1" spc="300" dirty="0">
              <a:solidFill>
                <a:srgbClr val="00B3DD"/>
              </a:solidFill>
              <a:latin typeface="Montserrat Light" panose="00000400000000000000" pitchFamily="2" charset="0"/>
            </a:endParaRPr>
          </a:p>
          <a:p>
            <a:pPr algn="ctr"/>
            <a:r>
              <a:rPr lang="en-US" sz="3000" b="1" spc="300" dirty="0" err="1">
                <a:solidFill>
                  <a:srgbClr val="E85A50"/>
                </a:solidFill>
                <a:latin typeface="Montserrat Light" panose="00000400000000000000" pitchFamily="2" charset="0"/>
              </a:rPr>
              <a:t>DRiViNG</a:t>
            </a:r>
            <a:r>
              <a:rPr lang="en-US" sz="3000" b="1" spc="300" dirty="0" err="1">
                <a:solidFill>
                  <a:srgbClr val="00B3DD"/>
                </a:solidFill>
                <a:latin typeface="Montserrat Light" panose="00000400000000000000" pitchFamily="2" charset="0"/>
              </a:rPr>
              <a:t>SUCCESS</a:t>
            </a:r>
            <a:endParaRPr lang="en-US" sz="3000" b="1" spc="300" dirty="0">
              <a:solidFill>
                <a:srgbClr val="00B3DD"/>
              </a:solidFill>
              <a:latin typeface="Montserrat Light" panose="00000400000000000000" pitchFamily="2" charset="0"/>
            </a:endParaRPr>
          </a:p>
        </p:txBody>
      </p:sp>
      <p:sp>
        <p:nvSpPr>
          <p:cNvPr id="4" name="TextBox 3">
            <a:extLst>
              <a:ext uri="{FF2B5EF4-FFF2-40B4-BE49-F238E27FC236}">
                <a16:creationId xmlns:a16="http://schemas.microsoft.com/office/drawing/2014/main" id="{CFC8A88C-E55C-40C2-DFAF-9786C170AB4F}"/>
              </a:ext>
            </a:extLst>
          </p:cNvPr>
          <p:cNvSpPr txBox="1"/>
          <p:nvPr/>
        </p:nvSpPr>
        <p:spPr>
          <a:xfrm>
            <a:off x="10477763" y="6471111"/>
            <a:ext cx="1606530" cy="276999"/>
          </a:xfrm>
          <a:prstGeom prst="rect">
            <a:avLst/>
          </a:prstGeom>
          <a:noFill/>
        </p:spPr>
        <p:txBody>
          <a:bodyPr wrap="none" rtlCol="0">
            <a:spAutoFit/>
          </a:bodyPr>
          <a:lstStyle/>
          <a:p>
            <a:r>
              <a:rPr lang="en-US" sz="1200" dirty="0">
                <a:solidFill>
                  <a:srgbClr val="E85A50"/>
                </a:solidFill>
                <a:latin typeface="Montserrat" panose="00000500000000000000" pitchFamily="2" charset="0"/>
              </a:rPr>
              <a:t>www.VINSYS.COM</a:t>
            </a:r>
          </a:p>
        </p:txBody>
      </p:sp>
      <p:pic>
        <p:nvPicPr>
          <p:cNvPr id="5" name="Picture 4">
            <a:extLst>
              <a:ext uri="{FF2B5EF4-FFF2-40B4-BE49-F238E27FC236}">
                <a16:creationId xmlns:a16="http://schemas.microsoft.com/office/drawing/2014/main" id="{389AEDA9-25A6-6407-71CC-497490A9BF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2118" y="6221317"/>
            <a:ext cx="88910" cy="249794"/>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932" y="216959"/>
            <a:ext cx="1627935" cy="1201364"/>
          </a:xfrm>
          <a:prstGeom prst="rect">
            <a:avLst/>
          </a:prstGeom>
        </p:spPr>
      </p:pic>
    </p:spTree>
    <p:extLst>
      <p:ext uri="{BB962C8B-B14F-4D97-AF65-F5344CB8AC3E}">
        <p14:creationId xmlns:p14="http://schemas.microsoft.com/office/powerpoint/2010/main" val="2657450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Components of database</a:t>
            </a:r>
          </a:p>
        </p:txBody>
      </p:sp>
      <p:sp>
        <p:nvSpPr>
          <p:cNvPr id="4" name="Content Placeholder 3">
            <a:extLst>
              <a:ext uri="{FF2B5EF4-FFF2-40B4-BE49-F238E27FC236}">
                <a16:creationId xmlns:a16="http://schemas.microsoft.com/office/drawing/2014/main" id="{E4419CA6-72AB-8607-E097-91D7E16FDCD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68471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7A309B-5867-3203-F692-B9B01B7259AB}"/>
              </a:ext>
            </a:extLst>
          </p:cNvPr>
          <p:cNvSpPr>
            <a:spLocks noGrp="1"/>
          </p:cNvSpPr>
          <p:nvPr>
            <p:ph type="ctrTitle"/>
          </p:nvPr>
        </p:nvSpPr>
        <p:spPr/>
        <p:txBody>
          <a:bodyPr/>
          <a:lstStyle/>
          <a:p>
            <a:endParaRPr lang="en-US"/>
          </a:p>
        </p:txBody>
      </p:sp>
      <p:sp>
        <p:nvSpPr>
          <p:cNvPr id="3" name="Content Placeholder 2"/>
          <p:cNvSpPr>
            <a:spLocks noGrp="1"/>
          </p:cNvSpPr>
          <p:nvPr>
            <p:ph idx="1"/>
          </p:nvPr>
        </p:nvSpPr>
        <p:spPr/>
        <p:txBody>
          <a:bodyPr/>
          <a:lstStyle/>
          <a:p>
            <a:r>
              <a:rPr lang="en-US" dirty="0"/>
              <a:t>Hardware, Software, Data, Database Access Language, Procedures and Users all together form the components of a DBMS.</a:t>
            </a:r>
          </a:p>
        </p:txBody>
      </p:sp>
    </p:spTree>
    <p:extLst>
      <p:ext uri="{BB962C8B-B14F-4D97-AF65-F5344CB8AC3E}">
        <p14:creationId xmlns:p14="http://schemas.microsoft.com/office/powerpoint/2010/main" val="80580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t>Hardware</a:t>
            </a:r>
            <a:br>
              <a:rPr lang="en-US" dirty="0"/>
            </a:br>
            <a:endParaRPr lang="en-US" dirty="0"/>
          </a:p>
        </p:txBody>
      </p:sp>
      <p:sp>
        <p:nvSpPr>
          <p:cNvPr id="3" name="Content Placeholder 2"/>
          <p:cNvSpPr>
            <a:spLocks noGrp="1"/>
          </p:cNvSpPr>
          <p:nvPr>
            <p:ph idx="1"/>
          </p:nvPr>
        </p:nvSpPr>
        <p:spPr/>
        <p:txBody>
          <a:bodyPr/>
          <a:lstStyle/>
          <a:p>
            <a:r>
              <a:rPr lang="en-US" dirty="0"/>
              <a:t>The hardware is the actual computer system used for keeping and accessing the database. The conventional DBMS hardware consists of secondary storage devices such as hard disks. Databases run on the range of machines from micro computers to mainframes.</a:t>
            </a:r>
          </a:p>
          <a:p>
            <a:endParaRPr lang="en-US" dirty="0"/>
          </a:p>
        </p:txBody>
      </p:sp>
    </p:spTree>
    <p:extLst>
      <p:ext uri="{BB962C8B-B14F-4D97-AF65-F5344CB8AC3E}">
        <p14:creationId xmlns:p14="http://schemas.microsoft.com/office/powerpoint/2010/main" val="918218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Software</a:t>
            </a:r>
          </a:p>
        </p:txBody>
      </p:sp>
      <p:sp>
        <p:nvSpPr>
          <p:cNvPr id="3" name="Content Placeholder 2"/>
          <p:cNvSpPr>
            <a:spLocks noGrp="1"/>
          </p:cNvSpPr>
          <p:nvPr>
            <p:ph idx="1"/>
          </p:nvPr>
        </p:nvSpPr>
        <p:spPr/>
        <p:txBody>
          <a:bodyPr/>
          <a:lstStyle/>
          <a:p>
            <a:r>
              <a:rPr lang="en-US" dirty="0"/>
              <a:t>Software is the actual DBMS between the physical database and the users of the system. All the requests from the user for accessing the database are handled by DBMS.</a:t>
            </a:r>
          </a:p>
        </p:txBody>
      </p:sp>
    </p:spTree>
    <p:extLst>
      <p:ext uri="{BB962C8B-B14F-4D97-AF65-F5344CB8AC3E}">
        <p14:creationId xmlns:p14="http://schemas.microsoft.com/office/powerpoint/2010/main" val="3572003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t>Data</a:t>
            </a:r>
            <a:br>
              <a:rPr lang="en-US" dirty="0"/>
            </a:br>
            <a:endParaRPr lang="en-US" dirty="0"/>
          </a:p>
        </p:txBody>
      </p:sp>
      <p:sp>
        <p:nvSpPr>
          <p:cNvPr id="3" name="Content Placeholder 2"/>
          <p:cNvSpPr>
            <a:spLocks noGrp="1"/>
          </p:cNvSpPr>
          <p:nvPr>
            <p:ph idx="1"/>
          </p:nvPr>
        </p:nvSpPr>
        <p:spPr/>
        <p:txBody>
          <a:bodyPr/>
          <a:lstStyle/>
          <a:p>
            <a:r>
              <a:rPr lang="en-US" dirty="0"/>
              <a:t>It is an important component of the database management system. The main task of DBMS is to process the data. Databases are used to store the data, retrieved, and updated to and from the databases.</a:t>
            </a:r>
          </a:p>
          <a:p>
            <a:endParaRPr lang="en-US" dirty="0"/>
          </a:p>
          <a:p>
            <a:endParaRPr lang="en-US" dirty="0"/>
          </a:p>
        </p:txBody>
      </p:sp>
    </p:spTree>
    <p:extLst>
      <p:ext uri="{BB962C8B-B14F-4D97-AF65-F5344CB8AC3E}">
        <p14:creationId xmlns:p14="http://schemas.microsoft.com/office/powerpoint/2010/main" val="701345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t>Users</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There are a number of users who can access or retrieve the data on demand using the application and the interfaces provided by the DBMS.</a:t>
            </a:r>
          </a:p>
          <a:p>
            <a:r>
              <a:rPr lang="en-US" dirty="0"/>
              <a:t>The users of the database can be classified into different groups −</a:t>
            </a:r>
          </a:p>
          <a:p>
            <a:r>
              <a:rPr lang="en-US" dirty="0"/>
              <a:t>Native Users</a:t>
            </a:r>
          </a:p>
          <a:p>
            <a:r>
              <a:rPr lang="en-US" dirty="0"/>
              <a:t>Online Users</a:t>
            </a:r>
          </a:p>
          <a:p>
            <a:r>
              <a:rPr lang="en-US" dirty="0"/>
              <a:t>Sophisticated Users</a:t>
            </a:r>
          </a:p>
          <a:p>
            <a:r>
              <a:rPr lang="en-US" dirty="0"/>
              <a:t>Specialized Users</a:t>
            </a:r>
          </a:p>
          <a:p>
            <a:r>
              <a:rPr lang="en-US" dirty="0"/>
              <a:t>Application Users</a:t>
            </a:r>
          </a:p>
          <a:p>
            <a:r>
              <a:rPr lang="en-US" dirty="0"/>
              <a:t>DBA- Database Administrator</a:t>
            </a:r>
          </a:p>
          <a:p>
            <a:endParaRPr lang="en-US" dirty="0"/>
          </a:p>
        </p:txBody>
      </p:sp>
    </p:spTree>
    <p:extLst>
      <p:ext uri="{BB962C8B-B14F-4D97-AF65-F5344CB8AC3E}">
        <p14:creationId xmlns:p14="http://schemas.microsoft.com/office/powerpoint/2010/main" val="3015930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components of DBMS are given below in pictorial form −</a:t>
            </a:r>
          </a:p>
        </p:txBody>
      </p:sp>
      <p:pic>
        <p:nvPicPr>
          <p:cNvPr id="1026" name="Picture 2" descr="https://www.tutorialspoint.com/assets/questions/media/53767/components_of_dbms.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426154" y="1568450"/>
            <a:ext cx="546193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513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a:xfrm>
            <a:off x="8137776" y="2139950"/>
            <a:ext cx="2981073" cy="2933700"/>
          </a:xfrm>
          <a:prstGeom prst="roundRect">
            <a:avLst>
              <a:gd name="adj" fmla="val 4684"/>
            </a:avLst>
          </a:prstGeom>
          <a:solidFill>
            <a:srgbClr val="E6F8FC">
              <a:alpha val="66000"/>
            </a:srgbClr>
          </a:solidFill>
          <a:ln>
            <a:gradFill>
              <a:gsLst>
                <a:gs pos="0">
                  <a:srgbClr val="00B2DC"/>
                </a:gs>
                <a:gs pos="100000">
                  <a:srgbClr val="E97F74">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79BE79CD-45E1-533C-1C1D-516039947E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984" y="1430535"/>
            <a:ext cx="5952723" cy="3457645"/>
          </a:xfrm>
          <a:prstGeom prst="rect">
            <a:avLst/>
          </a:prstGeom>
        </p:spPr>
      </p:pic>
      <p:sp>
        <p:nvSpPr>
          <p:cNvPr id="31" name="TextBox 30">
            <a:extLst>
              <a:ext uri="{FF2B5EF4-FFF2-40B4-BE49-F238E27FC236}">
                <a16:creationId xmlns:a16="http://schemas.microsoft.com/office/drawing/2014/main" id="{7BF164FF-1AD4-F518-61B6-FE82545DE9E6}"/>
              </a:ext>
            </a:extLst>
          </p:cNvPr>
          <p:cNvSpPr txBox="1"/>
          <p:nvPr/>
        </p:nvSpPr>
        <p:spPr>
          <a:xfrm>
            <a:off x="4983658" y="5405054"/>
            <a:ext cx="2718848" cy="553998"/>
          </a:xfrm>
          <a:prstGeom prst="rect">
            <a:avLst/>
          </a:prstGeom>
          <a:noFill/>
        </p:spPr>
        <p:txBody>
          <a:bodyPr wrap="square" rtlCol="0">
            <a:spAutoFit/>
          </a:bodyPr>
          <a:lstStyle/>
          <a:p>
            <a:r>
              <a:rPr lang="en-US" sz="1000" dirty="0">
                <a:solidFill>
                  <a:schemeClr val="tx1">
                    <a:lumMod val="75000"/>
                    <a:lumOff val="25000"/>
                  </a:schemeClr>
                </a:solidFill>
                <a:latin typeface="Muli" panose="00000500000000000000" pitchFamily="2" charset="0"/>
              </a:rPr>
              <a:t>304, City Tower 2, Near Crown Plaza, Sheikh Zayed Road. Dubai, UAE.</a:t>
            </a:r>
          </a:p>
          <a:p>
            <a:r>
              <a:rPr lang="en-US" sz="1000" dirty="0" err="1">
                <a:solidFill>
                  <a:schemeClr val="tx1">
                    <a:lumMod val="75000"/>
                    <a:lumOff val="25000"/>
                  </a:schemeClr>
                </a:solidFill>
                <a:latin typeface="Muli" panose="00000500000000000000" pitchFamily="2" charset="0"/>
              </a:rPr>
              <a:t>PO.Box</a:t>
            </a:r>
            <a:r>
              <a:rPr lang="en-US" sz="1000" dirty="0">
                <a:solidFill>
                  <a:schemeClr val="tx1">
                    <a:lumMod val="75000"/>
                    <a:lumOff val="25000"/>
                  </a:schemeClr>
                </a:solidFill>
                <a:latin typeface="Muli" panose="00000500000000000000" pitchFamily="2" charset="0"/>
              </a:rPr>
              <a:t> - 213279</a:t>
            </a:r>
          </a:p>
        </p:txBody>
      </p:sp>
      <p:sp>
        <p:nvSpPr>
          <p:cNvPr id="32" name="TextBox 31">
            <a:extLst>
              <a:ext uri="{FF2B5EF4-FFF2-40B4-BE49-F238E27FC236}">
                <a16:creationId xmlns:a16="http://schemas.microsoft.com/office/drawing/2014/main" id="{32E4EB23-4422-3123-373F-7C53548449A0}"/>
              </a:ext>
            </a:extLst>
          </p:cNvPr>
          <p:cNvSpPr txBox="1"/>
          <p:nvPr/>
        </p:nvSpPr>
        <p:spPr>
          <a:xfrm>
            <a:off x="1779667" y="5405054"/>
            <a:ext cx="2718848" cy="553998"/>
          </a:xfrm>
          <a:prstGeom prst="rect">
            <a:avLst/>
          </a:prstGeom>
          <a:noFill/>
        </p:spPr>
        <p:txBody>
          <a:bodyPr wrap="square" rtlCol="0">
            <a:spAutoFit/>
          </a:bodyPr>
          <a:lstStyle/>
          <a:p>
            <a:r>
              <a:rPr lang="en-US" sz="1000" dirty="0">
                <a:solidFill>
                  <a:schemeClr val="tx1">
                    <a:lumMod val="75000"/>
                    <a:lumOff val="25000"/>
                  </a:schemeClr>
                </a:solidFill>
                <a:latin typeface="Muli" panose="00000500000000000000" pitchFamily="2" charset="0"/>
              </a:rPr>
              <a:t>Shivaji Niketan, </a:t>
            </a:r>
            <a:r>
              <a:rPr lang="en-US" sz="1000" dirty="0" err="1">
                <a:solidFill>
                  <a:schemeClr val="tx1">
                    <a:lumMod val="75000"/>
                    <a:lumOff val="25000"/>
                  </a:schemeClr>
                </a:solidFill>
                <a:latin typeface="Muli" panose="00000500000000000000" pitchFamily="2" charset="0"/>
              </a:rPr>
              <a:t>Tejas</a:t>
            </a:r>
            <a:r>
              <a:rPr lang="en-US" sz="1000" dirty="0">
                <a:solidFill>
                  <a:schemeClr val="tx1">
                    <a:lumMod val="75000"/>
                    <a:lumOff val="25000"/>
                  </a:schemeClr>
                </a:solidFill>
                <a:latin typeface="Muli" panose="00000500000000000000" pitchFamily="2" charset="0"/>
              </a:rPr>
              <a:t> Society, Behind Kothrud Bus Stand, Near Mantri Park, Kothrud, Pune - 411029.</a:t>
            </a:r>
          </a:p>
        </p:txBody>
      </p:sp>
      <p:sp>
        <p:nvSpPr>
          <p:cNvPr id="33" name="TextBox 32">
            <a:extLst>
              <a:ext uri="{FF2B5EF4-FFF2-40B4-BE49-F238E27FC236}">
                <a16:creationId xmlns:a16="http://schemas.microsoft.com/office/drawing/2014/main" id="{0F1CF517-7F3C-D6B8-9BC0-FFEDF1CFEF11}"/>
              </a:ext>
            </a:extLst>
          </p:cNvPr>
          <p:cNvSpPr txBox="1"/>
          <p:nvPr/>
        </p:nvSpPr>
        <p:spPr>
          <a:xfrm>
            <a:off x="8137777" y="5388006"/>
            <a:ext cx="2357267" cy="400110"/>
          </a:xfrm>
          <a:prstGeom prst="rect">
            <a:avLst/>
          </a:prstGeom>
          <a:noFill/>
        </p:spPr>
        <p:txBody>
          <a:bodyPr wrap="square" rtlCol="0">
            <a:spAutoFit/>
          </a:bodyPr>
          <a:lstStyle/>
          <a:p>
            <a:r>
              <a:rPr lang="en-US" sz="1000" dirty="0">
                <a:solidFill>
                  <a:schemeClr val="tx1">
                    <a:lumMod val="75000"/>
                    <a:lumOff val="25000"/>
                  </a:schemeClr>
                </a:solidFill>
                <a:latin typeface="Muli" panose="00000500000000000000" pitchFamily="2" charset="0"/>
              </a:rPr>
              <a:t>132 West 31st Street, First Floor, New York, 10001, USA</a:t>
            </a:r>
          </a:p>
        </p:txBody>
      </p:sp>
      <p:pic>
        <p:nvPicPr>
          <p:cNvPr id="18" name="Picture 17">
            <a:extLst>
              <a:ext uri="{FF2B5EF4-FFF2-40B4-BE49-F238E27FC236}">
                <a16:creationId xmlns:a16="http://schemas.microsoft.com/office/drawing/2014/main" id="{D46975DD-B15B-0A7D-16AB-A49B46E388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9538" y="1988993"/>
            <a:ext cx="520757" cy="1210867"/>
          </a:xfrm>
          <a:prstGeom prst="rect">
            <a:avLst/>
          </a:prstGeom>
        </p:spPr>
      </p:pic>
      <p:pic>
        <p:nvPicPr>
          <p:cNvPr id="24" name="Picture 23">
            <a:extLst>
              <a:ext uri="{FF2B5EF4-FFF2-40B4-BE49-F238E27FC236}">
                <a16:creationId xmlns:a16="http://schemas.microsoft.com/office/drawing/2014/main" id="{30ED9CD5-35F8-0BA4-43FD-F361968EC7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3437" y="2387143"/>
            <a:ext cx="609667" cy="795954"/>
          </a:xfrm>
          <a:prstGeom prst="rect">
            <a:avLst/>
          </a:prstGeom>
        </p:spPr>
      </p:pic>
      <p:pic>
        <p:nvPicPr>
          <p:cNvPr id="34" name="Picture 33">
            <a:extLst>
              <a:ext uri="{FF2B5EF4-FFF2-40B4-BE49-F238E27FC236}">
                <a16:creationId xmlns:a16="http://schemas.microsoft.com/office/drawing/2014/main" id="{91B64473-1BFE-4471-FC60-6D2AFA4274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0130" y="1911253"/>
            <a:ext cx="520757" cy="876397"/>
          </a:xfrm>
          <a:prstGeom prst="rect">
            <a:avLst/>
          </a:prstGeom>
        </p:spPr>
      </p:pic>
      <p:pic>
        <p:nvPicPr>
          <p:cNvPr id="52" name="Picture 51">
            <a:extLst>
              <a:ext uri="{FF2B5EF4-FFF2-40B4-BE49-F238E27FC236}">
                <a16:creationId xmlns:a16="http://schemas.microsoft.com/office/drawing/2014/main" id="{32A8E45E-3B42-ADD6-2B5D-97019C73B5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10376" y="5494536"/>
            <a:ext cx="207456" cy="351405"/>
          </a:xfrm>
          <a:prstGeom prst="rect">
            <a:avLst/>
          </a:prstGeom>
        </p:spPr>
      </p:pic>
      <p:pic>
        <p:nvPicPr>
          <p:cNvPr id="55" name="Picture 54">
            <a:extLst>
              <a:ext uri="{FF2B5EF4-FFF2-40B4-BE49-F238E27FC236}">
                <a16:creationId xmlns:a16="http://schemas.microsoft.com/office/drawing/2014/main" id="{42505472-B2B8-6AEF-BC15-6B8DD03194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09725" y="5495125"/>
            <a:ext cx="207456" cy="351405"/>
          </a:xfrm>
          <a:prstGeom prst="rect">
            <a:avLst/>
          </a:prstGeom>
        </p:spPr>
      </p:pic>
      <p:pic>
        <p:nvPicPr>
          <p:cNvPr id="56" name="Picture 55">
            <a:extLst>
              <a:ext uri="{FF2B5EF4-FFF2-40B4-BE49-F238E27FC236}">
                <a16:creationId xmlns:a16="http://schemas.microsoft.com/office/drawing/2014/main" id="{52828EEB-5AAF-6492-93DE-0F782DE379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90590" y="5481953"/>
            <a:ext cx="207456" cy="351405"/>
          </a:xfrm>
          <a:prstGeom prst="rect">
            <a:avLst/>
          </a:prstGeom>
        </p:spPr>
      </p:pic>
      <p:grpSp>
        <p:nvGrpSpPr>
          <p:cNvPr id="27" name="Group 26"/>
          <p:cNvGrpSpPr/>
          <p:nvPr/>
        </p:nvGrpSpPr>
        <p:grpSpPr>
          <a:xfrm>
            <a:off x="8560164" y="2639877"/>
            <a:ext cx="2142097" cy="543220"/>
            <a:chOff x="8560164" y="2244430"/>
            <a:chExt cx="2142097" cy="543220"/>
          </a:xfrm>
        </p:grpSpPr>
        <p:sp>
          <p:nvSpPr>
            <p:cNvPr id="25" name="Rounded Rectangle 24"/>
            <p:cNvSpPr/>
            <p:nvPr/>
          </p:nvSpPr>
          <p:spPr>
            <a:xfrm>
              <a:off x="8560164" y="2244430"/>
              <a:ext cx="2142097" cy="543220"/>
            </a:xfrm>
            <a:prstGeom prst="roundRect">
              <a:avLst>
                <a:gd name="adj" fmla="val 50000"/>
              </a:avLst>
            </a:prstGeom>
            <a:solidFill>
              <a:srgbClr val="E6F8FC"/>
            </a:solidFill>
            <a:ln>
              <a:noFill/>
            </a:ln>
            <a:scene3d>
              <a:camera prst="orthographicFront"/>
              <a:lightRig rig="chilly" dir="t">
                <a:rot lat="0" lon="0" rev="16200000"/>
              </a:lightRig>
            </a:scene3d>
            <a:sp3d prstMaterial="matte">
              <a:bevelT w="82550" h="12700"/>
              <a:bevelB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A399FCBC-5BD9-45D6-DE8A-EFC6F9AE9401}"/>
                </a:ext>
              </a:extLst>
            </p:cNvPr>
            <p:cNvSpPr txBox="1"/>
            <p:nvPr/>
          </p:nvSpPr>
          <p:spPr>
            <a:xfrm>
              <a:off x="9099656" y="2408318"/>
              <a:ext cx="1063112" cy="215444"/>
            </a:xfrm>
            <a:prstGeom prst="rect">
              <a:avLst/>
            </a:prstGeom>
            <a:noFill/>
          </p:spPr>
          <p:txBody>
            <a:bodyPr wrap="none" rtlCol="0">
              <a:spAutoFit/>
            </a:bodyPr>
            <a:lstStyle/>
            <a:p>
              <a:r>
                <a:rPr lang="en-US" sz="800" dirty="0">
                  <a:solidFill>
                    <a:schemeClr val="tx1">
                      <a:lumMod val="75000"/>
                      <a:lumOff val="25000"/>
                    </a:schemeClr>
                  </a:solidFill>
                  <a:latin typeface="Montserrat Medium" panose="00000600000000000000" pitchFamily="2" charset="0"/>
                </a:rPr>
                <a:t>www.vinsys.com</a:t>
              </a:r>
            </a:p>
          </p:txBody>
        </p:sp>
        <p:pic>
          <p:nvPicPr>
            <p:cNvPr id="62" name="Picture 61">
              <a:extLst>
                <a:ext uri="{FF2B5EF4-FFF2-40B4-BE49-F238E27FC236}">
                  <a16:creationId xmlns:a16="http://schemas.microsoft.com/office/drawing/2014/main" id="{1919DF21-1902-B47B-3C5D-21462AB82B7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776457" y="2392875"/>
              <a:ext cx="234784" cy="246330"/>
            </a:xfrm>
            <a:prstGeom prst="rect">
              <a:avLst/>
            </a:prstGeom>
          </p:spPr>
        </p:pic>
      </p:grpSp>
      <p:grpSp>
        <p:nvGrpSpPr>
          <p:cNvPr id="26" name="Group 25"/>
          <p:cNvGrpSpPr/>
          <p:nvPr/>
        </p:nvGrpSpPr>
        <p:grpSpPr>
          <a:xfrm>
            <a:off x="8560164" y="3389443"/>
            <a:ext cx="2142097" cy="543220"/>
            <a:chOff x="8560164" y="2993996"/>
            <a:chExt cx="2142097" cy="543220"/>
          </a:xfrm>
        </p:grpSpPr>
        <p:sp>
          <p:nvSpPr>
            <p:cNvPr id="43" name="Rounded Rectangle 42"/>
            <p:cNvSpPr/>
            <p:nvPr/>
          </p:nvSpPr>
          <p:spPr>
            <a:xfrm>
              <a:off x="8560164" y="2993996"/>
              <a:ext cx="2142097" cy="543220"/>
            </a:xfrm>
            <a:prstGeom prst="roundRect">
              <a:avLst>
                <a:gd name="adj" fmla="val 50000"/>
              </a:avLst>
            </a:prstGeom>
            <a:solidFill>
              <a:srgbClr val="E6F8FC"/>
            </a:solidFill>
            <a:ln>
              <a:noFill/>
            </a:ln>
            <a:scene3d>
              <a:camera prst="orthographicFront"/>
              <a:lightRig rig="chilly" dir="t">
                <a:rot lat="0" lon="0" rev="16200000"/>
              </a:lightRig>
            </a:scene3d>
            <a:sp3d prstMaterial="matte">
              <a:bevelT w="82550" h="12700"/>
              <a:bevelB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2D36CB80-6F95-E4B5-1C5B-4118DA8A1ECA}"/>
                </a:ext>
              </a:extLst>
            </p:cNvPr>
            <p:cNvSpPr txBox="1"/>
            <p:nvPr/>
          </p:nvSpPr>
          <p:spPr>
            <a:xfrm>
              <a:off x="9095035" y="3157884"/>
              <a:ext cx="1266693" cy="215444"/>
            </a:xfrm>
            <a:prstGeom prst="rect">
              <a:avLst/>
            </a:prstGeom>
            <a:noFill/>
          </p:spPr>
          <p:txBody>
            <a:bodyPr wrap="none" rtlCol="0">
              <a:spAutoFit/>
            </a:bodyPr>
            <a:lstStyle/>
            <a:p>
              <a:r>
                <a:rPr lang="en-US" sz="800" dirty="0">
                  <a:solidFill>
                    <a:schemeClr val="tx1">
                      <a:lumMod val="75000"/>
                      <a:lumOff val="25000"/>
                    </a:schemeClr>
                  </a:solidFill>
                  <a:latin typeface="Montserrat Medium" panose="00000600000000000000" pitchFamily="2" charset="0"/>
                </a:rPr>
                <a:t>enquiry@vinsys.com</a:t>
              </a:r>
            </a:p>
          </p:txBody>
        </p:sp>
        <p:pic>
          <p:nvPicPr>
            <p:cNvPr id="64" name="Picture 63">
              <a:extLst>
                <a:ext uri="{FF2B5EF4-FFF2-40B4-BE49-F238E27FC236}">
                  <a16:creationId xmlns:a16="http://schemas.microsoft.com/office/drawing/2014/main" id="{9E2F0B76-2F19-2DDE-97FA-8B4F6984F20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759115" y="3179006"/>
              <a:ext cx="234784" cy="173201"/>
            </a:xfrm>
            <a:prstGeom prst="rect">
              <a:avLst/>
            </a:prstGeom>
          </p:spPr>
        </p:pic>
      </p:grpSp>
      <p:sp>
        <p:nvSpPr>
          <p:cNvPr id="22" name="Title 21"/>
          <p:cNvSpPr>
            <a:spLocks noGrp="1"/>
          </p:cNvSpPr>
          <p:nvPr>
            <p:ph type="ctrTitle"/>
          </p:nvPr>
        </p:nvSpPr>
        <p:spPr/>
        <p:txBody>
          <a:bodyPr/>
          <a:lstStyle/>
          <a:p>
            <a:r>
              <a:rPr lang="en-IN" sz="2800" dirty="0"/>
              <a:t>Physical Presence</a:t>
            </a:r>
          </a:p>
        </p:txBody>
      </p:sp>
      <p:sp>
        <p:nvSpPr>
          <p:cNvPr id="2" name="Content Placeholder 1">
            <a:extLst>
              <a:ext uri="{FF2B5EF4-FFF2-40B4-BE49-F238E27FC236}">
                <a16:creationId xmlns:a16="http://schemas.microsoft.com/office/drawing/2014/main" id="{420EDAA0-50B0-EFCD-CE1E-15CFAAB56C0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443837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1906</TotalTime>
  <Words>284</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Montserrat</vt:lpstr>
      <vt:lpstr>Montserrat Light</vt:lpstr>
      <vt:lpstr>Montserrat Medium</vt:lpstr>
      <vt:lpstr>Muli</vt:lpstr>
      <vt:lpstr>Office Theme</vt:lpstr>
      <vt:lpstr>PowerPoint Presentation</vt:lpstr>
      <vt:lpstr>Components of database</vt:lpstr>
      <vt:lpstr>PowerPoint Presentation</vt:lpstr>
      <vt:lpstr>Hardware </vt:lpstr>
      <vt:lpstr>Software</vt:lpstr>
      <vt:lpstr>Data </vt:lpstr>
      <vt:lpstr>Users </vt:lpstr>
      <vt:lpstr>The components of DBMS are given below in pictorial form −</vt:lpstr>
      <vt:lpstr>Physical Presence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Snehal Sawant</dc:creator>
  <cp:lastModifiedBy>Trupti Kulkarni</cp:lastModifiedBy>
  <cp:revision>106</cp:revision>
  <dcterms:created xsi:type="dcterms:W3CDTF">2023-04-19T11:21:44Z</dcterms:created>
  <dcterms:modified xsi:type="dcterms:W3CDTF">2024-06-10T07:03:12Z</dcterms:modified>
</cp:coreProperties>
</file>