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89D17-82F0-49C3-A2DA-78AD76719082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Examples Of </a:t>
            </a:r>
            <a:r>
              <a:rPr lang="en-US" dirty="0" err="1"/>
              <a:t>Subquery</a:t>
            </a:r>
            <a:r>
              <a:rPr lang="en-US" dirty="0"/>
              <a:t>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b="1" dirty="0" err="1"/>
              <a:t>Subquery</a:t>
            </a:r>
            <a:r>
              <a:rPr lang="en-US" b="1" dirty="0"/>
              <a:t> in ‘WHERE’ clause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ename,sal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sal</a:t>
            </a:r>
            <a:r>
              <a:rPr lang="en-US" dirty="0"/>
              <a:t>&lt;(SELECT </a:t>
            </a:r>
            <a:r>
              <a:rPr lang="en-US" dirty="0" err="1"/>
              <a:t>sal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WHERE 					</a:t>
            </a:r>
            <a:r>
              <a:rPr lang="en-US" dirty="0" err="1"/>
              <a:t>ename</a:t>
            </a:r>
            <a:r>
              <a:rPr lang="en-US" dirty="0"/>
              <a:t>=‘CLARK’);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2. </a:t>
            </a:r>
            <a:r>
              <a:rPr lang="en-US" b="1" dirty="0" err="1"/>
              <a:t>Subquery</a:t>
            </a:r>
            <a:r>
              <a:rPr lang="en-US" b="1" dirty="0"/>
              <a:t> in ‘HAVING’ clause</a:t>
            </a:r>
          </a:p>
          <a:p>
            <a:pPr lvl="1">
              <a:buNone/>
            </a:pPr>
            <a:r>
              <a:rPr lang="en-US" dirty="0"/>
              <a:t> SELECT </a:t>
            </a:r>
            <a:r>
              <a:rPr lang="en-US" dirty="0" err="1"/>
              <a:t>deptno</a:t>
            </a:r>
            <a:r>
              <a:rPr lang="en-US" dirty="0"/>
              <a:t>, MIN(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FROM </a:t>
            </a:r>
            <a:r>
              <a:rPr lang="en-US" dirty="0" err="1"/>
              <a:t>emp</a:t>
            </a:r>
            <a:endParaRPr lang="en-US" dirty="0"/>
          </a:p>
          <a:p>
            <a:pPr lvl="1">
              <a:buNone/>
            </a:pPr>
            <a:r>
              <a:rPr lang="en-US" dirty="0"/>
              <a:t> GROUP BY </a:t>
            </a:r>
            <a:r>
              <a:rPr lang="en-US" dirty="0" err="1"/>
              <a:t>deptno</a:t>
            </a:r>
            <a:endParaRPr lang="en-US" dirty="0"/>
          </a:p>
          <a:p>
            <a:pPr lvl="1">
              <a:buNone/>
            </a:pPr>
            <a:r>
              <a:rPr lang="en-US" dirty="0"/>
              <a:t> HAVING MIN(</a:t>
            </a:r>
            <a:r>
              <a:rPr lang="en-US" dirty="0" err="1"/>
              <a:t>sal</a:t>
            </a:r>
            <a:r>
              <a:rPr lang="en-US" dirty="0"/>
              <a:t>) &gt;</a:t>
            </a:r>
          </a:p>
          <a:p>
            <a:pPr lvl="1">
              <a:buNone/>
            </a:pPr>
            <a:r>
              <a:rPr lang="en-US" dirty="0"/>
              <a:t>           	         (SELECT MIN(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     	          FROM </a:t>
            </a:r>
            <a:r>
              <a:rPr lang="en-US" dirty="0" err="1"/>
              <a:t>emp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	         WHERE </a:t>
            </a:r>
            <a:r>
              <a:rPr lang="en-US" dirty="0" err="1"/>
              <a:t>deptno</a:t>
            </a:r>
            <a:r>
              <a:rPr lang="en-US" dirty="0"/>
              <a:t> = 20)</a:t>
            </a:r>
          </a:p>
          <a:p>
            <a:pPr lvl="1">
              <a:buNone/>
            </a:pPr>
            <a:r>
              <a:rPr lang="en-US" dirty="0"/>
              <a:t> /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Of Single Row </a:t>
            </a:r>
            <a:r>
              <a:rPr lang="en-US" dirty="0" err="1"/>
              <a:t>Subquery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58041"/>
              </p:ext>
            </p:extLst>
          </p:nvPr>
        </p:nvGraphicFramePr>
        <p:xfrm>
          <a:off x="628650" y="1568450"/>
          <a:ext cx="1105693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Meaning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Not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Multiple-row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that return more than one row from the inner SELECT statement.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2133601"/>
            <a:ext cx="205740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Main query</a:t>
            </a:r>
          </a:p>
          <a:p>
            <a:r>
              <a:rPr lang="en-US" dirty="0"/>
              <a:t>	</a:t>
            </a:r>
            <a:r>
              <a:rPr lang="en-US" dirty="0" err="1"/>
              <a:t>subquery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00600" y="236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0574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Clerk</a:t>
            </a:r>
          </a:p>
          <a:p>
            <a:r>
              <a:rPr lang="en-US" dirty="0"/>
              <a:t>           manager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Wrong</a:t>
            </a:r>
            <a:br>
              <a:rPr lang="en-US" dirty="0"/>
            </a:br>
            <a:r>
              <a:rPr lang="en-US" dirty="0"/>
              <a:t>with this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=</a:t>
            </a:r>
          </a:p>
          <a:p>
            <a:pPr>
              <a:buNone/>
            </a:pPr>
            <a:r>
              <a:rPr lang="en-US" dirty="0"/>
              <a:t>		(SELECT MIN(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	GROUP BY </a:t>
            </a:r>
            <a:r>
              <a:rPr lang="en-US" dirty="0" err="1"/>
              <a:t>deptno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 this Statement Return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job_id</a:t>
            </a:r>
            <a:endParaRPr lang="en-US" dirty="0"/>
          </a:p>
          <a:p>
            <a:pPr>
              <a:buNone/>
            </a:pPr>
            <a:r>
              <a:rPr lang="en-US" dirty="0"/>
              <a:t>FROM employees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job_id</a:t>
            </a:r>
            <a:r>
              <a:rPr lang="en-US" dirty="0"/>
              <a:t> =</a:t>
            </a:r>
          </a:p>
          <a:p>
            <a:pPr>
              <a:buNone/>
            </a:pPr>
            <a:r>
              <a:rPr lang="en-US" dirty="0"/>
              <a:t>			(SELECT </a:t>
            </a:r>
            <a:r>
              <a:rPr lang="en-US" dirty="0" err="1"/>
              <a:t>job_id</a:t>
            </a:r>
            <a:endParaRPr lang="en-US" dirty="0"/>
          </a:p>
          <a:p>
            <a:pPr>
              <a:buNone/>
            </a:pPr>
            <a:r>
              <a:rPr lang="en-US" dirty="0"/>
              <a:t>			FROM employees</a:t>
            </a:r>
          </a:p>
          <a:p>
            <a:pPr>
              <a:buNone/>
            </a:pPr>
            <a:r>
              <a:rPr lang="en-US" dirty="0"/>
              <a:t>			WHERE </a:t>
            </a:r>
            <a:r>
              <a:rPr lang="en-US" dirty="0" err="1"/>
              <a:t>last_name</a:t>
            </a:r>
            <a:r>
              <a:rPr lang="en-US" dirty="0"/>
              <a:t> = ’Haas’)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no rows selected</a:t>
            </a:r>
          </a:p>
        </p:txBody>
      </p:sp>
      <p:cxnSp>
        <p:nvCxnSpPr>
          <p:cNvPr id="18" name="Curved Connector 17"/>
          <p:cNvCxnSpPr/>
          <p:nvPr/>
        </p:nvCxnSpPr>
        <p:spPr>
          <a:xfrm rot="10800000">
            <a:off x="5791200" y="2895600"/>
            <a:ext cx="1371600" cy="1219200"/>
          </a:xfrm>
          <a:prstGeom prst="curvedConnector3">
            <a:avLst>
              <a:gd name="adj1" fmla="val -2526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Multiple-Row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multiple-row comparison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2514600"/>
          <a:ext cx="6324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 / =ANY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Equal</a:t>
                      </a:r>
                      <a:r>
                        <a:rPr lang="en-US" b="0" baseline="0" dirty="0"/>
                        <a:t> to any member in the list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Compare value to each value returned by the </a:t>
                      </a:r>
                      <a:r>
                        <a:rPr lang="en-US" b="0" dirty="0" err="1"/>
                        <a:t>subquery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Compare value to every value returned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by the </a:t>
                      </a:r>
                      <a:r>
                        <a:rPr lang="en-US" b="0" dirty="0" err="1"/>
                        <a:t>subquery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&lt;ANY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Less than the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&gt;ANY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More than the 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&lt;ALL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Less than 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&gt;ALL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More than the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Row </a:t>
            </a:r>
            <a:r>
              <a:rPr lang="en-US" dirty="0" err="1"/>
              <a:t>Subqueries</a:t>
            </a:r>
            <a:r>
              <a:rPr lang="en-US" dirty="0"/>
              <a:t> With ‘ANY’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job,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WHERE </a:t>
            </a:r>
            <a:r>
              <a:rPr lang="en-US" dirty="0" err="1"/>
              <a:t>sal</a:t>
            </a:r>
            <a:r>
              <a:rPr lang="en-US" dirty="0"/>
              <a:t> &lt; ANY</a:t>
            </a:r>
          </a:p>
          <a:p>
            <a:pPr>
              <a:buNone/>
            </a:pPr>
            <a:r>
              <a:rPr lang="en-US" dirty="0"/>
              <a:t>    		 (SELECT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	     	FROM </a:t>
            </a:r>
            <a:r>
              <a:rPr lang="en-US" dirty="0" err="1"/>
              <a:t>emp</a:t>
            </a:r>
            <a:r>
              <a:rPr lang="en-US" dirty="0"/>
              <a:t> WHERE job= 'CLERK')</a:t>
            </a:r>
          </a:p>
          <a:p>
            <a:pPr>
              <a:buNone/>
            </a:pPr>
            <a:r>
              <a:rPr lang="en-US" dirty="0"/>
              <a:t> AND JOB !='CLERK';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Row </a:t>
            </a:r>
            <a:r>
              <a:rPr lang="en-US" dirty="0" err="1"/>
              <a:t>Subqueries</a:t>
            </a:r>
            <a:r>
              <a:rPr lang="en-US" dirty="0"/>
              <a:t> With ‘ALL’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job,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sal</a:t>
            </a:r>
            <a:r>
              <a:rPr lang="en-US" dirty="0"/>
              <a:t>&lt; ALL</a:t>
            </a:r>
          </a:p>
          <a:p>
            <a:pPr>
              <a:buNone/>
            </a:pPr>
            <a:r>
              <a:rPr lang="en-US" dirty="0"/>
              <a:t>				(SELECT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		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			WHERE job= ‘ANALYST’)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Column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simple </a:t>
            </a:r>
            <a:r>
              <a:rPr lang="en-US" dirty="0" err="1"/>
              <a:t>subquery</a:t>
            </a:r>
            <a:r>
              <a:rPr lang="en-US" dirty="0"/>
              <a:t>, but comparison in ‘where’ clause will be against multiple columns instead of single,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Column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wise</a:t>
            </a:r>
          </a:p>
          <a:p>
            <a:r>
              <a:rPr lang="en-US" dirty="0"/>
              <a:t>Non -pair  wise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938C6-AA41-334A-847F-1CD706AE9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Database 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9278E-6F48-9575-AD52-79264559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Non-pair wise –</a:t>
            </a:r>
          </a:p>
          <a:p>
            <a:r>
              <a:rPr lang="en-US" dirty="0"/>
              <a:t>Individual Condition has it’s own </a:t>
            </a:r>
            <a:r>
              <a:rPr lang="en-US" dirty="0" err="1"/>
              <a:t>subquery</a:t>
            </a:r>
            <a:endParaRPr lang="en-US" dirty="0"/>
          </a:p>
          <a:p>
            <a:r>
              <a:rPr lang="en-US" dirty="0"/>
              <a:t>In the beginning </a:t>
            </a:r>
            <a:r>
              <a:rPr lang="en-US" dirty="0" err="1"/>
              <a:t>subqueries</a:t>
            </a:r>
            <a:r>
              <a:rPr lang="en-US" dirty="0"/>
              <a:t> are executed individually &amp; then Parent query. </a:t>
            </a:r>
          </a:p>
          <a:p>
            <a:r>
              <a:rPr lang="en-US" dirty="0"/>
              <a:t>Preferred when multi column query has multiple comparisons/</a:t>
            </a:r>
            <a:r>
              <a:rPr lang="en-US" dirty="0" err="1"/>
              <a:t>resultsets</a:t>
            </a:r>
            <a:r>
              <a:rPr lang="en-US" dirty="0"/>
              <a:t> coming from different tables OR operators like &gt; etc are used</a:t>
            </a:r>
          </a:p>
          <a:p>
            <a:r>
              <a:rPr lang="en-US" dirty="0"/>
              <a:t>So the table is queried 3 times.</a:t>
            </a:r>
          </a:p>
          <a:p>
            <a:r>
              <a:rPr lang="en-US" dirty="0"/>
              <a:t>Affects performance of query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Pairwise</a:t>
            </a:r>
            <a:r>
              <a:rPr lang="en-US" dirty="0"/>
              <a:t>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Pair- wise </a:t>
            </a:r>
            <a:r>
              <a:rPr lang="en-US" dirty="0" err="1"/>
              <a:t>subquery</a:t>
            </a:r>
            <a:endParaRPr lang="en-US" dirty="0"/>
          </a:p>
          <a:p>
            <a:pPr>
              <a:buNone/>
            </a:pPr>
            <a:r>
              <a:rPr lang="en-US" dirty="0"/>
              <a:t>It is a simple </a:t>
            </a:r>
            <a:r>
              <a:rPr lang="en-US" dirty="0" err="1"/>
              <a:t>subquery</a:t>
            </a:r>
            <a:r>
              <a:rPr lang="en-US" dirty="0"/>
              <a:t>, but in the where clause, Multiple Columns will be compared at once.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Because of this single query, performance is more</a:t>
            </a:r>
          </a:p>
          <a:p>
            <a:pPr>
              <a:buNone/>
            </a:pPr>
            <a:r>
              <a:rPr lang="en-US" dirty="0"/>
              <a:t>=,&lt;&gt;,IN, NOT IN Can only be used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Non Pair Wise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mgr,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WHERE mgr IN</a:t>
            </a:r>
          </a:p>
          <a:p>
            <a:pPr>
              <a:buNone/>
            </a:pPr>
            <a:r>
              <a:rPr lang="en-US" dirty="0"/>
              <a:t> 					(SELECT mgr</a:t>
            </a:r>
          </a:p>
          <a:p>
            <a:pPr>
              <a:buNone/>
            </a:pPr>
            <a:r>
              <a:rPr lang="en-US" dirty="0"/>
              <a:t> 				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					WHERE </a:t>
            </a:r>
            <a:r>
              <a:rPr lang="en-US" dirty="0" err="1"/>
              <a:t>empno</a:t>
            </a:r>
            <a:r>
              <a:rPr lang="en-US" dirty="0"/>
              <a:t> IN (7521,7900))</a:t>
            </a:r>
          </a:p>
          <a:p>
            <a:pPr>
              <a:buNone/>
            </a:pPr>
            <a:r>
              <a:rPr lang="en-US" dirty="0"/>
              <a:t> AND </a:t>
            </a:r>
            <a:r>
              <a:rPr lang="en-US" dirty="0" err="1"/>
              <a:t>deptno</a:t>
            </a:r>
            <a:r>
              <a:rPr lang="en-US" dirty="0"/>
              <a:t> IN</a:t>
            </a:r>
          </a:p>
          <a:p>
            <a:pPr>
              <a:buNone/>
            </a:pPr>
            <a:r>
              <a:rPr lang="en-US" dirty="0"/>
              <a:t> 					(SELECT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r>
              <a:rPr lang="en-US" dirty="0"/>
              <a:t> 				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					WHERE </a:t>
            </a:r>
            <a:r>
              <a:rPr lang="en-US" dirty="0" err="1"/>
              <a:t>empno</a:t>
            </a:r>
            <a:r>
              <a:rPr lang="en-US" dirty="0"/>
              <a:t> IN (7521,7900))</a:t>
            </a:r>
          </a:p>
          <a:p>
            <a:pPr>
              <a:buNone/>
            </a:pPr>
            <a:r>
              <a:rPr lang="en-US" dirty="0"/>
              <a:t> AND </a:t>
            </a:r>
            <a:r>
              <a:rPr lang="en-US" dirty="0" err="1"/>
              <a:t>empno</a:t>
            </a:r>
            <a:r>
              <a:rPr lang="en-US" dirty="0"/>
              <a:t> NOT IN(7521,7900);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Pairwise</a:t>
            </a:r>
            <a:r>
              <a:rPr lang="en-US" dirty="0"/>
              <a:t>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EMPNO,ENAME,JOB,SAL,DEPTNO</a:t>
            </a:r>
          </a:p>
          <a:p>
            <a:pPr>
              <a:buNone/>
            </a:pPr>
            <a:r>
              <a:rPr lang="en-US" dirty="0"/>
              <a:t>FROM EMP</a:t>
            </a:r>
          </a:p>
          <a:p>
            <a:pPr>
              <a:buNone/>
            </a:pPr>
            <a:r>
              <a:rPr lang="en-US" dirty="0"/>
              <a:t>WHERE(SAL,DEPTNO) IN</a:t>
            </a:r>
          </a:p>
          <a:p>
            <a:pPr>
              <a:buNone/>
            </a:pPr>
            <a:r>
              <a:rPr lang="en-US" dirty="0"/>
              <a:t>    (SELECT SAL,DEPTNO FROM EMP</a:t>
            </a:r>
          </a:p>
          <a:p>
            <a:pPr>
              <a:buNone/>
            </a:pPr>
            <a:r>
              <a:rPr lang="en-US" dirty="0"/>
              <a:t>    WHERE SAL BETWEEN 1000 AND 3000</a:t>
            </a:r>
          </a:p>
          <a:p>
            <a:pPr>
              <a:buNone/>
            </a:pPr>
            <a:r>
              <a:rPr lang="en-US" dirty="0"/>
              <a:t>    AND DEPTNO BETWEEN 10 AND 40)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To display records having salary above the highest salaries for the job of Miller.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SELECT * FROM EMP</a:t>
            </a:r>
            <a:endParaRPr lang="en-US" dirty="0"/>
          </a:p>
          <a:p>
            <a:pPr>
              <a:buNone/>
            </a:pPr>
            <a:r>
              <a:rPr lang="en-US" dirty="0"/>
              <a:t>WHERE SAL &gt; </a:t>
            </a:r>
            <a:r>
              <a:rPr lang="en-US" b="1" dirty="0"/>
              <a:t>(SELECT MAX(SAL)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        FROM EMP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        WHERE JOB = (SELECT JOB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                                       FROM EMP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                                       WHERE ENAME = 					'MILLER')</a:t>
            </a:r>
            <a:endParaRPr lang="en-US" dirty="0"/>
          </a:p>
          <a:p>
            <a:pPr>
              <a:buNone/>
            </a:pPr>
            <a:r>
              <a:rPr lang="en-US" b="1" dirty="0"/>
              <a:t>                               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912AF-68BA-4AEF-D377-B75CC1A0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n-subquer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2171700"/>
            <a:ext cx="52578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3EC0D0-2058-DC35-D0BF-D13D7E590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is a query inside another query.</a:t>
            </a:r>
          </a:p>
          <a:p>
            <a:r>
              <a:rPr lang="en-US" dirty="0" err="1"/>
              <a:t>Subquery</a:t>
            </a:r>
            <a:r>
              <a:rPr lang="en-US" dirty="0"/>
              <a:t> Syntax: -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i="1" dirty="0" err="1"/>
              <a:t>select_list</a:t>
            </a:r>
            <a:endParaRPr lang="en-US" i="1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i="1" dirty="0" err="1"/>
              <a:t>expr</a:t>
            </a:r>
            <a:r>
              <a:rPr lang="en-US" i="1" dirty="0"/>
              <a:t> operator</a:t>
            </a:r>
          </a:p>
          <a:p>
            <a:pPr>
              <a:buNone/>
            </a:pPr>
            <a:r>
              <a:rPr lang="en-US" dirty="0"/>
              <a:t>					(SELECT </a:t>
            </a:r>
            <a:r>
              <a:rPr lang="en-US" i="1" dirty="0" err="1"/>
              <a:t>select_list</a:t>
            </a:r>
            <a:endParaRPr lang="en-US" i="1" dirty="0"/>
          </a:p>
          <a:p>
            <a:pPr>
              <a:buNone/>
            </a:pPr>
            <a:r>
              <a:rPr lang="en-US" dirty="0"/>
              <a:t>					FROM </a:t>
            </a:r>
            <a:r>
              <a:rPr lang="en-US" i="1" dirty="0"/>
              <a:t>table);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The </a:t>
            </a:r>
            <a:r>
              <a:rPr lang="en-US" dirty="0" err="1"/>
              <a:t>subquery</a:t>
            </a:r>
            <a:r>
              <a:rPr lang="en-US" dirty="0"/>
              <a:t> (inner query) executes once before the main query.</a:t>
            </a:r>
          </a:p>
          <a:p>
            <a:endParaRPr lang="en-US" dirty="0"/>
          </a:p>
          <a:p>
            <a:r>
              <a:rPr lang="en-US" dirty="0"/>
              <a:t> The result of the </a:t>
            </a:r>
            <a:r>
              <a:rPr lang="en-US" dirty="0" err="1"/>
              <a:t>subquery</a:t>
            </a:r>
            <a:r>
              <a:rPr lang="en-US" dirty="0"/>
              <a:t> is used by the main query (outer query).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is often referred to as a nested SELECT, sub-SELECT, or inner SELECT statement.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Hints Of Using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Whenever a ‘WHERE’ Clause has derived value for comparison, then use </a:t>
            </a:r>
            <a:r>
              <a:rPr lang="en-US" dirty="0" err="1"/>
              <a:t>subqueries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Whenever an Aggregate Value is required with Non Aggregate 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</a:t>
            </a:r>
            <a:r>
              <a:rPr lang="en-US" dirty="0" err="1"/>
              <a:t>subqueries</a:t>
            </a:r>
            <a:r>
              <a:rPr lang="en-US" dirty="0"/>
              <a:t> on the right side of the</a:t>
            </a:r>
          </a:p>
          <a:p>
            <a:pPr>
              <a:buNone/>
            </a:pPr>
            <a:r>
              <a:rPr lang="en-US" dirty="0"/>
              <a:t>	comparison condition.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Do not use order by clause in </a:t>
            </a:r>
            <a:r>
              <a:rPr lang="en-US" dirty="0" err="1"/>
              <a:t>Subquery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single and multi row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place the </a:t>
            </a:r>
            <a:r>
              <a:rPr lang="en-US" dirty="0" err="1"/>
              <a:t>subquery</a:t>
            </a:r>
            <a:r>
              <a:rPr lang="en-US" dirty="0"/>
              <a:t> in a number of SQL clauses, including:</a:t>
            </a:r>
          </a:p>
          <a:p>
            <a:endParaRPr lang="en-US" dirty="0"/>
          </a:p>
          <a:p>
            <a:r>
              <a:rPr lang="en-US" dirty="0"/>
              <a:t> The WHERE clause</a:t>
            </a:r>
          </a:p>
          <a:p>
            <a:r>
              <a:rPr lang="en-US" dirty="0"/>
              <a:t> The HAVING clause</a:t>
            </a:r>
          </a:p>
          <a:p>
            <a:r>
              <a:rPr lang="en-US" dirty="0"/>
              <a:t> The FROM clause</a:t>
            </a:r>
          </a:p>
          <a:p>
            <a:endParaRPr lang="en-US" dirty="0"/>
          </a:p>
          <a:p>
            <a:r>
              <a:rPr lang="en-US" i="1" dirty="0"/>
              <a:t>operator in the syntax includes a comparison condition such as &gt;, =, or 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5F9A-C8F5-3F9B-A344-B00F362C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433631"/>
            <a:ext cx="11056219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22098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SUBQUERIES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91000" y="2895600"/>
            <a:ext cx="396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001294" y="3085306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925594" y="3124200"/>
            <a:ext cx="456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32766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20000" y="32766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 RELATED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3886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SINGLE ROW</a:t>
            </a:r>
          </a:p>
        </p:txBody>
      </p:sp>
      <p:cxnSp>
        <p:nvCxnSpPr>
          <p:cNvPr id="47" name="Straight Connector 46"/>
          <p:cNvCxnSpPr>
            <a:stCxn id="31" idx="1"/>
          </p:cNvCxnSpPr>
          <p:nvPr/>
        </p:nvCxnSpPr>
        <p:spPr>
          <a:xfrm rot="10800000">
            <a:off x="3200400" y="3429000"/>
            <a:ext cx="457200" cy="32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857500" y="3771900"/>
            <a:ext cx="6865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57600" y="45720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MULTI ROW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51054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MULTI COL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2629694" y="4686300"/>
            <a:ext cx="11422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2" idx="1"/>
          </p:cNvCxnSpPr>
          <p:nvPr/>
        </p:nvCxnSpPr>
        <p:spPr>
          <a:xfrm>
            <a:off x="3200400" y="4724400"/>
            <a:ext cx="457200" cy="32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4" idx="1"/>
          </p:cNvCxnSpPr>
          <p:nvPr/>
        </p:nvCxnSpPr>
        <p:spPr>
          <a:xfrm>
            <a:off x="3200400" y="5257800"/>
            <a:ext cx="457200" cy="32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200400" y="41148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10000" y="58674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PAIRE- WISE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91200" y="58674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NON PAIR- WISE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343400" y="5638800"/>
            <a:ext cx="2362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229100" y="57531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591300" y="57531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096794" y="27424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733800" y="640080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NESTED QUERIES</a:t>
            </a: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2515394" y="5953539"/>
            <a:ext cx="13708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410200" y="54102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5676900" y="55245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00400" y="66294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Row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inner query executes only once giving results to the outer query.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query must be</a:t>
            </a:r>
            <a:r>
              <a:rPr lang="en-US" dirty="0">
                <a:solidFill>
                  <a:srgbClr val="FF99FF"/>
                </a:solidFill>
              </a:rPr>
              <a:t> Full proof </a:t>
            </a:r>
            <a:r>
              <a:rPr lang="en-US" dirty="0"/>
              <a:t>of time &amp; 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1023</Words>
  <Application>Microsoft Office PowerPoint</Application>
  <PresentationFormat>Widescreen</PresentationFormat>
  <Paragraphs>190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Montserrat</vt:lpstr>
      <vt:lpstr>Montserrat Light</vt:lpstr>
      <vt:lpstr>Montserrat Medium</vt:lpstr>
      <vt:lpstr>Muli</vt:lpstr>
      <vt:lpstr>Office Theme</vt:lpstr>
      <vt:lpstr>PowerPoint Presentation</vt:lpstr>
      <vt:lpstr>PowerPoint Presentation</vt:lpstr>
      <vt:lpstr>SUBQUERY </vt:lpstr>
      <vt:lpstr>PowerPoint Presentation</vt:lpstr>
      <vt:lpstr>Subquery</vt:lpstr>
      <vt:lpstr>Hints Of Using Subquery</vt:lpstr>
      <vt:lpstr>Subquery</vt:lpstr>
      <vt:lpstr>Types Of Subqueries</vt:lpstr>
      <vt:lpstr>Single Row Subqueries</vt:lpstr>
      <vt:lpstr>Different Examples Of Subquery Positions</vt:lpstr>
      <vt:lpstr>Operators Of Single Row Subquery</vt:lpstr>
      <vt:lpstr>Multiple-row subquery</vt:lpstr>
      <vt:lpstr>What is Wrong with this Statement?</vt:lpstr>
      <vt:lpstr>Will this Statement Return Rows?</vt:lpstr>
      <vt:lpstr>Multiple-Row Subqueries</vt:lpstr>
      <vt:lpstr>Multi Row Subqueries With ‘ANY’ Operator</vt:lpstr>
      <vt:lpstr>Multiple Row Subqueries With ‘ALL’ Operator</vt:lpstr>
      <vt:lpstr>Multi Column Subquery</vt:lpstr>
      <vt:lpstr>Multi Column Subqueries</vt:lpstr>
      <vt:lpstr>PowerPoint Presentation</vt:lpstr>
      <vt:lpstr>Pairwise Subquery</vt:lpstr>
      <vt:lpstr>Example Of Non Pair Wise Comparison</vt:lpstr>
      <vt:lpstr>Example Of Pairwise Comparison</vt:lpstr>
      <vt:lpstr>Nested Subquery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105</cp:revision>
  <dcterms:created xsi:type="dcterms:W3CDTF">2023-04-19T11:21:44Z</dcterms:created>
  <dcterms:modified xsi:type="dcterms:W3CDTF">2024-06-10T06:47:54Z</dcterms:modified>
</cp:coreProperties>
</file>