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70C6F-6ACE-4CB8-90C3-AEA2A87A978C}" v="22" dt="2021-07-05T08:20:1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DC06F-7979-49B7-8BA6-912F114EB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2BEFD5-8257-40D0-A191-CF59573FD63B}">
      <dgm:prSet/>
      <dgm:spPr/>
      <dgm:t>
        <a:bodyPr/>
        <a:lstStyle/>
        <a:p>
          <a:r>
            <a:rPr lang="en-US"/>
            <a:t>Part of the Java Standard Library is the </a:t>
          </a:r>
          <a:r>
            <a:rPr lang="en-US" i="1"/>
            <a:t>Collections Framework</a:t>
          </a:r>
          <a:endParaRPr lang="en-US"/>
        </a:p>
      </dgm:t>
    </dgm:pt>
    <dgm:pt modelId="{563574A0-BDC0-4BDE-8242-DFFF4BEFEF98}" type="parTrans" cxnId="{5EED3A59-0D94-49C2-A2F3-881B23CE4CBD}">
      <dgm:prSet/>
      <dgm:spPr/>
      <dgm:t>
        <a:bodyPr/>
        <a:lstStyle/>
        <a:p>
          <a:endParaRPr lang="en-US"/>
        </a:p>
      </dgm:t>
    </dgm:pt>
    <dgm:pt modelId="{3FC29ACA-605F-46B3-AD5D-51382EBCC22B}" type="sibTrans" cxnId="{5EED3A59-0D94-49C2-A2F3-881B23CE4CBD}">
      <dgm:prSet/>
      <dgm:spPr/>
      <dgm:t>
        <a:bodyPr/>
        <a:lstStyle/>
        <a:p>
          <a:endParaRPr lang="en-US"/>
        </a:p>
      </dgm:t>
    </dgm:pt>
    <dgm:pt modelId="{5FD095D7-262B-44DD-BF02-6253A0CE3A35}">
      <dgm:prSet/>
      <dgm:spPr/>
      <dgm:t>
        <a:bodyPr/>
        <a:lstStyle/>
        <a:p>
          <a:r>
            <a:rPr lang="en-US"/>
            <a:t>In class we will create our own data structures and discuss the data structures that exist in Java</a:t>
          </a:r>
        </a:p>
      </dgm:t>
    </dgm:pt>
    <dgm:pt modelId="{60074863-A13D-41E0-812D-94B029B365B0}" type="parTrans" cxnId="{3694873E-25C4-46F8-ABED-51BB8208F31C}">
      <dgm:prSet/>
      <dgm:spPr/>
      <dgm:t>
        <a:bodyPr/>
        <a:lstStyle/>
        <a:p>
          <a:endParaRPr lang="en-US"/>
        </a:p>
      </dgm:t>
    </dgm:pt>
    <dgm:pt modelId="{21556E25-197B-4B7F-A20A-EF53E28B2529}" type="sibTrans" cxnId="{3694873E-25C4-46F8-ABED-51BB8208F31C}">
      <dgm:prSet/>
      <dgm:spPr/>
      <dgm:t>
        <a:bodyPr/>
        <a:lstStyle/>
        <a:p>
          <a:endParaRPr lang="en-US"/>
        </a:p>
      </dgm:t>
    </dgm:pt>
    <dgm:pt modelId="{DD3DD793-3CF1-4B30-915D-5B84FEC815EB}">
      <dgm:prSet/>
      <dgm:spPr/>
      <dgm:t>
        <a:bodyPr/>
        <a:lstStyle/>
        <a:p>
          <a:r>
            <a:rPr lang="en-US"/>
            <a:t>A library of data structures</a:t>
          </a:r>
        </a:p>
      </dgm:t>
    </dgm:pt>
    <dgm:pt modelId="{8C1A4CF5-E015-4432-8842-76317A42D472}" type="parTrans" cxnId="{E57A730A-C38C-4FD6-A56E-741B49F6F66C}">
      <dgm:prSet/>
      <dgm:spPr/>
      <dgm:t>
        <a:bodyPr/>
        <a:lstStyle/>
        <a:p>
          <a:endParaRPr lang="en-US"/>
        </a:p>
      </dgm:t>
    </dgm:pt>
    <dgm:pt modelId="{408AC86C-D1B1-4E15-9819-CB3942DA96F5}" type="sibTrans" cxnId="{E57A730A-C38C-4FD6-A56E-741B49F6F66C}">
      <dgm:prSet/>
      <dgm:spPr/>
      <dgm:t>
        <a:bodyPr/>
        <a:lstStyle/>
        <a:p>
          <a:endParaRPr lang="en-US"/>
        </a:p>
      </dgm:t>
    </dgm:pt>
    <dgm:pt modelId="{21B9DFC6-AC3B-4C7C-903A-9C734F865537}">
      <dgm:prSet/>
      <dgm:spPr/>
      <dgm:t>
        <a:bodyPr/>
        <a:lstStyle/>
        <a:p>
          <a:r>
            <a:rPr lang="en-US"/>
            <a:t>Built on two interfaces</a:t>
          </a:r>
        </a:p>
      </dgm:t>
    </dgm:pt>
    <dgm:pt modelId="{A502EF0D-1E59-4592-8C6F-9760B5230C5D}" type="parTrans" cxnId="{265C466C-D9DE-4147-B002-AAF0454B92E3}">
      <dgm:prSet/>
      <dgm:spPr/>
      <dgm:t>
        <a:bodyPr/>
        <a:lstStyle/>
        <a:p>
          <a:endParaRPr lang="en-US"/>
        </a:p>
      </dgm:t>
    </dgm:pt>
    <dgm:pt modelId="{95AB3CBF-51FF-4ED9-B2FC-5D28ED3E4585}" type="sibTrans" cxnId="{265C466C-D9DE-4147-B002-AAF0454B92E3}">
      <dgm:prSet/>
      <dgm:spPr/>
      <dgm:t>
        <a:bodyPr/>
        <a:lstStyle/>
        <a:p>
          <a:endParaRPr lang="en-US"/>
        </a:p>
      </dgm:t>
    </dgm:pt>
    <dgm:pt modelId="{F99BD7CF-F8D6-4911-B6F2-327A570AF1DE}">
      <dgm:prSet/>
      <dgm:spPr/>
      <dgm:t>
        <a:bodyPr/>
        <a:lstStyle/>
        <a:p>
          <a:r>
            <a:rPr lang="en-US"/>
            <a:t>Collection</a:t>
          </a:r>
        </a:p>
      </dgm:t>
    </dgm:pt>
    <dgm:pt modelId="{43C242C1-0FA7-42B2-8911-DEA041B3E976}" type="parTrans" cxnId="{B1ACADA9-B2BA-4AE8-8BA1-CF1C068C3E0B}">
      <dgm:prSet/>
      <dgm:spPr/>
      <dgm:t>
        <a:bodyPr/>
        <a:lstStyle/>
        <a:p>
          <a:endParaRPr lang="en-US"/>
        </a:p>
      </dgm:t>
    </dgm:pt>
    <dgm:pt modelId="{F83C7A19-54A4-40C3-A8C1-627AE3032D31}" type="sibTrans" cxnId="{B1ACADA9-B2BA-4AE8-8BA1-CF1C068C3E0B}">
      <dgm:prSet/>
      <dgm:spPr/>
      <dgm:t>
        <a:bodyPr/>
        <a:lstStyle/>
        <a:p>
          <a:endParaRPr lang="en-US"/>
        </a:p>
      </dgm:t>
    </dgm:pt>
    <dgm:pt modelId="{507A58D9-726C-474A-A73F-DB4F97D8F5EF}">
      <dgm:prSet/>
      <dgm:spPr/>
      <dgm:t>
        <a:bodyPr/>
        <a:lstStyle/>
        <a:p>
          <a:r>
            <a:rPr lang="en-US"/>
            <a:t>Iterator</a:t>
          </a:r>
        </a:p>
      </dgm:t>
    </dgm:pt>
    <dgm:pt modelId="{82E0B2C6-CAC7-48B8-ACB9-AB02D92997F1}" type="parTrans" cxnId="{FB613BC7-73E2-452A-9CF2-03A6FB1CB1E6}">
      <dgm:prSet/>
      <dgm:spPr/>
      <dgm:t>
        <a:bodyPr/>
        <a:lstStyle/>
        <a:p>
          <a:endParaRPr lang="en-US"/>
        </a:p>
      </dgm:t>
    </dgm:pt>
    <dgm:pt modelId="{0283302B-0E8C-4E9A-A952-49486EAFA987}" type="sibTrans" cxnId="{FB613BC7-73E2-452A-9CF2-03A6FB1CB1E6}">
      <dgm:prSet/>
      <dgm:spPr/>
      <dgm:t>
        <a:bodyPr/>
        <a:lstStyle/>
        <a:p>
          <a:endParaRPr lang="en-US"/>
        </a:p>
      </dgm:t>
    </dgm:pt>
    <dgm:pt modelId="{EDA48B48-A53D-4CFC-BA51-F57B51A20B2B}" type="pres">
      <dgm:prSet presAssocID="{8E1DC06F-7979-49B7-8BA6-912F114EB71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887122-F02A-4C66-9205-E55B5F1440BC}" type="pres">
      <dgm:prSet presAssocID="{CE2BEFD5-8257-40D0-A191-CF59573FD63B}" presName="compNode" presStyleCnt="0"/>
      <dgm:spPr/>
    </dgm:pt>
    <dgm:pt modelId="{3B580525-140D-4E46-9E2A-4D07D69F5294}" type="pres">
      <dgm:prSet presAssocID="{CE2BEFD5-8257-40D0-A191-CF59573FD63B}" presName="bgRect" presStyleLbl="bgShp" presStyleIdx="0" presStyleCnt="3"/>
      <dgm:spPr/>
    </dgm:pt>
    <dgm:pt modelId="{21591AE3-EC0E-46BD-87BD-DD8467A00022}" type="pres">
      <dgm:prSet presAssocID="{CE2BEFD5-8257-40D0-A191-CF59573FD63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6C6CAF9-B950-4B38-9E22-9DA803073310}" type="pres">
      <dgm:prSet presAssocID="{CE2BEFD5-8257-40D0-A191-CF59573FD63B}" presName="spaceRect" presStyleCnt="0"/>
      <dgm:spPr/>
    </dgm:pt>
    <dgm:pt modelId="{026C666E-DAF4-49E2-A886-52E490BF9119}" type="pres">
      <dgm:prSet presAssocID="{CE2BEFD5-8257-40D0-A191-CF59573FD63B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27E0F2A-7E88-4539-A77B-4653B6CBC8C8}" type="pres">
      <dgm:prSet presAssocID="{CE2BEFD5-8257-40D0-A191-CF59573FD63B}" presName="desTx" presStyleLbl="revTx" presStyleIdx="1" presStyleCnt="5">
        <dgm:presLayoutVars/>
      </dgm:prSet>
      <dgm:spPr/>
      <dgm:t>
        <a:bodyPr/>
        <a:lstStyle/>
        <a:p>
          <a:endParaRPr lang="en-US"/>
        </a:p>
      </dgm:t>
    </dgm:pt>
    <dgm:pt modelId="{471453BA-F8A7-47ED-98F7-3B62B6C0003B}" type="pres">
      <dgm:prSet presAssocID="{3FC29ACA-605F-46B3-AD5D-51382EBCC22B}" presName="sibTrans" presStyleCnt="0"/>
      <dgm:spPr/>
    </dgm:pt>
    <dgm:pt modelId="{5C61DC3A-F36F-4584-A9FC-383AE176BBCD}" type="pres">
      <dgm:prSet presAssocID="{DD3DD793-3CF1-4B30-915D-5B84FEC815EB}" presName="compNode" presStyleCnt="0"/>
      <dgm:spPr/>
    </dgm:pt>
    <dgm:pt modelId="{1BD9BD39-56D3-44F3-A918-E872425B0A5A}" type="pres">
      <dgm:prSet presAssocID="{DD3DD793-3CF1-4B30-915D-5B84FEC815EB}" presName="bgRect" presStyleLbl="bgShp" presStyleIdx="1" presStyleCnt="3"/>
      <dgm:spPr/>
    </dgm:pt>
    <dgm:pt modelId="{1919AF8C-D6A7-4308-8FA1-5ADED8E147FE}" type="pres">
      <dgm:prSet presAssocID="{DD3DD793-3CF1-4B30-915D-5B84FEC815E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7DC3C1-0D95-4568-8537-C3463AA8BCE5}" type="pres">
      <dgm:prSet presAssocID="{DD3DD793-3CF1-4B30-915D-5B84FEC815EB}" presName="spaceRect" presStyleCnt="0"/>
      <dgm:spPr/>
    </dgm:pt>
    <dgm:pt modelId="{82B1AEAC-E4FE-4915-9E08-3E1AC8163039}" type="pres">
      <dgm:prSet presAssocID="{DD3DD793-3CF1-4B30-915D-5B84FEC815EB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F8CD03-934E-4C9C-A824-2A14A1BEE253}" type="pres">
      <dgm:prSet presAssocID="{408AC86C-D1B1-4E15-9819-CB3942DA96F5}" presName="sibTrans" presStyleCnt="0"/>
      <dgm:spPr/>
    </dgm:pt>
    <dgm:pt modelId="{D179407F-040D-42EA-A20D-C17D18614C3B}" type="pres">
      <dgm:prSet presAssocID="{21B9DFC6-AC3B-4C7C-903A-9C734F865537}" presName="compNode" presStyleCnt="0"/>
      <dgm:spPr/>
    </dgm:pt>
    <dgm:pt modelId="{DFBC1A94-55DA-455A-917E-F5BE2D6DE70D}" type="pres">
      <dgm:prSet presAssocID="{21B9DFC6-AC3B-4C7C-903A-9C734F865537}" presName="bgRect" presStyleLbl="bgShp" presStyleIdx="2" presStyleCnt="3"/>
      <dgm:spPr/>
    </dgm:pt>
    <dgm:pt modelId="{9E74A28B-1011-46F0-BD5E-2C397F54DCEA}" type="pres">
      <dgm:prSet presAssocID="{21B9DFC6-AC3B-4C7C-903A-9C734F86553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6CAD514-F3CF-4242-866B-296EC00B8A7B}" type="pres">
      <dgm:prSet presAssocID="{21B9DFC6-AC3B-4C7C-903A-9C734F865537}" presName="spaceRect" presStyleCnt="0"/>
      <dgm:spPr/>
    </dgm:pt>
    <dgm:pt modelId="{1950B650-13EB-4807-B0D4-E1D7FE7C1988}" type="pres">
      <dgm:prSet presAssocID="{21B9DFC6-AC3B-4C7C-903A-9C734F865537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ED8BF5-3749-493B-8211-C84C7A7DB490}" type="pres">
      <dgm:prSet presAssocID="{21B9DFC6-AC3B-4C7C-903A-9C734F865537}" presName="desTx" presStyleLbl="revTx" presStyleIdx="4" presStyleCnt="5">
        <dgm:presLayoutVars/>
      </dgm:prSet>
      <dgm:spPr/>
      <dgm:t>
        <a:bodyPr/>
        <a:lstStyle/>
        <a:p>
          <a:endParaRPr lang="en-US"/>
        </a:p>
      </dgm:t>
    </dgm:pt>
  </dgm:ptLst>
  <dgm:cxnLst>
    <dgm:cxn modelId="{7319F9CA-6424-4D2B-A420-CB87DE1BE7EE}" type="presOf" srcId="{507A58D9-726C-474A-A73F-DB4F97D8F5EF}" destId="{0BED8BF5-3749-493B-8211-C84C7A7DB490}" srcOrd="0" destOrd="1" presId="urn:microsoft.com/office/officeart/2018/2/layout/IconVerticalSolidList"/>
    <dgm:cxn modelId="{82D10559-B889-4560-B5CC-96BD200B431B}" type="presOf" srcId="{CE2BEFD5-8257-40D0-A191-CF59573FD63B}" destId="{026C666E-DAF4-49E2-A886-52E490BF9119}" srcOrd="0" destOrd="0" presId="urn:microsoft.com/office/officeart/2018/2/layout/IconVerticalSolidList"/>
    <dgm:cxn modelId="{FB613BC7-73E2-452A-9CF2-03A6FB1CB1E6}" srcId="{21B9DFC6-AC3B-4C7C-903A-9C734F865537}" destId="{507A58D9-726C-474A-A73F-DB4F97D8F5EF}" srcOrd="1" destOrd="0" parTransId="{82E0B2C6-CAC7-48B8-ACB9-AB02D92997F1}" sibTransId="{0283302B-0E8C-4E9A-A952-49486EAFA987}"/>
    <dgm:cxn modelId="{9D04AB0C-56C1-417C-9B23-15C7E11B0F34}" type="presOf" srcId="{DD3DD793-3CF1-4B30-915D-5B84FEC815EB}" destId="{82B1AEAC-E4FE-4915-9E08-3E1AC8163039}" srcOrd="0" destOrd="0" presId="urn:microsoft.com/office/officeart/2018/2/layout/IconVerticalSolidList"/>
    <dgm:cxn modelId="{BF6703F1-95E1-43BB-8FED-7543B3CF7088}" type="presOf" srcId="{8E1DC06F-7979-49B7-8BA6-912F114EB71F}" destId="{EDA48B48-A53D-4CFC-BA51-F57B51A20B2B}" srcOrd="0" destOrd="0" presId="urn:microsoft.com/office/officeart/2018/2/layout/IconVerticalSolidList"/>
    <dgm:cxn modelId="{4A12EF76-4CA6-4C50-9A57-95D2942CCC4B}" type="presOf" srcId="{5FD095D7-262B-44DD-BF02-6253A0CE3A35}" destId="{627E0F2A-7E88-4539-A77B-4653B6CBC8C8}" srcOrd="0" destOrd="0" presId="urn:microsoft.com/office/officeart/2018/2/layout/IconVerticalSolidList"/>
    <dgm:cxn modelId="{01E5D916-7586-4933-8FA2-99A09DFB7BA0}" type="presOf" srcId="{21B9DFC6-AC3B-4C7C-903A-9C734F865537}" destId="{1950B650-13EB-4807-B0D4-E1D7FE7C1988}" srcOrd="0" destOrd="0" presId="urn:microsoft.com/office/officeart/2018/2/layout/IconVerticalSolidList"/>
    <dgm:cxn modelId="{DB6EB4EB-7CDE-4619-AB7D-6E9DA0ECB2E7}" type="presOf" srcId="{F99BD7CF-F8D6-4911-B6F2-327A570AF1DE}" destId="{0BED8BF5-3749-493B-8211-C84C7A7DB490}" srcOrd="0" destOrd="0" presId="urn:microsoft.com/office/officeart/2018/2/layout/IconVerticalSolidList"/>
    <dgm:cxn modelId="{E57A730A-C38C-4FD6-A56E-741B49F6F66C}" srcId="{8E1DC06F-7979-49B7-8BA6-912F114EB71F}" destId="{DD3DD793-3CF1-4B30-915D-5B84FEC815EB}" srcOrd="1" destOrd="0" parTransId="{8C1A4CF5-E015-4432-8842-76317A42D472}" sibTransId="{408AC86C-D1B1-4E15-9819-CB3942DA96F5}"/>
    <dgm:cxn modelId="{265C466C-D9DE-4147-B002-AAF0454B92E3}" srcId="{8E1DC06F-7979-49B7-8BA6-912F114EB71F}" destId="{21B9DFC6-AC3B-4C7C-903A-9C734F865537}" srcOrd="2" destOrd="0" parTransId="{A502EF0D-1E59-4592-8C6F-9760B5230C5D}" sibTransId="{95AB3CBF-51FF-4ED9-B2FC-5D28ED3E4585}"/>
    <dgm:cxn modelId="{3694873E-25C4-46F8-ABED-51BB8208F31C}" srcId="{CE2BEFD5-8257-40D0-A191-CF59573FD63B}" destId="{5FD095D7-262B-44DD-BF02-6253A0CE3A35}" srcOrd="0" destOrd="0" parTransId="{60074863-A13D-41E0-812D-94B029B365B0}" sibTransId="{21556E25-197B-4B7F-A20A-EF53E28B2529}"/>
    <dgm:cxn modelId="{5EED3A59-0D94-49C2-A2F3-881B23CE4CBD}" srcId="{8E1DC06F-7979-49B7-8BA6-912F114EB71F}" destId="{CE2BEFD5-8257-40D0-A191-CF59573FD63B}" srcOrd="0" destOrd="0" parTransId="{563574A0-BDC0-4BDE-8242-DFFF4BEFEF98}" sibTransId="{3FC29ACA-605F-46B3-AD5D-51382EBCC22B}"/>
    <dgm:cxn modelId="{B1ACADA9-B2BA-4AE8-8BA1-CF1C068C3E0B}" srcId="{21B9DFC6-AC3B-4C7C-903A-9C734F865537}" destId="{F99BD7CF-F8D6-4911-B6F2-327A570AF1DE}" srcOrd="0" destOrd="0" parTransId="{43C242C1-0FA7-42B2-8911-DEA041B3E976}" sibTransId="{F83C7A19-54A4-40C3-A8C1-627AE3032D31}"/>
    <dgm:cxn modelId="{7CA07CFC-5C05-493D-8685-BDB0E20933D9}" type="presParOf" srcId="{EDA48B48-A53D-4CFC-BA51-F57B51A20B2B}" destId="{6A887122-F02A-4C66-9205-E55B5F1440BC}" srcOrd="0" destOrd="0" presId="urn:microsoft.com/office/officeart/2018/2/layout/IconVerticalSolidList"/>
    <dgm:cxn modelId="{28B33455-FFED-4412-8BFE-464D6BD018CD}" type="presParOf" srcId="{6A887122-F02A-4C66-9205-E55B5F1440BC}" destId="{3B580525-140D-4E46-9E2A-4D07D69F5294}" srcOrd="0" destOrd="0" presId="urn:microsoft.com/office/officeart/2018/2/layout/IconVerticalSolidList"/>
    <dgm:cxn modelId="{4D29AA49-BB83-4596-8B87-8A23645379D7}" type="presParOf" srcId="{6A887122-F02A-4C66-9205-E55B5F1440BC}" destId="{21591AE3-EC0E-46BD-87BD-DD8467A00022}" srcOrd="1" destOrd="0" presId="urn:microsoft.com/office/officeart/2018/2/layout/IconVerticalSolidList"/>
    <dgm:cxn modelId="{6684E77E-F1F5-450C-A51E-DA4DEB57AC1E}" type="presParOf" srcId="{6A887122-F02A-4C66-9205-E55B5F1440BC}" destId="{D6C6CAF9-B950-4B38-9E22-9DA803073310}" srcOrd="2" destOrd="0" presId="urn:microsoft.com/office/officeart/2018/2/layout/IconVerticalSolidList"/>
    <dgm:cxn modelId="{938AE9DC-0987-4C02-A03F-A5DF07658356}" type="presParOf" srcId="{6A887122-F02A-4C66-9205-E55B5F1440BC}" destId="{026C666E-DAF4-49E2-A886-52E490BF9119}" srcOrd="3" destOrd="0" presId="urn:microsoft.com/office/officeart/2018/2/layout/IconVerticalSolidList"/>
    <dgm:cxn modelId="{81179AE9-F285-4257-A44C-C8DCDDCB4658}" type="presParOf" srcId="{6A887122-F02A-4C66-9205-E55B5F1440BC}" destId="{627E0F2A-7E88-4539-A77B-4653B6CBC8C8}" srcOrd="4" destOrd="0" presId="urn:microsoft.com/office/officeart/2018/2/layout/IconVerticalSolidList"/>
    <dgm:cxn modelId="{C3A6095F-DE18-41DD-BAAE-29204FF5E7C4}" type="presParOf" srcId="{EDA48B48-A53D-4CFC-BA51-F57B51A20B2B}" destId="{471453BA-F8A7-47ED-98F7-3B62B6C0003B}" srcOrd="1" destOrd="0" presId="urn:microsoft.com/office/officeart/2018/2/layout/IconVerticalSolidList"/>
    <dgm:cxn modelId="{C9C8F90F-D32F-42D4-8DB5-2C87CE6BA995}" type="presParOf" srcId="{EDA48B48-A53D-4CFC-BA51-F57B51A20B2B}" destId="{5C61DC3A-F36F-4584-A9FC-383AE176BBCD}" srcOrd="2" destOrd="0" presId="urn:microsoft.com/office/officeart/2018/2/layout/IconVerticalSolidList"/>
    <dgm:cxn modelId="{F62E23DE-0F81-4E44-8F4B-C4D38CB86262}" type="presParOf" srcId="{5C61DC3A-F36F-4584-A9FC-383AE176BBCD}" destId="{1BD9BD39-56D3-44F3-A918-E872425B0A5A}" srcOrd="0" destOrd="0" presId="urn:microsoft.com/office/officeart/2018/2/layout/IconVerticalSolidList"/>
    <dgm:cxn modelId="{55F16861-0B20-49C1-8E22-84B646A42BBE}" type="presParOf" srcId="{5C61DC3A-F36F-4584-A9FC-383AE176BBCD}" destId="{1919AF8C-D6A7-4308-8FA1-5ADED8E147FE}" srcOrd="1" destOrd="0" presId="urn:microsoft.com/office/officeart/2018/2/layout/IconVerticalSolidList"/>
    <dgm:cxn modelId="{90439DDD-A460-4BD9-B926-B4CDD6597E5D}" type="presParOf" srcId="{5C61DC3A-F36F-4584-A9FC-383AE176BBCD}" destId="{6A7DC3C1-0D95-4568-8537-C3463AA8BCE5}" srcOrd="2" destOrd="0" presId="urn:microsoft.com/office/officeart/2018/2/layout/IconVerticalSolidList"/>
    <dgm:cxn modelId="{71203477-C423-42FE-8ED5-91ACBE590370}" type="presParOf" srcId="{5C61DC3A-F36F-4584-A9FC-383AE176BBCD}" destId="{82B1AEAC-E4FE-4915-9E08-3E1AC8163039}" srcOrd="3" destOrd="0" presId="urn:microsoft.com/office/officeart/2018/2/layout/IconVerticalSolidList"/>
    <dgm:cxn modelId="{6AE28282-5E5A-432E-AA4F-FBF1C4813444}" type="presParOf" srcId="{EDA48B48-A53D-4CFC-BA51-F57B51A20B2B}" destId="{D4F8CD03-934E-4C9C-A824-2A14A1BEE253}" srcOrd="3" destOrd="0" presId="urn:microsoft.com/office/officeart/2018/2/layout/IconVerticalSolidList"/>
    <dgm:cxn modelId="{289E86DF-B738-4D5D-BEE4-6B217E45ADF7}" type="presParOf" srcId="{EDA48B48-A53D-4CFC-BA51-F57B51A20B2B}" destId="{D179407F-040D-42EA-A20D-C17D18614C3B}" srcOrd="4" destOrd="0" presId="urn:microsoft.com/office/officeart/2018/2/layout/IconVerticalSolidList"/>
    <dgm:cxn modelId="{4E1844FA-3873-4622-84E5-02197DC746F5}" type="presParOf" srcId="{D179407F-040D-42EA-A20D-C17D18614C3B}" destId="{DFBC1A94-55DA-455A-917E-F5BE2D6DE70D}" srcOrd="0" destOrd="0" presId="urn:microsoft.com/office/officeart/2018/2/layout/IconVerticalSolidList"/>
    <dgm:cxn modelId="{D8D57CD4-B42F-4933-869E-1F23B6FCF459}" type="presParOf" srcId="{D179407F-040D-42EA-A20D-C17D18614C3B}" destId="{9E74A28B-1011-46F0-BD5E-2C397F54DCEA}" srcOrd="1" destOrd="0" presId="urn:microsoft.com/office/officeart/2018/2/layout/IconVerticalSolidList"/>
    <dgm:cxn modelId="{07D85B88-9A39-4932-8CAB-A7A9D9D2DB88}" type="presParOf" srcId="{D179407F-040D-42EA-A20D-C17D18614C3B}" destId="{76CAD514-F3CF-4242-866B-296EC00B8A7B}" srcOrd="2" destOrd="0" presId="urn:microsoft.com/office/officeart/2018/2/layout/IconVerticalSolidList"/>
    <dgm:cxn modelId="{CB2B509B-D4B2-447E-B414-8989DBBA7037}" type="presParOf" srcId="{D179407F-040D-42EA-A20D-C17D18614C3B}" destId="{1950B650-13EB-4807-B0D4-E1D7FE7C1988}" srcOrd="3" destOrd="0" presId="urn:microsoft.com/office/officeart/2018/2/layout/IconVerticalSolidList"/>
    <dgm:cxn modelId="{0AEF8A0A-3640-4F79-AE9A-923AFB069D9F}" type="presParOf" srcId="{D179407F-040D-42EA-A20D-C17D18614C3B}" destId="{0BED8BF5-3749-493B-8211-C84C7A7DB49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BBFC8-BA8A-4977-918F-CFD0E761A6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876B7-DE49-4EB2-9F78-6DB95573C515}">
      <dgm:prSet/>
      <dgm:spPr/>
      <dgm:t>
        <a:bodyPr/>
        <a:lstStyle/>
        <a:p>
          <a:r>
            <a:rPr lang="en-US"/>
            <a:t>A generic collection</a:t>
          </a:r>
        </a:p>
      </dgm:t>
    </dgm:pt>
    <dgm:pt modelId="{4A6FEA2B-00B6-4D2E-9BC5-8B299F74A2AA}" type="parTrans" cxnId="{FF85D449-E914-4625-AD8A-B358BC400A91}">
      <dgm:prSet/>
      <dgm:spPr/>
      <dgm:t>
        <a:bodyPr/>
        <a:lstStyle/>
        <a:p>
          <a:endParaRPr lang="en-US"/>
        </a:p>
      </dgm:t>
    </dgm:pt>
    <dgm:pt modelId="{112D7138-E522-48F5-BDDA-44041AB4B4F1}" type="sibTrans" cxnId="{FF85D449-E914-4625-AD8A-B358BC400A91}">
      <dgm:prSet/>
      <dgm:spPr/>
      <dgm:t>
        <a:bodyPr/>
        <a:lstStyle/>
        <a:p>
          <a:endParaRPr lang="en-US"/>
        </a:p>
      </dgm:t>
    </dgm:pt>
    <dgm:pt modelId="{3B54ACCA-B53F-44C2-A433-2BD68DD2DB58}">
      <dgm:prSet/>
      <dgm:spPr/>
      <dgm:t>
        <a:bodyPr/>
        <a:lstStyle/>
        <a:p>
          <a:r>
            <a:rPr lang="en-US"/>
            <a:t>Can hold any object data type</a:t>
          </a:r>
        </a:p>
      </dgm:t>
    </dgm:pt>
    <dgm:pt modelId="{2925D093-449D-4FAC-AB28-1EFBE69C61C0}" type="parTrans" cxnId="{BA15CE2E-579E-4225-9BDA-65C91980AE99}">
      <dgm:prSet/>
      <dgm:spPr/>
      <dgm:t>
        <a:bodyPr/>
        <a:lstStyle/>
        <a:p>
          <a:endParaRPr lang="en-US"/>
        </a:p>
      </dgm:t>
    </dgm:pt>
    <dgm:pt modelId="{2FCE50C1-F9BF-49D2-A1E4-4872C8EF960E}" type="sibTrans" cxnId="{BA15CE2E-579E-4225-9BDA-65C91980AE99}">
      <dgm:prSet/>
      <dgm:spPr/>
      <dgm:t>
        <a:bodyPr/>
        <a:lstStyle/>
        <a:p>
          <a:endParaRPr lang="en-US"/>
        </a:p>
      </dgm:t>
    </dgm:pt>
    <dgm:pt modelId="{D977656B-AA2F-4727-A4C3-78D013DC6C9F}">
      <dgm:prSet/>
      <dgm:spPr/>
      <dgm:t>
        <a:bodyPr/>
        <a:lstStyle/>
        <a:p>
          <a:r>
            <a:rPr lang="en-US"/>
            <a:t>Which type a particular collection will hold is specified when declaring an instance of a class that implements the Collection interface</a:t>
          </a:r>
        </a:p>
      </dgm:t>
    </dgm:pt>
    <dgm:pt modelId="{3C327704-8E53-43EB-8734-003CCD21C987}" type="parTrans" cxnId="{DD88B5E9-C513-4281-BE87-66DAFA6674C4}">
      <dgm:prSet/>
      <dgm:spPr/>
      <dgm:t>
        <a:bodyPr/>
        <a:lstStyle/>
        <a:p>
          <a:endParaRPr lang="en-US"/>
        </a:p>
      </dgm:t>
    </dgm:pt>
    <dgm:pt modelId="{7E5A1F3F-641B-445F-9E27-46AC22C5D66F}" type="sibTrans" cxnId="{DD88B5E9-C513-4281-BE87-66DAFA6674C4}">
      <dgm:prSet/>
      <dgm:spPr/>
      <dgm:t>
        <a:bodyPr/>
        <a:lstStyle/>
        <a:p>
          <a:endParaRPr lang="en-US"/>
        </a:p>
      </dgm:t>
    </dgm:pt>
    <dgm:pt modelId="{AD6878E6-FDAB-4C76-BD3E-21B1A28E1C4E}">
      <dgm:prSet/>
      <dgm:spPr/>
      <dgm:t>
        <a:bodyPr/>
        <a:lstStyle/>
        <a:p>
          <a:r>
            <a:rPr lang="en-US"/>
            <a:t>Helps guarantee </a:t>
          </a:r>
          <a:r>
            <a:rPr lang="en-US" i="1"/>
            <a:t>type safety</a:t>
          </a:r>
          <a:r>
            <a:rPr lang="en-US"/>
            <a:t> at compile time</a:t>
          </a:r>
        </a:p>
      </dgm:t>
    </dgm:pt>
    <dgm:pt modelId="{1B870EC4-EA7D-4E87-A649-DEC10896B21A}" type="parTrans" cxnId="{B8297A90-27CC-406E-8A72-01499208F876}">
      <dgm:prSet/>
      <dgm:spPr/>
      <dgm:t>
        <a:bodyPr/>
        <a:lstStyle/>
        <a:p>
          <a:endParaRPr lang="en-US"/>
        </a:p>
      </dgm:t>
    </dgm:pt>
    <dgm:pt modelId="{A0810573-226F-4F59-9F53-404A8D2B70C4}" type="sibTrans" cxnId="{B8297A90-27CC-406E-8A72-01499208F876}">
      <dgm:prSet/>
      <dgm:spPr/>
      <dgm:t>
        <a:bodyPr/>
        <a:lstStyle/>
        <a:p>
          <a:endParaRPr lang="en-US"/>
        </a:p>
      </dgm:t>
    </dgm:pt>
    <dgm:pt modelId="{2E561A11-EF1C-4417-94D3-5456708FD237}" type="pres">
      <dgm:prSet presAssocID="{270BBFC8-BA8A-4977-918F-CFD0E761A6F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CC60AA-28F3-4C35-A10A-1B02E432ED9C}" type="pres">
      <dgm:prSet presAssocID="{F51876B7-DE49-4EB2-9F78-6DB95573C515}" presName="compNode" presStyleCnt="0"/>
      <dgm:spPr/>
    </dgm:pt>
    <dgm:pt modelId="{F56B51D2-EF54-420E-969B-728CB813260D}" type="pres">
      <dgm:prSet presAssocID="{F51876B7-DE49-4EB2-9F78-6DB95573C515}" presName="bgRect" presStyleLbl="bgShp" presStyleIdx="0" presStyleCnt="4"/>
      <dgm:spPr/>
    </dgm:pt>
    <dgm:pt modelId="{90B56C0D-6567-4C8B-A03C-2EB8EBD40F65}" type="pres">
      <dgm:prSet presAssocID="{F51876B7-DE49-4EB2-9F78-6DB95573C515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5432AB-E9EC-4AA7-A60C-E06389DC2818}" type="pres">
      <dgm:prSet presAssocID="{F51876B7-DE49-4EB2-9F78-6DB95573C515}" presName="spaceRect" presStyleCnt="0"/>
      <dgm:spPr/>
    </dgm:pt>
    <dgm:pt modelId="{184C201A-ADB4-466B-A5E9-74638D3176DF}" type="pres">
      <dgm:prSet presAssocID="{F51876B7-DE49-4EB2-9F78-6DB95573C51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A9D8E45-A923-4628-A778-36A2A405413E}" type="pres">
      <dgm:prSet presAssocID="{112D7138-E522-48F5-BDDA-44041AB4B4F1}" presName="sibTrans" presStyleCnt="0"/>
      <dgm:spPr/>
    </dgm:pt>
    <dgm:pt modelId="{4510D7E6-B846-4BE4-A708-7A42C3EC4422}" type="pres">
      <dgm:prSet presAssocID="{3B54ACCA-B53F-44C2-A433-2BD68DD2DB58}" presName="compNode" presStyleCnt="0"/>
      <dgm:spPr/>
    </dgm:pt>
    <dgm:pt modelId="{D783B4A9-2880-44FA-A3B5-EFF7C6F545FB}" type="pres">
      <dgm:prSet presAssocID="{3B54ACCA-B53F-44C2-A433-2BD68DD2DB58}" presName="bgRect" presStyleLbl="bgShp" presStyleIdx="1" presStyleCnt="4"/>
      <dgm:spPr/>
    </dgm:pt>
    <dgm:pt modelId="{40B1CC04-E771-44E0-81A9-FAFCDB5DC279}" type="pres">
      <dgm:prSet presAssocID="{3B54ACCA-B53F-44C2-A433-2BD68DD2DB5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16588B-2D9D-4FD6-B6D6-CABD111E3C28}" type="pres">
      <dgm:prSet presAssocID="{3B54ACCA-B53F-44C2-A433-2BD68DD2DB58}" presName="spaceRect" presStyleCnt="0"/>
      <dgm:spPr/>
    </dgm:pt>
    <dgm:pt modelId="{A817210F-759E-4FF7-B188-EAABD96BEFAB}" type="pres">
      <dgm:prSet presAssocID="{3B54ACCA-B53F-44C2-A433-2BD68DD2DB5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8ACD0B7-FDA2-4161-95DE-3152B046D39D}" type="pres">
      <dgm:prSet presAssocID="{2FCE50C1-F9BF-49D2-A1E4-4872C8EF960E}" presName="sibTrans" presStyleCnt="0"/>
      <dgm:spPr/>
    </dgm:pt>
    <dgm:pt modelId="{1450FF41-61CE-4F56-966B-258F96B50821}" type="pres">
      <dgm:prSet presAssocID="{D977656B-AA2F-4727-A4C3-78D013DC6C9F}" presName="compNode" presStyleCnt="0"/>
      <dgm:spPr/>
    </dgm:pt>
    <dgm:pt modelId="{CC1E4F57-C90C-48CA-B89F-1949547A1F74}" type="pres">
      <dgm:prSet presAssocID="{D977656B-AA2F-4727-A4C3-78D013DC6C9F}" presName="bgRect" presStyleLbl="bgShp" presStyleIdx="2" presStyleCnt="4"/>
      <dgm:spPr/>
    </dgm:pt>
    <dgm:pt modelId="{C6E97449-C0C9-41AF-8350-2DE78D47DA35}" type="pres">
      <dgm:prSet presAssocID="{D977656B-AA2F-4727-A4C3-78D013DC6C9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6045FD1-CC15-4563-9F1D-0F779F42F94F}" type="pres">
      <dgm:prSet presAssocID="{D977656B-AA2F-4727-A4C3-78D013DC6C9F}" presName="spaceRect" presStyleCnt="0"/>
      <dgm:spPr/>
    </dgm:pt>
    <dgm:pt modelId="{A22EA44F-B1A7-495F-B411-04774DC44660}" type="pres">
      <dgm:prSet presAssocID="{D977656B-AA2F-4727-A4C3-78D013DC6C9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4876323-736A-44AA-B3CD-18EA0F87ECBF}" type="pres">
      <dgm:prSet presAssocID="{7E5A1F3F-641B-445F-9E27-46AC22C5D66F}" presName="sibTrans" presStyleCnt="0"/>
      <dgm:spPr/>
    </dgm:pt>
    <dgm:pt modelId="{3F53BFCD-99A5-4CE1-8B5A-A4873651A456}" type="pres">
      <dgm:prSet presAssocID="{AD6878E6-FDAB-4C76-BD3E-21B1A28E1C4E}" presName="compNode" presStyleCnt="0"/>
      <dgm:spPr/>
    </dgm:pt>
    <dgm:pt modelId="{B590FA58-0910-4113-83E8-BF6BF42CB8C8}" type="pres">
      <dgm:prSet presAssocID="{AD6878E6-FDAB-4C76-BD3E-21B1A28E1C4E}" presName="bgRect" presStyleLbl="bgShp" presStyleIdx="3" presStyleCnt="4"/>
      <dgm:spPr/>
    </dgm:pt>
    <dgm:pt modelId="{BB5419F5-85CE-4C6D-BB04-5D970FA1A223}" type="pres">
      <dgm:prSet presAssocID="{AD6878E6-FDAB-4C76-BD3E-21B1A28E1C4E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CC7B763-0A10-414A-8DA3-D073F41BAD64}" type="pres">
      <dgm:prSet presAssocID="{AD6878E6-FDAB-4C76-BD3E-21B1A28E1C4E}" presName="spaceRect" presStyleCnt="0"/>
      <dgm:spPr/>
    </dgm:pt>
    <dgm:pt modelId="{11042414-2D3C-40BB-AD82-82D93EFF4014}" type="pres">
      <dgm:prSet presAssocID="{AD6878E6-FDAB-4C76-BD3E-21B1A28E1C4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45659-5D4D-4A21-9A0A-BC3A860BD1D8}" type="presOf" srcId="{F51876B7-DE49-4EB2-9F78-6DB95573C515}" destId="{184C201A-ADB4-466B-A5E9-74638D3176DF}" srcOrd="0" destOrd="0" presId="urn:microsoft.com/office/officeart/2018/2/layout/IconVerticalSolidList"/>
    <dgm:cxn modelId="{B8297A90-27CC-406E-8A72-01499208F876}" srcId="{270BBFC8-BA8A-4977-918F-CFD0E761A6F0}" destId="{AD6878E6-FDAB-4C76-BD3E-21B1A28E1C4E}" srcOrd="3" destOrd="0" parTransId="{1B870EC4-EA7D-4E87-A649-DEC10896B21A}" sibTransId="{A0810573-226F-4F59-9F53-404A8D2B70C4}"/>
    <dgm:cxn modelId="{077F5726-DE5C-4EF5-B30A-5E9BC8DF5115}" type="presOf" srcId="{3B54ACCA-B53F-44C2-A433-2BD68DD2DB58}" destId="{A817210F-759E-4FF7-B188-EAABD96BEFAB}" srcOrd="0" destOrd="0" presId="urn:microsoft.com/office/officeart/2018/2/layout/IconVerticalSolidList"/>
    <dgm:cxn modelId="{8910D30F-0F15-4EE6-B34F-7F59BF41F1A6}" type="presOf" srcId="{270BBFC8-BA8A-4977-918F-CFD0E761A6F0}" destId="{2E561A11-EF1C-4417-94D3-5456708FD237}" srcOrd="0" destOrd="0" presId="urn:microsoft.com/office/officeart/2018/2/layout/IconVerticalSolidList"/>
    <dgm:cxn modelId="{DD88B5E9-C513-4281-BE87-66DAFA6674C4}" srcId="{270BBFC8-BA8A-4977-918F-CFD0E761A6F0}" destId="{D977656B-AA2F-4727-A4C3-78D013DC6C9F}" srcOrd="2" destOrd="0" parTransId="{3C327704-8E53-43EB-8734-003CCD21C987}" sibTransId="{7E5A1F3F-641B-445F-9E27-46AC22C5D66F}"/>
    <dgm:cxn modelId="{A3960769-7004-4C06-8245-73148CDEEC6D}" type="presOf" srcId="{D977656B-AA2F-4727-A4C3-78D013DC6C9F}" destId="{A22EA44F-B1A7-495F-B411-04774DC44660}" srcOrd="0" destOrd="0" presId="urn:microsoft.com/office/officeart/2018/2/layout/IconVerticalSolidList"/>
    <dgm:cxn modelId="{FF85D449-E914-4625-AD8A-B358BC400A91}" srcId="{270BBFC8-BA8A-4977-918F-CFD0E761A6F0}" destId="{F51876B7-DE49-4EB2-9F78-6DB95573C515}" srcOrd="0" destOrd="0" parTransId="{4A6FEA2B-00B6-4D2E-9BC5-8B299F74A2AA}" sibTransId="{112D7138-E522-48F5-BDDA-44041AB4B4F1}"/>
    <dgm:cxn modelId="{2F7A5B69-FDD0-46C5-93F0-9B6CDD372666}" type="presOf" srcId="{AD6878E6-FDAB-4C76-BD3E-21B1A28E1C4E}" destId="{11042414-2D3C-40BB-AD82-82D93EFF4014}" srcOrd="0" destOrd="0" presId="urn:microsoft.com/office/officeart/2018/2/layout/IconVerticalSolidList"/>
    <dgm:cxn modelId="{BA15CE2E-579E-4225-9BDA-65C91980AE99}" srcId="{270BBFC8-BA8A-4977-918F-CFD0E761A6F0}" destId="{3B54ACCA-B53F-44C2-A433-2BD68DD2DB58}" srcOrd="1" destOrd="0" parTransId="{2925D093-449D-4FAC-AB28-1EFBE69C61C0}" sibTransId="{2FCE50C1-F9BF-49D2-A1E4-4872C8EF960E}"/>
    <dgm:cxn modelId="{A405FE0F-030B-4938-95D1-4386BE2F5521}" type="presParOf" srcId="{2E561A11-EF1C-4417-94D3-5456708FD237}" destId="{04CC60AA-28F3-4C35-A10A-1B02E432ED9C}" srcOrd="0" destOrd="0" presId="urn:microsoft.com/office/officeart/2018/2/layout/IconVerticalSolidList"/>
    <dgm:cxn modelId="{7208F525-CC19-4675-B836-3675F6CF3556}" type="presParOf" srcId="{04CC60AA-28F3-4C35-A10A-1B02E432ED9C}" destId="{F56B51D2-EF54-420E-969B-728CB813260D}" srcOrd="0" destOrd="0" presId="urn:microsoft.com/office/officeart/2018/2/layout/IconVerticalSolidList"/>
    <dgm:cxn modelId="{51D00A70-CC3F-413B-B74F-A187F3E73A26}" type="presParOf" srcId="{04CC60AA-28F3-4C35-A10A-1B02E432ED9C}" destId="{90B56C0D-6567-4C8B-A03C-2EB8EBD40F65}" srcOrd="1" destOrd="0" presId="urn:microsoft.com/office/officeart/2018/2/layout/IconVerticalSolidList"/>
    <dgm:cxn modelId="{81B99EF6-6E40-4E62-8653-DA54E0A55782}" type="presParOf" srcId="{04CC60AA-28F3-4C35-A10A-1B02E432ED9C}" destId="{C45432AB-E9EC-4AA7-A60C-E06389DC2818}" srcOrd="2" destOrd="0" presId="urn:microsoft.com/office/officeart/2018/2/layout/IconVerticalSolidList"/>
    <dgm:cxn modelId="{722C19BB-66F3-46E0-A727-F8F9FC7FC193}" type="presParOf" srcId="{04CC60AA-28F3-4C35-A10A-1B02E432ED9C}" destId="{184C201A-ADB4-466B-A5E9-74638D3176DF}" srcOrd="3" destOrd="0" presId="urn:microsoft.com/office/officeart/2018/2/layout/IconVerticalSolidList"/>
    <dgm:cxn modelId="{9C5B04FE-47EA-4CBE-993D-F085B4527B3A}" type="presParOf" srcId="{2E561A11-EF1C-4417-94D3-5456708FD237}" destId="{DA9D8E45-A923-4628-A778-36A2A405413E}" srcOrd="1" destOrd="0" presId="urn:microsoft.com/office/officeart/2018/2/layout/IconVerticalSolidList"/>
    <dgm:cxn modelId="{5AEF3951-8CFD-4074-B9C6-1C80C4D66CDE}" type="presParOf" srcId="{2E561A11-EF1C-4417-94D3-5456708FD237}" destId="{4510D7E6-B846-4BE4-A708-7A42C3EC4422}" srcOrd="2" destOrd="0" presId="urn:microsoft.com/office/officeart/2018/2/layout/IconVerticalSolidList"/>
    <dgm:cxn modelId="{7E85ABDD-78A9-4DD8-AB1B-50A0D9023AD5}" type="presParOf" srcId="{4510D7E6-B846-4BE4-A708-7A42C3EC4422}" destId="{D783B4A9-2880-44FA-A3B5-EFF7C6F545FB}" srcOrd="0" destOrd="0" presId="urn:microsoft.com/office/officeart/2018/2/layout/IconVerticalSolidList"/>
    <dgm:cxn modelId="{3BBC7C2A-4D94-486E-A9CB-23A81714E3C9}" type="presParOf" srcId="{4510D7E6-B846-4BE4-A708-7A42C3EC4422}" destId="{40B1CC04-E771-44E0-81A9-FAFCDB5DC279}" srcOrd="1" destOrd="0" presId="urn:microsoft.com/office/officeart/2018/2/layout/IconVerticalSolidList"/>
    <dgm:cxn modelId="{78E37E31-C9BD-444B-AB11-A91A05AF5547}" type="presParOf" srcId="{4510D7E6-B846-4BE4-A708-7A42C3EC4422}" destId="{B216588B-2D9D-4FD6-B6D6-CABD111E3C28}" srcOrd="2" destOrd="0" presId="urn:microsoft.com/office/officeart/2018/2/layout/IconVerticalSolidList"/>
    <dgm:cxn modelId="{FE929E8C-F562-4DB6-95AF-2EA5B8276E2D}" type="presParOf" srcId="{4510D7E6-B846-4BE4-A708-7A42C3EC4422}" destId="{A817210F-759E-4FF7-B188-EAABD96BEFAB}" srcOrd="3" destOrd="0" presId="urn:microsoft.com/office/officeart/2018/2/layout/IconVerticalSolidList"/>
    <dgm:cxn modelId="{51923621-28B9-4ECD-A5DE-4CA7C5D82CCF}" type="presParOf" srcId="{2E561A11-EF1C-4417-94D3-5456708FD237}" destId="{18ACD0B7-FDA2-4161-95DE-3152B046D39D}" srcOrd="3" destOrd="0" presId="urn:microsoft.com/office/officeart/2018/2/layout/IconVerticalSolidList"/>
    <dgm:cxn modelId="{E4913EB6-8B40-47BE-A93E-37D806414EAC}" type="presParOf" srcId="{2E561A11-EF1C-4417-94D3-5456708FD237}" destId="{1450FF41-61CE-4F56-966B-258F96B50821}" srcOrd="4" destOrd="0" presId="urn:microsoft.com/office/officeart/2018/2/layout/IconVerticalSolidList"/>
    <dgm:cxn modelId="{BE4C0A36-D897-4193-87D8-FF9EB9B61E33}" type="presParOf" srcId="{1450FF41-61CE-4F56-966B-258F96B50821}" destId="{CC1E4F57-C90C-48CA-B89F-1949547A1F74}" srcOrd="0" destOrd="0" presId="urn:microsoft.com/office/officeart/2018/2/layout/IconVerticalSolidList"/>
    <dgm:cxn modelId="{C9CB36FA-9E57-4A10-A2AA-AC78D7F724C7}" type="presParOf" srcId="{1450FF41-61CE-4F56-966B-258F96B50821}" destId="{C6E97449-C0C9-41AF-8350-2DE78D47DA35}" srcOrd="1" destOrd="0" presId="urn:microsoft.com/office/officeart/2018/2/layout/IconVerticalSolidList"/>
    <dgm:cxn modelId="{BCDAD91F-0B41-4B95-AA16-DED2F4BD87B4}" type="presParOf" srcId="{1450FF41-61CE-4F56-966B-258F96B50821}" destId="{C6045FD1-CC15-4563-9F1D-0F779F42F94F}" srcOrd="2" destOrd="0" presId="urn:microsoft.com/office/officeart/2018/2/layout/IconVerticalSolidList"/>
    <dgm:cxn modelId="{A021A7F5-B1E6-4D10-8148-4A9C473910B3}" type="presParOf" srcId="{1450FF41-61CE-4F56-966B-258F96B50821}" destId="{A22EA44F-B1A7-495F-B411-04774DC44660}" srcOrd="3" destOrd="0" presId="urn:microsoft.com/office/officeart/2018/2/layout/IconVerticalSolidList"/>
    <dgm:cxn modelId="{8A73279E-34C6-4DE8-832F-B52D1F0C1B6B}" type="presParOf" srcId="{2E561A11-EF1C-4417-94D3-5456708FD237}" destId="{34876323-736A-44AA-B3CD-18EA0F87ECBF}" srcOrd="5" destOrd="0" presId="urn:microsoft.com/office/officeart/2018/2/layout/IconVerticalSolidList"/>
    <dgm:cxn modelId="{533D36D0-72D6-4DC8-B17A-C71EF1022FFB}" type="presParOf" srcId="{2E561A11-EF1C-4417-94D3-5456708FD237}" destId="{3F53BFCD-99A5-4CE1-8B5A-A4873651A456}" srcOrd="6" destOrd="0" presId="urn:microsoft.com/office/officeart/2018/2/layout/IconVerticalSolidList"/>
    <dgm:cxn modelId="{4C02925A-9411-457D-A2AB-3B7ADCF45BD7}" type="presParOf" srcId="{3F53BFCD-99A5-4CE1-8B5A-A4873651A456}" destId="{B590FA58-0910-4113-83E8-BF6BF42CB8C8}" srcOrd="0" destOrd="0" presId="urn:microsoft.com/office/officeart/2018/2/layout/IconVerticalSolidList"/>
    <dgm:cxn modelId="{42B0A766-64F8-48FC-8E2F-A1062F8C2924}" type="presParOf" srcId="{3F53BFCD-99A5-4CE1-8B5A-A4873651A456}" destId="{BB5419F5-85CE-4C6D-BB04-5D970FA1A223}" srcOrd="1" destOrd="0" presId="urn:microsoft.com/office/officeart/2018/2/layout/IconVerticalSolidList"/>
    <dgm:cxn modelId="{460F0474-8CB4-48DF-BAD2-B4AACC3EC49D}" type="presParOf" srcId="{3F53BFCD-99A5-4CE1-8B5A-A4873651A456}" destId="{ECC7B763-0A10-414A-8DA3-D073F41BAD64}" srcOrd="2" destOrd="0" presId="urn:microsoft.com/office/officeart/2018/2/layout/IconVerticalSolidList"/>
    <dgm:cxn modelId="{B4099962-FF3B-4591-A08E-158AC9739459}" type="presParOf" srcId="{3F53BFCD-99A5-4CE1-8B5A-A4873651A456}" destId="{11042414-2D3C-40BB-AD82-82D93EFF4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EBA99B-0F27-4B4D-92E4-430CB4BFFE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AC7C8A-6328-4D85-9ED2-C75868DAB200}">
      <dgm:prSet/>
      <dgm:spPr/>
      <dgm:t>
        <a:bodyPr/>
        <a:lstStyle/>
        <a:p>
          <a:r>
            <a:rPr lang="en-US"/>
            <a:t>Implements the List interface and uses an array as its </a:t>
          </a:r>
          <a:r>
            <a:rPr lang="en-US" i="1"/>
            <a:t>internal storage container</a:t>
          </a:r>
          <a:endParaRPr lang="en-US"/>
        </a:p>
      </dgm:t>
    </dgm:pt>
    <dgm:pt modelId="{BF8CDF7F-DBCA-41D0-87E0-72817D708D17}" type="parTrans" cxnId="{BCA2DD5C-680B-4121-B622-7B363DF36209}">
      <dgm:prSet/>
      <dgm:spPr/>
      <dgm:t>
        <a:bodyPr/>
        <a:lstStyle/>
        <a:p>
          <a:endParaRPr lang="en-US"/>
        </a:p>
      </dgm:t>
    </dgm:pt>
    <dgm:pt modelId="{267615F5-B728-41C6-A95B-EEC2EB14AF15}" type="sibTrans" cxnId="{BCA2DD5C-680B-4121-B622-7B363DF36209}">
      <dgm:prSet/>
      <dgm:spPr/>
      <dgm:t>
        <a:bodyPr/>
        <a:lstStyle/>
        <a:p>
          <a:endParaRPr lang="en-US"/>
        </a:p>
      </dgm:t>
    </dgm:pt>
    <dgm:pt modelId="{9FE4827D-32FF-486D-B465-8F4E8F5FCD38}">
      <dgm:prSet/>
      <dgm:spPr/>
      <dgm:t>
        <a:bodyPr/>
        <a:lstStyle/>
        <a:p>
          <a:r>
            <a:rPr lang="en-US"/>
            <a:t>It is a list, not an array</a:t>
          </a:r>
        </a:p>
      </dgm:t>
    </dgm:pt>
    <dgm:pt modelId="{F29C34A0-38E0-4951-9130-CD95D3CFF063}" type="parTrans" cxnId="{CA53FFD7-A430-4BAF-8898-CB91972EA1BB}">
      <dgm:prSet/>
      <dgm:spPr/>
      <dgm:t>
        <a:bodyPr/>
        <a:lstStyle/>
        <a:p>
          <a:endParaRPr lang="en-US"/>
        </a:p>
      </dgm:t>
    </dgm:pt>
    <dgm:pt modelId="{AB3D873D-9796-4BEC-BE94-96C8871F4AED}" type="sibTrans" cxnId="{CA53FFD7-A430-4BAF-8898-CB91972EA1BB}">
      <dgm:prSet/>
      <dgm:spPr/>
      <dgm:t>
        <a:bodyPr/>
        <a:lstStyle/>
        <a:p>
          <a:endParaRPr lang="en-US"/>
        </a:p>
      </dgm:t>
    </dgm:pt>
    <dgm:pt modelId="{A39C05BD-F25F-4FB6-AB34-119650A6AB0A}">
      <dgm:prSet/>
      <dgm:spPr/>
      <dgm:t>
        <a:bodyPr/>
        <a:lstStyle/>
        <a:p>
          <a:r>
            <a:rPr lang="en-US"/>
            <a:t>The array that actual stores the elements of the list is hidden, not visible outside of the ArrayList class</a:t>
          </a:r>
        </a:p>
      </dgm:t>
    </dgm:pt>
    <dgm:pt modelId="{5330BFEA-A59D-42F5-9056-5B2FA4A79CFA}" type="parTrans" cxnId="{0CAACAA5-42E2-4231-A102-097337180DCB}">
      <dgm:prSet/>
      <dgm:spPr/>
      <dgm:t>
        <a:bodyPr/>
        <a:lstStyle/>
        <a:p>
          <a:endParaRPr lang="en-US"/>
        </a:p>
      </dgm:t>
    </dgm:pt>
    <dgm:pt modelId="{69194EAA-AEBB-4CEE-8B78-23D82F7E505E}" type="sibTrans" cxnId="{0CAACAA5-42E2-4231-A102-097337180DCB}">
      <dgm:prSet/>
      <dgm:spPr/>
      <dgm:t>
        <a:bodyPr/>
        <a:lstStyle/>
        <a:p>
          <a:endParaRPr lang="en-US"/>
        </a:p>
      </dgm:t>
    </dgm:pt>
    <dgm:pt modelId="{C20A076D-5839-4488-BA95-48D1B30E5C91}">
      <dgm:prSet/>
      <dgm:spPr/>
      <dgm:t>
        <a:bodyPr/>
        <a:lstStyle/>
        <a:p>
          <a:r>
            <a:rPr lang="en-US"/>
            <a:t>all actions on ArrayList objects are via the methods</a:t>
          </a:r>
        </a:p>
      </dgm:t>
    </dgm:pt>
    <dgm:pt modelId="{0C9FB453-D177-46B8-ACBA-A150FFB579AA}" type="parTrans" cxnId="{02AAFE69-CCB5-485E-9F0A-555E1DA164FC}">
      <dgm:prSet/>
      <dgm:spPr/>
      <dgm:t>
        <a:bodyPr/>
        <a:lstStyle/>
        <a:p>
          <a:endParaRPr lang="en-US"/>
        </a:p>
      </dgm:t>
    </dgm:pt>
    <dgm:pt modelId="{B456D180-B116-45BB-8633-FBAD25873BA6}" type="sibTrans" cxnId="{02AAFE69-CCB5-485E-9F0A-555E1DA164FC}">
      <dgm:prSet/>
      <dgm:spPr/>
      <dgm:t>
        <a:bodyPr/>
        <a:lstStyle/>
        <a:p>
          <a:endParaRPr lang="en-US"/>
        </a:p>
      </dgm:t>
    </dgm:pt>
    <dgm:pt modelId="{1C9FCEA0-930D-4AA3-8134-06AC3701E77B}">
      <dgm:prSet/>
      <dgm:spPr/>
      <dgm:t>
        <a:bodyPr/>
        <a:lstStyle/>
        <a:p>
          <a:r>
            <a:rPr lang="en-US"/>
            <a:t>ArrayLists are generic. </a:t>
          </a:r>
        </a:p>
      </dgm:t>
    </dgm:pt>
    <dgm:pt modelId="{B5E4313F-784E-4439-8754-158EEF42A25A}" type="parTrans" cxnId="{88582C8E-FC73-4DFD-B499-6ED2D687FF3F}">
      <dgm:prSet/>
      <dgm:spPr/>
      <dgm:t>
        <a:bodyPr/>
        <a:lstStyle/>
        <a:p>
          <a:endParaRPr lang="en-US"/>
        </a:p>
      </dgm:t>
    </dgm:pt>
    <dgm:pt modelId="{FBB95057-A9F9-4930-B962-B9A7EBB09284}" type="sibTrans" cxnId="{88582C8E-FC73-4DFD-B499-6ED2D687FF3F}">
      <dgm:prSet/>
      <dgm:spPr/>
      <dgm:t>
        <a:bodyPr/>
        <a:lstStyle/>
        <a:p>
          <a:endParaRPr lang="en-US"/>
        </a:p>
      </dgm:t>
    </dgm:pt>
    <dgm:pt modelId="{3DA1FCBC-4711-4CC7-9328-98666104ADEA}">
      <dgm:prSet/>
      <dgm:spPr/>
      <dgm:t>
        <a:bodyPr/>
        <a:lstStyle/>
        <a:p>
          <a:r>
            <a:rPr lang="en-US"/>
            <a:t>They can hold objects of any type!</a:t>
          </a:r>
        </a:p>
      </dgm:t>
    </dgm:pt>
    <dgm:pt modelId="{D4BB6B52-222D-490B-A02A-2BFDDD9BFA93}" type="parTrans" cxnId="{4A35F763-B0E5-41A7-A69E-8A40BC9AB2E8}">
      <dgm:prSet/>
      <dgm:spPr/>
      <dgm:t>
        <a:bodyPr/>
        <a:lstStyle/>
        <a:p>
          <a:endParaRPr lang="en-US"/>
        </a:p>
      </dgm:t>
    </dgm:pt>
    <dgm:pt modelId="{3D239534-75B1-4E9B-8A77-24A3FC1907DF}" type="sibTrans" cxnId="{4A35F763-B0E5-41A7-A69E-8A40BC9AB2E8}">
      <dgm:prSet/>
      <dgm:spPr/>
      <dgm:t>
        <a:bodyPr/>
        <a:lstStyle/>
        <a:p>
          <a:endParaRPr lang="en-US"/>
        </a:p>
      </dgm:t>
    </dgm:pt>
    <dgm:pt modelId="{2DF0EF3C-B49B-438C-BF8F-EE99BE26CBD5}" type="pres">
      <dgm:prSet presAssocID="{DCEBA99B-0F27-4B4D-92E4-430CB4BFFE0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B0A18-30BF-48DA-B545-7BA3AB9146EC}" type="pres">
      <dgm:prSet presAssocID="{4FAC7C8A-6328-4D85-9ED2-C75868DAB200}" presName="compNode" presStyleCnt="0"/>
      <dgm:spPr/>
    </dgm:pt>
    <dgm:pt modelId="{97D1D86E-E192-40CE-8293-D4BBD883F70C}" type="pres">
      <dgm:prSet presAssocID="{4FAC7C8A-6328-4D85-9ED2-C75868DAB200}" presName="bgRect" presStyleLbl="bgShp" presStyleIdx="0" presStyleCnt="5"/>
      <dgm:spPr/>
    </dgm:pt>
    <dgm:pt modelId="{5057D319-87EF-4E11-85C8-B6D950B54C28}" type="pres">
      <dgm:prSet presAssocID="{4FAC7C8A-6328-4D85-9ED2-C75868DAB20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A415A1D-D528-4951-90D3-50D4E85BD129}" type="pres">
      <dgm:prSet presAssocID="{4FAC7C8A-6328-4D85-9ED2-C75868DAB200}" presName="spaceRect" presStyleCnt="0"/>
      <dgm:spPr/>
    </dgm:pt>
    <dgm:pt modelId="{A0FEC5A2-BA68-4EB8-96A0-E6D608D63DAE}" type="pres">
      <dgm:prSet presAssocID="{4FAC7C8A-6328-4D85-9ED2-C75868DAB200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1887A2-9586-4E19-905F-734C71E10902}" type="pres">
      <dgm:prSet presAssocID="{267615F5-B728-41C6-A95B-EEC2EB14AF15}" presName="sibTrans" presStyleCnt="0"/>
      <dgm:spPr/>
    </dgm:pt>
    <dgm:pt modelId="{19B6304E-8ED4-425B-8D40-1727597DAF1E}" type="pres">
      <dgm:prSet presAssocID="{9FE4827D-32FF-486D-B465-8F4E8F5FCD38}" presName="compNode" presStyleCnt="0"/>
      <dgm:spPr/>
    </dgm:pt>
    <dgm:pt modelId="{285E9AC9-9699-4E0B-8DE0-76B10B839F3A}" type="pres">
      <dgm:prSet presAssocID="{9FE4827D-32FF-486D-B465-8F4E8F5FCD38}" presName="bgRect" presStyleLbl="bgShp" presStyleIdx="1" presStyleCnt="5"/>
      <dgm:spPr/>
    </dgm:pt>
    <dgm:pt modelId="{D52BA2F1-9816-4CEE-8F8F-D284FE8CCD48}" type="pres">
      <dgm:prSet presAssocID="{9FE4827D-32FF-486D-B465-8F4E8F5FCD38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F94F09-B39E-40BD-8377-511A56D1DBC4}" type="pres">
      <dgm:prSet presAssocID="{9FE4827D-32FF-486D-B465-8F4E8F5FCD38}" presName="spaceRect" presStyleCnt="0"/>
      <dgm:spPr/>
    </dgm:pt>
    <dgm:pt modelId="{D8978706-0DBF-4AC8-80C6-E2637D8504FB}" type="pres">
      <dgm:prSet presAssocID="{9FE4827D-32FF-486D-B465-8F4E8F5FCD38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8F9BC93-32F2-4061-9DDD-2A5A5766E49B}" type="pres">
      <dgm:prSet presAssocID="{AB3D873D-9796-4BEC-BE94-96C8871F4AED}" presName="sibTrans" presStyleCnt="0"/>
      <dgm:spPr/>
    </dgm:pt>
    <dgm:pt modelId="{AD8CE08A-790B-4CE9-9FA5-E3680022885B}" type="pres">
      <dgm:prSet presAssocID="{A39C05BD-F25F-4FB6-AB34-119650A6AB0A}" presName="compNode" presStyleCnt="0"/>
      <dgm:spPr/>
    </dgm:pt>
    <dgm:pt modelId="{894EB639-41F5-4A69-A8BA-857333CCAA48}" type="pres">
      <dgm:prSet presAssocID="{A39C05BD-F25F-4FB6-AB34-119650A6AB0A}" presName="bgRect" presStyleLbl="bgShp" presStyleIdx="2" presStyleCnt="5"/>
      <dgm:spPr/>
    </dgm:pt>
    <dgm:pt modelId="{477DD6B3-8575-4C26-9A00-077EBAE48240}" type="pres">
      <dgm:prSet presAssocID="{A39C05BD-F25F-4FB6-AB34-119650A6AB0A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FFAD3700-5304-4837-B41F-E4D09CF40B99}" type="pres">
      <dgm:prSet presAssocID="{A39C05BD-F25F-4FB6-AB34-119650A6AB0A}" presName="spaceRect" presStyleCnt="0"/>
      <dgm:spPr/>
    </dgm:pt>
    <dgm:pt modelId="{C59FA29E-6A8C-4C33-9943-81272FFC1F35}" type="pres">
      <dgm:prSet presAssocID="{A39C05BD-F25F-4FB6-AB34-119650A6AB0A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38E661-0673-4FBF-8E20-DBB40423F2BA}" type="pres">
      <dgm:prSet presAssocID="{69194EAA-AEBB-4CEE-8B78-23D82F7E505E}" presName="sibTrans" presStyleCnt="0"/>
      <dgm:spPr/>
    </dgm:pt>
    <dgm:pt modelId="{45503BAD-30BD-4124-8F37-D9D42855AEB1}" type="pres">
      <dgm:prSet presAssocID="{C20A076D-5839-4488-BA95-48D1B30E5C91}" presName="compNode" presStyleCnt="0"/>
      <dgm:spPr/>
    </dgm:pt>
    <dgm:pt modelId="{173BB8A4-CF9D-4BBA-947C-FB2E8E248B55}" type="pres">
      <dgm:prSet presAssocID="{C20A076D-5839-4488-BA95-48D1B30E5C91}" presName="bgRect" presStyleLbl="bgShp" presStyleIdx="3" presStyleCnt="5"/>
      <dgm:spPr/>
    </dgm:pt>
    <dgm:pt modelId="{F33AB286-5428-4F70-8686-372332223609}" type="pres">
      <dgm:prSet presAssocID="{C20A076D-5839-4488-BA95-48D1B30E5C91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AA1CD1-627E-48ED-A8C9-969CC5CF49FE}" type="pres">
      <dgm:prSet presAssocID="{C20A076D-5839-4488-BA95-48D1B30E5C91}" presName="spaceRect" presStyleCnt="0"/>
      <dgm:spPr/>
    </dgm:pt>
    <dgm:pt modelId="{D03804CB-C03B-4E80-86F1-F3203E46374D}" type="pres">
      <dgm:prSet presAssocID="{C20A076D-5839-4488-BA95-48D1B30E5C91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DD182A-005A-4A22-893C-6870F9AAB22F}" type="pres">
      <dgm:prSet presAssocID="{B456D180-B116-45BB-8633-FBAD25873BA6}" presName="sibTrans" presStyleCnt="0"/>
      <dgm:spPr/>
    </dgm:pt>
    <dgm:pt modelId="{92F909E6-998D-49BC-9B3C-DD29B06AA00B}" type="pres">
      <dgm:prSet presAssocID="{1C9FCEA0-930D-4AA3-8134-06AC3701E77B}" presName="compNode" presStyleCnt="0"/>
      <dgm:spPr/>
    </dgm:pt>
    <dgm:pt modelId="{A9F69F7B-F435-458C-98ED-93DBACC4FEAA}" type="pres">
      <dgm:prSet presAssocID="{1C9FCEA0-930D-4AA3-8134-06AC3701E77B}" presName="bgRect" presStyleLbl="bgShp" presStyleIdx="4" presStyleCnt="5"/>
      <dgm:spPr/>
    </dgm:pt>
    <dgm:pt modelId="{F8CF8F2C-E76A-47C7-BC39-45595ED76590}" type="pres">
      <dgm:prSet presAssocID="{1C9FCEA0-930D-4AA3-8134-06AC3701E77B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470DEF5-0C3A-4FA6-9ED0-49AC9169E002}" type="pres">
      <dgm:prSet presAssocID="{1C9FCEA0-930D-4AA3-8134-06AC3701E77B}" presName="spaceRect" presStyleCnt="0"/>
      <dgm:spPr/>
    </dgm:pt>
    <dgm:pt modelId="{36202703-CE6A-4C73-B550-62E56EAF22F9}" type="pres">
      <dgm:prSet presAssocID="{1C9FCEA0-930D-4AA3-8134-06AC3701E77B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455B47-4430-49B2-AFA9-341D866C4002}" type="pres">
      <dgm:prSet presAssocID="{1C9FCEA0-930D-4AA3-8134-06AC3701E77B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462BC6E2-2318-4F35-B290-3D6EE516BC6B}" type="presOf" srcId="{A39C05BD-F25F-4FB6-AB34-119650A6AB0A}" destId="{C59FA29E-6A8C-4C33-9943-81272FFC1F35}" srcOrd="0" destOrd="0" presId="urn:microsoft.com/office/officeart/2018/2/layout/IconVerticalSolidList"/>
    <dgm:cxn modelId="{0CAACAA5-42E2-4231-A102-097337180DCB}" srcId="{DCEBA99B-0F27-4B4D-92E4-430CB4BFFE09}" destId="{A39C05BD-F25F-4FB6-AB34-119650A6AB0A}" srcOrd="2" destOrd="0" parTransId="{5330BFEA-A59D-42F5-9056-5B2FA4A79CFA}" sibTransId="{69194EAA-AEBB-4CEE-8B78-23D82F7E505E}"/>
    <dgm:cxn modelId="{63A9E1B5-E345-4034-AAA5-F8EC1D3DEC3A}" type="presOf" srcId="{1C9FCEA0-930D-4AA3-8134-06AC3701E77B}" destId="{36202703-CE6A-4C73-B550-62E56EAF22F9}" srcOrd="0" destOrd="0" presId="urn:microsoft.com/office/officeart/2018/2/layout/IconVerticalSolidList"/>
    <dgm:cxn modelId="{02AAFE69-CCB5-485E-9F0A-555E1DA164FC}" srcId="{DCEBA99B-0F27-4B4D-92E4-430CB4BFFE09}" destId="{C20A076D-5839-4488-BA95-48D1B30E5C91}" srcOrd="3" destOrd="0" parTransId="{0C9FB453-D177-46B8-ACBA-A150FFB579AA}" sibTransId="{B456D180-B116-45BB-8633-FBAD25873BA6}"/>
    <dgm:cxn modelId="{A82B0091-D5E7-4E9A-B208-DDC2EDA2A8BE}" type="presOf" srcId="{DCEBA99B-0F27-4B4D-92E4-430CB4BFFE09}" destId="{2DF0EF3C-B49B-438C-BF8F-EE99BE26CBD5}" srcOrd="0" destOrd="0" presId="urn:microsoft.com/office/officeart/2018/2/layout/IconVerticalSolidList"/>
    <dgm:cxn modelId="{6540B236-4EED-4935-9012-9791F5E44FDC}" type="presOf" srcId="{3DA1FCBC-4711-4CC7-9328-98666104ADEA}" destId="{A1455B47-4430-49B2-AFA9-341D866C4002}" srcOrd="0" destOrd="0" presId="urn:microsoft.com/office/officeart/2018/2/layout/IconVerticalSolidList"/>
    <dgm:cxn modelId="{88582C8E-FC73-4DFD-B499-6ED2D687FF3F}" srcId="{DCEBA99B-0F27-4B4D-92E4-430CB4BFFE09}" destId="{1C9FCEA0-930D-4AA3-8134-06AC3701E77B}" srcOrd="4" destOrd="0" parTransId="{B5E4313F-784E-4439-8754-158EEF42A25A}" sibTransId="{FBB95057-A9F9-4930-B962-B9A7EBB09284}"/>
    <dgm:cxn modelId="{CA53FFD7-A430-4BAF-8898-CB91972EA1BB}" srcId="{DCEBA99B-0F27-4B4D-92E4-430CB4BFFE09}" destId="{9FE4827D-32FF-486D-B465-8F4E8F5FCD38}" srcOrd="1" destOrd="0" parTransId="{F29C34A0-38E0-4951-9130-CD95D3CFF063}" sibTransId="{AB3D873D-9796-4BEC-BE94-96C8871F4AED}"/>
    <dgm:cxn modelId="{4FC13C81-193B-4795-8C93-01A45CE1C4B9}" type="presOf" srcId="{4FAC7C8A-6328-4D85-9ED2-C75868DAB200}" destId="{A0FEC5A2-BA68-4EB8-96A0-E6D608D63DAE}" srcOrd="0" destOrd="0" presId="urn:microsoft.com/office/officeart/2018/2/layout/IconVerticalSolidList"/>
    <dgm:cxn modelId="{7EE6B352-D1C4-42B2-A763-D669BBA5234F}" type="presOf" srcId="{C20A076D-5839-4488-BA95-48D1B30E5C91}" destId="{D03804CB-C03B-4E80-86F1-F3203E46374D}" srcOrd="0" destOrd="0" presId="urn:microsoft.com/office/officeart/2018/2/layout/IconVerticalSolidList"/>
    <dgm:cxn modelId="{666A5550-55EC-4B43-BDDC-461C9E334D65}" type="presOf" srcId="{9FE4827D-32FF-486D-B465-8F4E8F5FCD38}" destId="{D8978706-0DBF-4AC8-80C6-E2637D8504FB}" srcOrd="0" destOrd="0" presId="urn:microsoft.com/office/officeart/2018/2/layout/IconVerticalSolidList"/>
    <dgm:cxn modelId="{BCA2DD5C-680B-4121-B622-7B363DF36209}" srcId="{DCEBA99B-0F27-4B4D-92E4-430CB4BFFE09}" destId="{4FAC7C8A-6328-4D85-9ED2-C75868DAB200}" srcOrd="0" destOrd="0" parTransId="{BF8CDF7F-DBCA-41D0-87E0-72817D708D17}" sibTransId="{267615F5-B728-41C6-A95B-EEC2EB14AF15}"/>
    <dgm:cxn modelId="{4A35F763-B0E5-41A7-A69E-8A40BC9AB2E8}" srcId="{1C9FCEA0-930D-4AA3-8134-06AC3701E77B}" destId="{3DA1FCBC-4711-4CC7-9328-98666104ADEA}" srcOrd="0" destOrd="0" parTransId="{D4BB6B52-222D-490B-A02A-2BFDDD9BFA93}" sibTransId="{3D239534-75B1-4E9B-8A77-24A3FC1907DF}"/>
    <dgm:cxn modelId="{2B12CDEA-EEB9-4F52-B7D1-A92C0426CE8A}" type="presParOf" srcId="{2DF0EF3C-B49B-438C-BF8F-EE99BE26CBD5}" destId="{72CB0A18-30BF-48DA-B545-7BA3AB9146EC}" srcOrd="0" destOrd="0" presId="urn:microsoft.com/office/officeart/2018/2/layout/IconVerticalSolidList"/>
    <dgm:cxn modelId="{2DC7B7A6-C9A9-409D-B499-6693640B988F}" type="presParOf" srcId="{72CB0A18-30BF-48DA-B545-7BA3AB9146EC}" destId="{97D1D86E-E192-40CE-8293-D4BBD883F70C}" srcOrd="0" destOrd="0" presId="urn:microsoft.com/office/officeart/2018/2/layout/IconVerticalSolidList"/>
    <dgm:cxn modelId="{C529DDF1-C7E2-43E1-BA5F-2522522229E4}" type="presParOf" srcId="{72CB0A18-30BF-48DA-B545-7BA3AB9146EC}" destId="{5057D319-87EF-4E11-85C8-B6D950B54C28}" srcOrd="1" destOrd="0" presId="urn:microsoft.com/office/officeart/2018/2/layout/IconVerticalSolidList"/>
    <dgm:cxn modelId="{09878FDD-B80A-4600-AF65-DE43B6AB6208}" type="presParOf" srcId="{72CB0A18-30BF-48DA-B545-7BA3AB9146EC}" destId="{EA415A1D-D528-4951-90D3-50D4E85BD129}" srcOrd="2" destOrd="0" presId="urn:microsoft.com/office/officeart/2018/2/layout/IconVerticalSolidList"/>
    <dgm:cxn modelId="{525DFF0B-6260-4E16-83DB-E4A9B5E46F74}" type="presParOf" srcId="{72CB0A18-30BF-48DA-B545-7BA3AB9146EC}" destId="{A0FEC5A2-BA68-4EB8-96A0-E6D608D63DAE}" srcOrd="3" destOrd="0" presId="urn:microsoft.com/office/officeart/2018/2/layout/IconVerticalSolidList"/>
    <dgm:cxn modelId="{B0EBD8E5-7744-403E-B891-831EFD6D7CD8}" type="presParOf" srcId="{2DF0EF3C-B49B-438C-BF8F-EE99BE26CBD5}" destId="{1F1887A2-9586-4E19-905F-734C71E10902}" srcOrd="1" destOrd="0" presId="urn:microsoft.com/office/officeart/2018/2/layout/IconVerticalSolidList"/>
    <dgm:cxn modelId="{F14F9003-1E79-42BA-A076-5138DA09324C}" type="presParOf" srcId="{2DF0EF3C-B49B-438C-BF8F-EE99BE26CBD5}" destId="{19B6304E-8ED4-425B-8D40-1727597DAF1E}" srcOrd="2" destOrd="0" presId="urn:microsoft.com/office/officeart/2018/2/layout/IconVerticalSolidList"/>
    <dgm:cxn modelId="{6B108BF0-C1EB-43C9-8AFB-96CF056E1FFF}" type="presParOf" srcId="{19B6304E-8ED4-425B-8D40-1727597DAF1E}" destId="{285E9AC9-9699-4E0B-8DE0-76B10B839F3A}" srcOrd="0" destOrd="0" presId="urn:microsoft.com/office/officeart/2018/2/layout/IconVerticalSolidList"/>
    <dgm:cxn modelId="{AEF7AFDB-73E9-4AF4-BC66-A4A64679BB3F}" type="presParOf" srcId="{19B6304E-8ED4-425B-8D40-1727597DAF1E}" destId="{D52BA2F1-9816-4CEE-8F8F-D284FE8CCD48}" srcOrd="1" destOrd="0" presId="urn:microsoft.com/office/officeart/2018/2/layout/IconVerticalSolidList"/>
    <dgm:cxn modelId="{A14AECD1-ADD2-4026-9525-C0370FD624FE}" type="presParOf" srcId="{19B6304E-8ED4-425B-8D40-1727597DAF1E}" destId="{E5F94F09-B39E-40BD-8377-511A56D1DBC4}" srcOrd="2" destOrd="0" presId="urn:microsoft.com/office/officeart/2018/2/layout/IconVerticalSolidList"/>
    <dgm:cxn modelId="{47358FCE-AB0F-48C4-9F28-AA8BDE53B933}" type="presParOf" srcId="{19B6304E-8ED4-425B-8D40-1727597DAF1E}" destId="{D8978706-0DBF-4AC8-80C6-E2637D8504FB}" srcOrd="3" destOrd="0" presId="urn:microsoft.com/office/officeart/2018/2/layout/IconVerticalSolidList"/>
    <dgm:cxn modelId="{FFF77BCA-8F0A-4FA3-8C32-DD0BE9E3D55D}" type="presParOf" srcId="{2DF0EF3C-B49B-438C-BF8F-EE99BE26CBD5}" destId="{58F9BC93-32F2-4061-9DDD-2A5A5766E49B}" srcOrd="3" destOrd="0" presId="urn:microsoft.com/office/officeart/2018/2/layout/IconVerticalSolidList"/>
    <dgm:cxn modelId="{0AA1E6AD-ACE7-4BFC-AAA9-16C7CB614B0A}" type="presParOf" srcId="{2DF0EF3C-B49B-438C-BF8F-EE99BE26CBD5}" destId="{AD8CE08A-790B-4CE9-9FA5-E3680022885B}" srcOrd="4" destOrd="0" presId="urn:microsoft.com/office/officeart/2018/2/layout/IconVerticalSolidList"/>
    <dgm:cxn modelId="{34A9E8A4-75EF-4034-8082-042FBB47F558}" type="presParOf" srcId="{AD8CE08A-790B-4CE9-9FA5-E3680022885B}" destId="{894EB639-41F5-4A69-A8BA-857333CCAA48}" srcOrd="0" destOrd="0" presId="urn:microsoft.com/office/officeart/2018/2/layout/IconVerticalSolidList"/>
    <dgm:cxn modelId="{A42E98EE-EAA6-43C7-86BE-3974EE005976}" type="presParOf" srcId="{AD8CE08A-790B-4CE9-9FA5-E3680022885B}" destId="{477DD6B3-8575-4C26-9A00-077EBAE48240}" srcOrd="1" destOrd="0" presId="urn:microsoft.com/office/officeart/2018/2/layout/IconVerticalSolidList"/>
    <dgm:cxn modelId="{06A217F0-347D-4F35-80FE-ECABBE652AF4}" type="presParOf" srcId="{AD8CE08A-790B-4CE9-9FA5-E3680022885B}" destId="{FFAD3700-5304-4837-B41F-E4D09CF40B99}" srcOrd="2" destOrd="0" presId="urn:microsoft.com/office/officeart/2018/2/layout/IconVerticalSolidList"/>
    <dgm:cxn modelId="{9786B729-4832-4BAE-856F-28E50993C6FB}" type="presParOf" srcId="{AD8CE08A-790B-4CE9-9FA5-E3680022885B}" destId="{C59FA29E-6A8C-4C33-9943-81272FFC1F35}" srcOrd="3" destOrd="0" presId="urn:microsoft.com/office/officeart/2018/2/layout/IconVerticalSolidList"/>
    <dgm:cxn modelId="{0E0F0120-A5D3-481E-B25F-CA3B71669E4B}" type="presParOf" srcId="{2DF0EF3C-B49B-438C-BF8F-EE99BE26CBD5}" destId="{7538E661-0673-4FBF-8E20-DBB40423F2BA}" srcOrd="5" destOrd="0" presId="urn:microsoft.com/office/officeart/2018/2/layout/IconVerticalSolidList"/>
    <dgm:cxn modelId="{5F6D2303-9441-4AE0-8D30-8BCF34A7B7F6}" type="presParOf" srcId="{2DF0EF3C-B49B-438C-BF8F-EE99BE26CBD5}" destId="{45503BAD-30BD-4124-8F37-D9D42855AEB1}" srcOrd="6" destOrd="0" presId="urn:microsoft.com/office/officeart/2018/2/layout/IconVerticalSolidList"/>
    <dgm:cxn modelId="{E2000D07-4DFC-41CF-9374-D93C109E1DF8}" type="presParOf" srcId="{45503BAD-30BD-4124-8F37-D9D42855AEB1}" destId="{173BB8A4-CF9D-4BBA-947C-FB2E8E248B55}" srcOrd="0" destOrd="0" presId="urn:microsoft.com/office/officeart/2018/2/layout/IconVerticalSolidList"/>
    <dgm:cxn modelId="{7A90E6AC-1383-4584-AE17-633C18F57733}" type="presParOf" srcId="{45503BAD-30BD-4124-8F37-D9D42855AEB1}" destId="{F33AB286-5428-4F70-8686-372332223609}" srcOrd="1" destOrd="0" presId="urn:microsoft.com/office/officeart/2018/2/layout/IconVerticalSolidList"/>
    <dgm:cxn modelId="{71CAA158-CF6B-43D5-921D-AF405298BBB7}" type="presParOf" srcId="{45503BAD-30BD-4124-8F37-D9D42855AEB1}" destId="{29AA1CD1-627E-48ED-A8C9-969CC5CF49FE}" srcOrd="2" destOrd="0" presId="urn:microsoft.com/office/officeart/2018/2/layout/IconVerticalSolidList"/>
    <dgm:cxn modelId="{9F2037B6-C714-4822-B28A-7E2EA0DDB6D5}" type="presParOf" srcId="{45503BAD-30BD-4124-8F37-D9D42855AEB1}" destId="{D03804CB-C03B-4E80-86F1-F3203E46374D}" srcOrd="3" destOrd="0" presId="urn:microsoft.com/office/officeart/2018/2/layout/IconVerticalSolidList"/>
    <dgm:cxn modelId="{109742A8-BC38-45AA-BC5A-3B70DB9D300E}" type="presParOf" srcId="{2DF0EF3C-B49B-438C-BF8F-EE99BE26CBD5}" destId="{FADD182A-005A-4A22-893C-6870F9AAB22F}" srcOrd="7" destOrd="0" presId="urn:microsoft.com/office/officeart/2018/2/layout/IconVerticalSolidList"/>
    <dgm:cxn modelId="{FA866CF9-3325-4E45-942C-E017A9BB720B}" type="presParOf" srcId="{2DF0EF3C-B49B-438C-BF8F-EE99BE26CBD5}" destId="{92F909E6-998D-49BC-9B3C-DD29B06AA00B}" srcOrd="8" destOrd="0" presId="urn:microsoft.com/office/officeart/2018/2/layout/IconVerticalSolidList"/>
    <dgm:cxn modelId="{BB3B947F-392B-4B35-9A0A-35080B5439EC}" type="presParOf" srcId="{92F909E6-998D-49BC-9B3C-DD29B06AA00B}" destId="{A9F69F7B-F435-458C-98ED-93DBACC4FEAA}" srcOrd="0" destOrd="0" presId="urn:microsoft.com/office/officeart/2018/2/layout/IconVerticalSolidList"/>
    <dgm:cxn modelId="{AB7DA016-F0B9-46BD-B48E-09837497C050}" type="presParOf" srcId="{92F909E6-998D-49BC-9B3C-DD29B06AA00B}" destId="{F8CF8F2C-E76A-47C7-BC39-45595ED76590}" srcOrd="1" destOrd="0" presId="urn:microsoft.com/office/officeart/2018/2/layout/IconVerticalSolidList"/>
    <dgm:cxn modelId="{41AEA120-2DF4-4B42-B371-5A68BA614C87}" type="presParOf" srcId="{92F909E6-998D-49BC-9B3C-DD29B06AA00B}" destId="{D470DEF5-0C3A-4FA6-9ED0-49AC9169E002}" srcOrd="2" destOrd="0" presId="urn:microsoft.com/office/officeart/2018/2/layout/IconVerticalSolidList"/>
    <dgm:cxn modelId="{BAAC7BD0-33DD-476F-9763-B61B52D6FAFF}" type="presParOf" srcId="{92F909E6-998D-49BC-9B3C-DD29B06AA00B}" destId="{36202703-CE6A-4C73-B550-62E56EAF22F9}" srcOrd="3" destOrd="0" presId="urn:microsoft.com/office/officeart/2018/2/layout/IconVerticalSolidList"/>
    <dgm:cxn modelId="{3EA22B56-59B7-4B46-AF51-E4F9F537E0AC}" type="presParOf" srcId="{92F909E6-998D-49BC-9B3C-DD29B06AA00B}" destId="{A1455B47-4430-49B2-AFA9-341D866C400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80525-140D-4E46-9E2A-4D07D69F529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91AE3-EC0E-46BD-87BD-DD8467A00022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666E-DAF4-49E2-A886-52E490BF9119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Part of the Java Standard Library is the </a:t>
          </a:r>
          <a:r>
            <a:rPr lang="en-US" sz="2300" i="1" kern="1200"/>
            <a:t>Collections Framework</a:t>
          </a:r>
          <a:endParaRPr lang="en-US" sz="2300" kern="1200"/>
        </a:p>
      </dsp:txBody>
      <dsp:txXfrm>
        <a:off x="1939533" y="717"/>
        <a:ext cx="2835720" cy="1679249"/>
      </dsp:txXfrm>
    </dsp:sp>
    <dsp:sp modelId="{627E0F2A-7E88-4539-A77B-4653B6CBC8C8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 class we will create our own data structures and discuss the data structures that exist in Java</a:t>
          </a:r>
        </a:p>
      </dsp:txBody>
      <dsp:txXfrm>
        <a:off x="4775253" y="717"/>
        <a:ext cx="1526347" cy="1679249"/>
      </dsp:txXfrm>
    </dsp:sp>
    <dsp:sp modelId="{1BD9BD39-56D3-44F3-A918-E872425B0A5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9AF8C-D6A7-4308-8FA1-5ADED8E147F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1AEAC-E4FE-4915-9E08-3E1AC8163039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A library of data structures</a:t>
          </a:r>
        </a:p>
      </dsp:txBody>
      <dsp:txXfrm>
        <a:off x="1939533" y="2099779"/>
        <a:ext cx="4362067" cy="1679249"/>
      </dsp:txXfrm>
    </dsp:sp>
    <dsp:sp modelId="{DFBC1A94-55DA-455A-917E-F5BE2D6DE70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4A28B-1011-46F0-BD5E-2C397F54DCE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B650-13EB-4807-B0D4-E1D7FE7C1988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Built on two interfaces</a:t>
          </a:r>
        </a:p>
      </dsp:txBody>
      <dsp:txXfrm>
        <a:off x="1939533" y="4198841"/>
        <a:ext cx="2835720" cy="1679249"/>
      </dsp:txXfrm>
    </dsp:sp>
    <dsp:sp modelId="{0BED8BF5-3749-493B-8211-C84C7A7DB490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Collection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Iterator</a:t>
          </a:r>
        </a:p>
      </dsp:txBody>
      <dsp:txXfrm>
        <a:off x="4775253" y="4198841"/>
        <a:ext cx="152634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51D2-EF54-420E-969B-728CB813260D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56C0D-6567-4C8B-A03C-2EB8EBD40F65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201A-ADB4-466B-A5E9-74638D3176DF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 generic collection</a:t>
          </a:r>
        </a:p>
      </dsp:txBody>
      <dsp:txXfrm>
        <a:off x="1428292" y="2439"/>
        <a:ext cx="4873308" cy="1236616"/>
      </dsp:txXfrm>
    </dsp:sp>
    <dsp:sp modelId="{D783B4A9-2880-44FA-A3B5-EFF7C6F545FB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1CC04-E771-44E0-81A9-FAFCDB5DC27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7210F-759E-4FF7-B188-EAABD96BEFAB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Can hold any object data type</a:t>
          </a:r>
        </a:p>
      </dsp:txBody>
      <dsp:txXfrm>
        <a:off x="1428292" y="1548210"/>
        <a:ext cx="4873308" cy="1236616"/>
      </dsp:txXfrm>
    </dsp:sp>
    <dsp:sp modelId="{CC1E4F57-C90C-48CA-B89F-1949547A1F74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97449-C0C9-41AF-8350-2DE78D47DA35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EA44F-B1A7-495F-B411-04774DC44660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Which type a particular collection will hold is specified when declaring an instance of a class that implements the Collection interface</a:t>
          </a:r>
        </a:p>
      </dsp:txBody>
      <dsp:txXfrm>
        <a:off x="1428292" y="3093981"/>
        <a:ext cx="4873308" cy="1236616"/>
      </dsp:txXfrm>
    </dsp:sp>
    <dsp:sp modelId="{B590FA58-0910-4113-83E8-BF6BF42CB8C8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419F5-85CE-4C6D-BB04-5D970FA1A223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42414-2D3C-40BB-AD82-82D93EFF401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Helps guarantee </a:t>
          </a:r>
          <a:r>
            <a:rPr lang="en-US" sz="1900" i="1" kern="1200"/>
            <a:t>type safety</a:t>
          </a:r>
          <a:r>
            <a:rPr lang="en-US" sz="1900" kern="1200"/>
            <a:t> at compile time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1D86E-E192-40CE-8293-D4BBD883F70C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7D319-87EF-4E11-85C8-B6D950B54C2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EC5A2-BA68-4EB8-96A0-E6D608D63DAE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Implements the List interface and uses an array as its </a:t>
          </a:r>
          <a:r>
            <a:rPr lang="en-US" sz="1800" i="1" kern="1200"/>
            <a:t>internal storage container</a:t>
          </a:r>
          <a:endParaRPr lang="en-US" sz="1800" kern="1200"/>
        </a:p>
      </dsp:txBody>
      <dsp:txXfrm>
        <a:off x="1129902" y="4592"/>
        <a:ext cx="5171698" cy="978270"/>
      </dsp:txXfrm>
    </dsp:sp>
    <dsp:sp modelId="{285E9AC9-9699-4E0B-8DE0-76B10B839F3A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BA2F1-9816-4CEE-8F8F-D284FE8CCD4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78706-0DBF-4AC8-80C6-E2637D8504FB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It is a list, not an array</a:t>
          </a:r>
        </a:p>
      </dsp:txBody>
      <dsp:txXfrm>
        <a:off x="1129902" y="1227431"/>
        <a:ext cx="5171698" cy="978270"/>
      </dsp:txXfrm>
    </dsp:sp>
    <dsp:sp modelId="{894EB639-41F5-4A69-A8BA-857333CCAA48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DD6B3-8575-4C26-9A00-077EBAE48240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FA29E-6A8C-4C33-9943-81272FFC1F35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array that actual stores the elements of the list is hidden, not visible outside of the ArrayList class</a:t>
          </a:r>
        </a:p>
      </dsp:txBody>
      <dsp:txXfrm>
        <a:off x="1129902" y="2450269"/>
        <a:ext cx="5171698" cy="978270"/>
      </dsp:txXfrm>
    </dsp:sp>
    <dsp:sp modelId="{173BB8A4-CF9D-4BBA-947C-FB2E8E248B55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B286-5428-4F70-8686-37233222360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804CB-C03B-4E80-86F1-F3203E46374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all actions on ArrayList objects are via the methods</a:t>
          </a:r>
        </a:p>
      </dsp:txBody>
      <dsp:txXfrm>
        <a:off x="1129902" y="3673107"/>
        <a:ext cx="5171698" cy="978270"/>
      </dsp:txXfrm>
    </dsp:sp>
    <dsp:sp modelId="{A9F69F7B-F435-458C-98ED-93DBACC4FEAA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8F2C-E76A-47C7-BC39-45595ED76590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2703-CE6A-4C73-B550-62E56EAF22F9}">
      <dsp:nvSpPr>
        <dsp:cNvPr id="0" name=""/>
        <dsp:cNvSpPr/>
      </dsp:nvSpPr>
      <dsp:spPr>
        <a:xfrm>
          <a:off x="1129902" y="4895945"/>
          <a:ext cx="2835720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ArrayLists are generic. </a:t>
          </a:r>
        </a:p>
      </dsp:txBody>
      <dsp:txXfrm>
        <a:off x="1129902" y="4895945"/>
        <a:ext cx="2835720" cy="978270"/>
      </dsp:txXfrm>
    </dsp:sp>
    <dsp:sp modelId="{A1455B47-4430-49B2-AFA9-341D866C4002}">
      <dsp:nvSpPr>
        <dsp:cNvPr id="0" name=""/>
        <dsp:cNvSpPr/>
      </dsp:nvSpPr>
      <dsp:spPr>
        <a:xfrm>
          <a:off x="3965622" y="4895945"/>
          <a:ext cx="233597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They can hold objects of any type!</a:t>
          </a:r>
        </a:p>
      </dsp:txBody>
      <dsp:txXfrm>
        <a:off x="3965622" y="4895945"/>
        <a:ext cx="233597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4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2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4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7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2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9A11-2D27-482F-BF39-6047625D6D39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CB452-5983-4E74-9004-F9415BC6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alt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DataStructures</a:t>
            </a:r>
            <a:r>
              <a:rPr lang="en-US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100" dirty="0"/>
              <a:t>"Get your data structures correct first, and the rest of the program will write itself."</a:t>
            </a:r>
            <a:r>
              <a:rPr lang="en-US" altLang="en-US" sz="3100" i="1" dirty="0"/>
              <a:t> 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54432-0EAA-4A94-8679-4CA96088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Generic Types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0E497972-122A-45F0-96F7-0FA47699D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200"/>
              <a:t>Java has syntax for </a:t>
            </a:r>
            <a:br>
              <a:rPr lang="en-US" altLang="en-US" sz="2200"/>
            </a:br>
            <a:r>
              <a:rPr lang="en-US" altLang="en-US" sz="2200" i="1"/>
              <a:t>parameterized data types</a:t>
            </a:r>
          </a:p>
          <a:p>
            <a:pPr eaLnBrk="1" hangingPunct="1"/>
            <a:r>
              <a:rPr lang="en-US" altLang="en-US" sz="2200"/>
              <a:t>Referred to as </a:t>
            </a:r>
            <a:r>
              <a:rPr lang="en-US" altLang="en-US" sz="2200" i="1"/>
              <a:t>Generic Types</a:t>
            </a:r>
            <a:r>
              <a:rPr lang="en-US" altLang="en-US" sz="2200"/>
              <a:t> in most of the literature</a:t>
            </a:r>
          </a:p>
          <a:p>
            <a:pPr eaLnBrk="1" hangingPunct="1"/>
            <a:r>
              <a:rPr lang="en-US" altLang="en-US" sz="2200"/>
              <a:t>A traditional parameter </a:t>
            </a:r>
            <a:r>
              <a:rPr lang="en-US" altLang="en-US" sz="2200" i="1"/>
              <a:t>has </a:t>
            </a:r>
            <a:r>
              <a:rPr lang="en-US" altLang="en-US" sz="2200"/>
              <a:t>a data type and can store various values just like a variable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latin typeface="Courier New" panose="02070309020205020404" pitchFamily="49" charset="0"/>
              </a:rPr>
              <a:t>public void foo(int x)</a:t>
            </a:r>
          </a:p>
          <a:p>
            <a:pPr eaLnBrk="1" hangingPunct="1"/>
            <a:r>
              <a:rPr lang="en-US" altLang="en-US" sz="2200"/>
              <a:t>Generic Types are like parameters, but the data type for the parameter is </a:t>
            </a:r>
            <a:r>
              <a:rPr lang="en-US" altLang="en-US" sz="2200" i="1"/>
              <a:t>data type</a:t>
            </a:r>
            <a:endParaRPr lang="en-US" altLang="en-US" sz="2200"/>
          </a:p>
          <a:p>
            <a:pPr lvl="1" eaLnBrk="1" hangingPunct="1"/>
            <a:r>
              <a:rPr lang="en-US" altLang="en-US" sz="2200"/>
              <a:t>like a variable that stores a data type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8372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xmlns="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085A3-DE7C-4354-A383-788A1AE6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>
                <a:solidFill>
                  <a:schemeClr val="bg1"/>
                </a:solidFill>
              </a:rPr>
              <a:t>Making our Array List Generic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3EB67-C0D8-4894-8AA9-724EDE2B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545" y="1442443"/>
            <a:ext cx="5551964" cy="485431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800" dirty="0"/>
              <a:t>Data type variables declared in class header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r>
              <a:rPr lang="en-US" altLang="en-US" sz="1800" dirty="0">
                <a:latin typeface="Courier New" panose="02070309020205020404" pitchFamily="49" charset="0"/>
              </a:rPr>
              <a:t>&lt;E&gt; {</a:t>
            </a:r>
          </a:p>
          <a:p>
            <a:pPr eaLnBrk="1" hangingPunct="1"/>
            <a:r>
              <a:rPr lang="en-US" altLang="en-US" sz="1800" dirty="0"/>
              <a:t>The </a:t>
            </a:r>
            <a:r>
              <a:rPr lang="en-US" altLang="en-US" sz="1800" dirty="0">
                <a:latin typeface="Courier New" panose="02070309020205020404" pitchFamily="49" charset="0"/>
              </a:rPr>
              <a:t>&lt;E&gt;</a:t>
            </a:r>
            <a:r>
              <a:rPr lang="en-US" altLang="en-US" sz="1800" dirty="0"/>
              <a:t> is the declaration of a data type parameter for the class</a:t>
            </a:r>
          </a:p>
          <a:p>
            <a:pPr lvl="1" eaLnBrk="1" hangingPunct="1"/>
            <a:r>
              <a:rPr lang="en-US" altLang="en-US" sz="1800" dirty="0"/>
              <a:t>any legal identifier: </a:t>
            </a:r>
            <a:r>
              <a:rPr lang="en-US" altLang="en-US" sz="1800" dirty="0">
                <a:latin typeface="Courier New" panose="02070309020205020404" pitchFamily="49" charset="0"/>
              </a:rPr>
              <a:t>Foo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AnyType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Courier New" panose="02070309020205020404" pitchFamily="49" charset="0"/>
              </a:rPr>
              <a:t>Element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DataTypeThisListStores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/>
              <a:t>Sun style guide recommends terse identifiers</a:t>
            </a:r>
          </a:p>
          <a:p>
            <a:pPr eaLnBrk="1" hangingPunct="1"/>
            <a:r>
              <a:rPr lang="en-US" altLang="en-US" sz="1800" dirty="0"/>
              <a:t>The value E stores will be filled in whenever a programmer creates a new </a:t>
            </a: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r>
              <a:rPr lang="en-US" altLang="en-US" sz="1800" dirty="0">
                <a:latin typeface="Courier New" panose="02070309020205020404" pitchFamily="49" charset="0"/>
              </a:rPr>
              <a:t>&lt;String&gt; li = 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	new </a:t>
            </a: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r>
              <a:rPr lang="en-US" altLang="en-US" sz="1800" dirty="0">
                <a:latin typeface="Courier New" panose="02070309020205020404" pitchFamily="49" charset="0"/>
              </a:rPr>
              <a:t>&lt;String&gt;();</a:t>
            </a:r>
          </a:p>
          <a:p>
            <a:endParaRPr lang="en-IN" sz="1800" dirty="0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5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11C14-A5F3-4FF2-9AC6-0116CD0D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736F1-D5BC-4AD7-AA80-DC256012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2000"/>
              <a:t>Abstract Data Types (aka ADTs) are descriptions of how a data type will work without implementation details</a:t>
            </a:r>
          </a:p>
          <a:p>
            <a:r>
              <a:rPr lang="en-US" altLang="en-US" sz="2000"/>
              <a:t>Java interfaces are a form of ADTs</a:t>
            </a:r>
          </a:p>
          <a:p>
            <a:pPr lvl="1"/>
            <a:r>
              <a:rPr lang="en-US" altLang="en-US" sz="2000"/>
              <a:t>some implementation details start to creep in</a:t>
            </a:r>
          </a:p>
          <a:p>
            <a:endParaRPr lang="en-IN" sz="200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xmlns="" id="{956398BE-5644-469A-B8F3-A92B5DF47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A1CBA-F290-463A-80F3-C5098945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6A3D9D-2093-4B3E-B937-25641E37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Data Structure </a:t>
            </a:r>
            <a:r>
              <a:rPr lang="en-US" altLang="en-US" dirty="0"/>
              <a:t>is:</a:t>
            </a:r>
          </a:p>
          <a:p>
            <a:pPr lvl="1" eaLnBrk="1" hangingPunct="1"/>
            <a:r>
              <a:rPr lang="en-US" altLang="en-US" dirty="0"/>
              <a:t>an implementation of an abstract data type </a:t>
            </a:r>
            <a:r>
              <a:rPr lang="en-US" altLang="en-US" i="1" dirty="0"/>
              <a:t>and</a:t>
            </a:r>
          </a:p>
          <a:p>
            <a:pPr lvl="1" eaLnBrk="1" hangingPunct="1"/>
            <a:r>
              <a:rPr lang="en-US" altLang="en-US" dirty="0"/>
              <a:t>"An organization of information, usually in computer memory", for better algorithm efficiency."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B61FEE86-277E-4A4C-93CA-743C13CFF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851" y="37099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aList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BEE168A-68C6-45C8-9049-80A94858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26" y="37211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0C80F0F9-5828-4F55-8EF9-75B206EE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26" y="3263900"/>
            <a:ext cx="396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BC277C24-20E1-45B8-A369-D8DB517E6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126" y="3263900"/>
            <a:ext cx="1865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List Object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xmlns="" id="{E3C96083-935F-40A9-A441-DFE1156F2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526" y="38735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C0666322-AE7C-4A04-8E5A-2D98EB4F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51" y="4090988"/>
            <a:ext cx="21431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size</a:t>
            </a:r>
          </a:p>
          <a:p>
            <a:pPr eaLnBrk="1" hangingPunct="1"/>
            <a:r>
              <a:rPr lang="en-US" altLang="en-US" dirty="0" err="1"/>
              <a:t>myElements</a:t>
            </a:r>
            <a:endParaRPr lang="en-US" alt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A875A8E7-9319-4CA1-80D4-06A191BA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326" y="5702300"/>
            <a:ext cx="5943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xmlns="" id="{ADE8E116-4B50-4D54-98C4-4D4A0C9B5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7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xmlns="" id="{1F1F76ED-08D6-45A6-826C-79E4DD89A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064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xmlns="" id="{8671A59F-588F-4E8E-90DF-90F7CF80E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401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xmlns="" id="{9F5E36EE-90C4-49BA-A016-08CA4DFD2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3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xmlns="" id="{6D4F7535-06F2-4122-8A87-4DCF47FE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664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xmlns="" id="{71A8AB0D-499D-46CC-8EF3-E869B0213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0001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xmlns="" id="{7CFBDCB4-51AF-40E1-B251-ECCDA2D62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9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xmlns="" id="{0B265776-CB24-4E68-91CC-2B88107B8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264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xmlns="" id="{858F01DD-5BD9-4117-AB3F-D0034B573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601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xmlns="" id="{A47F0268-A308-4C70-866B-FAD1EB152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5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xmlns="" id="{6AD54E61-94B0-4214-A1B2-7A8BF6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26" y="40259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xmlns="" id="{0C659748-A508-432C-8FED-CF9BB059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726" y="46355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xmlns="" id="{2299E5C2-84EF-439A-BC82-762C17FB2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2526" y="4025900"/>
            <a:ext cx="1524000" cy="1524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xmlns="" id="{9F02A89E-ECB9-4000-BF42-7558371A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651" y="40147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xmlns="" id="{EE03F986-B158-45AD-9793-C3857F09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851" y="5767388"/>
            <a:ext cx="247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  C  E   B   A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xmlns="" id="{2946D6D8-3DF1-4626-B29B-D8DF10499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77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xmlns="" id="{1FF7C56B-496C-44D6-8A18-FAE2B83EB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73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xmlns="" id="{3E6EC1FA-72C2-4F4D-B4C9-B6389142F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07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xmlns="" id="{C35DAE5B-E109-4A56-A2F9-99DB68D69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679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xmlns="" id="{C73D1A38-185A-4FFE-95C3-AD9F5847B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13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xmlns="" id="{C3A766C7-9144-45FB-9E9F-3E35A8E55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109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Freeform 34">
            <a:extLst>
              <a:ext uri="{FF2B5EF4-FFF2-40B4-BE49-F238E27FC236}">
                <a16:creationId xmlns:a16="http://schemas.microsoft.com/office/drawing/2014/main" xmlns="" id="{DC8E7ABF-8B64-43B1-84FF-0F41F4214BA4}"/>
              </a:ext>
            </a:extLst>
          </p:cNvPr>
          <p:cNvSpPr>
            <a:spLocks/>
          </p:cNvSpPr>
          <p:nvPr/>
        </p:nvSpPr>
        <p:spPr bwMode="auto">
          <a:xfrm>
            <a:off x="3862526" y="4940300"/>
            <a:ext cx="4419600" cy="1295400"/>
          </a:xfrm>
          <a:custGeom>
            <a:avLst/>
            <a:gdLst>
              <a:gd name="T0" fmla="*/ 2147483647 w 2848"/>
              <a:gd name="T1" fmla="*/ 0 h 672"/>
              <a:gd name="T2" fmla="*/ 963264913 w 2848"/>
              <a:gd name="T3" fmla="*/ 1070191333 h 672"/>
              <a:gd name="T4" fmla="*/ 1078857277 w 2848"/>
              <a:gd name="T5" fmla="*/ 2147483647 h 672"/>
              <a:gd name="T6" fmla="*/ 0 60000 65536"/>
              <a:gd name="T7" fmla="*/ 0 60000 65536"/>
              <a:gd name="T8" fmla="*/ 0 60000 65536"/>
              <a:gd name="T9" fmla="*/ 0 w 2848"/>
              <a:gd name="T10" fmla="*/ 0 h 672"/>
              <a:gd name="T11" fmla="*/ 2848 w 284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8" h="672">
                <a:moveTo>
                  <a:pt x="2848" y="0"/>
                </a:moveTo>
                <a:cubicBezTo>
                  <a:pt x="1824" y="88"/>
                  <a:pt x="800" y="176"/>
                  <a:pt x="400" y="288"/>
                </a:cubicBezTo>
                <a:cubicBezTo>
                  <a:pt x="0" y="400"/>
                  <a:pt x="224" y="536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xmlns="" id="{86E4C63D-9EEF-4A80-85B1-DFA905D8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051" y="5233988"/>
            <a:ext cx="5813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0   1   2   3   4    5   6    7    8   9   10</a:t>
            </a:r>
          </a:p>
        </p:txBody>
      </p:sp>
    </p:spTree>
    <p:extLst>
      <p:ext uri="{BB962C8B-B14F-4D97-AF65-F5344CB8AC3E}">
        <p14:creationId xmlns:p14="http://schemas.microsoft.com/office/powerpoint/2010/main" val="28123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xmlns="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20941-CDDE-42C5-A0E2-E2E04F53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>
                <a:solidFill>
                  <a:schemeClr val="bg1"/>
                </a:solidFill>
              </a:rPr>
              <a:t>Data Structure Concepts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7F02B1C8-B509-40C5-B1B8-86A2B723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/>
              <a:t>Data Structures are containers:</a:t>
            </a:r>
          </a:p>
          <a:p>
            <a:pPr lvl="1" eaLnBrk="1" hangingPunct="1"/>
            <a:r>
              <a:rPr lang="en-US" altLang="en-US" sz="1700"/>
              <a:t>they hold other data</a:t>
            </a:r>
          </a:p>
          <a:p>
            <a:pPr lvl="1" eaLnBrk="1" hangingPunct="1"/>
            <a:r>
              <a:rPr lang="en-US" altLang="en-US" sz="1700"/>
              <a:t>arrays are a data structure</a:t>
            </a:r>
          </a:p>
          <a:p>
            <a:pPr lvl="1" eaLnBrk="1" hangingPunct="1"/>
            <a:r>
              <a:rPr lang="en-US" altLang="en-US" sz="1700"/>
              <a:t>... so are lists</a:t>
            </a:r>
          </a:p>
          <a:p>
            <a:pPr eaLnBrk="1" hangingPunct="1"/>
            <a:r>
              <a:rPr lang="en-US" altLang="en-US" sz="1700"/>
              <a:t>Other types of data structures:</a:t>
            </a:r>
          </a:p>
          <a:p>
            <a:pPr lvl="1" eaLnBrk="1" hangingPunct="1"/>
            <a:r>
              <a:rPr lang="en-US" altLang="en-US" sz="1700"/>
              <a:t>stack, queue, tree, </a:t>
            </a:r>
            <a:br>
              <a:rPr lang="en-US" altLang="en-US" sz="1700"/>
            </a:br>
            <a:r>
              <a:rPr lang="en-US" altLang="en-US" sz="1700"/>
              <a:t>binary search tree, hash table,</a:t>
            </a:r>
            <a:br>
              <a:rPr lang="en-US" altLang="en-US" sz="1700"/>
            </a:br>
            <a:r>
              <a:rPr lang="en-US" altLang="en-US" sz="1700"/>
              <a:t>dictionary or map, set, and on and on</a:t>
            </a:r>
          </a:p>
          <a:p>
            <a:r>
              <a:rPr lang="en-US" altLang="en-US" sz="1700"/>
              <a:t>Different types of data structures are optimized for certain types of operations</a:t>
            </a:r>
          </a:p>
          <a:p>
            <a:endParaRPr lang="en-IN" sz="17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xmlns="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07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0A15B-94EE-46A3-BF95-315DFCB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>
                <a:solidFill>
                  <a:schemeClr val="bg1"/>
                </a:solidFill>
              </a:rPr>
              <a:t>Core Operations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32D7F-7FE4-4766-825F-50DF7645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/>
              <a:t>Data Structures will have 3 core operations</a:t>
            </a:r>
          </a:p>
          <a:p>
            <a:pPr lvl="1" eaLnBrk="1" hangingPunct="1"/>
            <a:r>
              <a:rPr lang="en-US" altLang="en-US" sz="1700"/>
              <a:t>a way to add things</a:t>
            </a:r>
          </a:p>
          <a:p>
            <a:pPr lvl="1" eaLnBrk="1" hangingPunct="1"/>
            <a:r>
              <a:rPr lang="en-US" altLang="en-US" sz="1700"/>
              <a:t>a way to remove things</a:t>
            </a:r>
          </a:p>
          <a:p>
            <a:pPr lvl="1" eaLnBrk="1" hangingPunct="1"/>
            <a:r>
              <a:rPr lang="en-US" altLang="en-US" sz="1700"/>
              <a:t>a way to access things</a:t>
            </a:r>
          </a:p>
          <a:p>
            <a:pPr eaLnBrk="1" hangingPunct="1"/>
            <a:r>
              <a:rPr lang="en-US" altLang="en-US" sz="1700"/>
              <a:t>Details of these operations depend on the data structure</a:t>
            </a:r>
          </a:p>
          <a:p>
            <a:pPr lvl="1" eaLnBrk="1" hangingPunct="1"/>
            <a:r>
              <a:rPr lang="en-US" altLang="en-US" sz="1700"/>
              <a:t>Example: List, add at the end, access by location, remove by location</a:t>
            </a:r>
          </a:p>
          <a:p>
            <a:pPr eaLnBrk="1" hangingPunct="1"/>
            <a:r>
              <a:rPr lang="en-US" altLang="en-US" sz="1700"/>
              <a:t>More operations added depending on what data structure is designed to do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3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C541B88-1AE9-40C3-AFD5-967787C19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F17139-31EE-46AC-B04F-DBBD852DD6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9751D-044B-4BDB-8E7C-4D08D740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Data Structures in Java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09D0F9A-168C-41AF-934A-48790C1DC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46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aphic 38">
            <a:extLst>
              <a:ext uri="{FF2B5EF4-FFF2-40B4-BE49-F238E27FC236}">
                <a16:creationId xmlns:a16="http://schemas.microsoft.com/office/drawing/2014/main" xmlns="" id="{7CF625D3-71A3-4F30-A096-8EF334E95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xmlns="" id="{C6754E2F-F56E-4BA3-99DD-8EBF110E3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4A69059-7C49-49C6-B071-F2A9B558E0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9D16701-DA76-4F72-BB63-E2C3FFBDF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CC28BE1-9DC6-43FE-9582-39F091098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xmlns="" id="{AF9AF3F3-CE0C-4125-BDD7-346487FA0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31DFBFA-CF4D-4940-9086-26F83E5C6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7854033-BD20-4C77-8C5B-048F4B3BDD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C93AA74-BEB3-444F-835B-7AA6ECE61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00DF1C9-6952-4704-B8B3-95406E18E4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34783FD-297C-40D2-964B-DBAE4DE28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E621623-0357-4FD5-A1AC-4005010259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24F346E-10A0-458F-A9CA-8C0079472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937A2F7-01A9-47F3-BED6-B61D9984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B44DAF8-5073-441A-82E1-180385D35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2B0413D-0E36-4A90-8E6A-9EDC676A60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6059ECF-0D50-48AD-B67A-645EC29D3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394906F-6BF2-447E-9886-F12708E1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45EB96B-215A-4EBF-A594-2B08222339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1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C541B88-1AE9-40C3-AFD5-967787C19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F17139-31EE-46AC-B04F-DBBD852DD6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98AD43-710A-4C63-9882-F43421E1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The Java Collection interface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81BE735-E76E-4D2C-85E3-ECA7219F8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9266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aphic 38">
            <a:extLst>
              <a:ext uri="{FF2B5EF4-FFF2-40B4-BE49-F238E27FC236}">
                <a16:creationId xmlns:a16="http://schemas.microsoft.com/office/drawing/2014/main" xmlns="" id="{7CF625D3-71A3-4F30-A096-8EF334E95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6754E2F-F56E-4BA3-99DD-8EBF110E3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4A69059-7C49-49C6-B071-F2A9B558E0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9D16701-DA76-4F72-BB63-E2C3FFBDF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CC28BE1-9DC6-43FE-9582-39F091098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xmlns="" id="{AF9AF3F3-CE0C-4125-BDD7-346487FA0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31DFBFA-CF4D-4940-9086-26F83E5C6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7854033-BD20-4C77-8C5B-048F4B3BDD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C93AA74-BEB3-444F-835B-7AA6ECE61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00DF1C9-6952-4704-B8B3-95406E18E4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34783FD-297C-40D2-964B-DBAE4DE28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E621623-0357-4FD5-A1AC-4005010259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24F346E-10A0-458F-A9CA-8C0079472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937A2F7-01A9-47F3-BED6-B61D9984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B44DAF8-5073-441A-82E1-180385D35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2B0413D-0E36-4A90-8E6A-9EDC676A60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6059ECF-0D50-48AD-B67A-645EC29D3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394906F-6BF2-447E-9886-F12708E1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45EB96B-215A-4EBF-A594-2B08222339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42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C541B88-1AE9-40C3-AFD5-967787C19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F17139-31EE-46AC-B04F-DBBD852DD6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A9A8C-7B57-4F09-8E29-0B0A2D72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The Java ArrayList Class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95A8A16-1E9A-4102-95E4-EC75E6F25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8547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aphic 38">
            <a:extLst>
              <a:ext uri="{FF2B5EF4-FFF2-40B4-BE49-F238E27FC236}">
                <a16:creationId xmlns:a16="http://schemas.microsoft.com/office/drawing/2014/main" xmlns="" id="{7CF625D3-71A3-4F30-A096-8EF334E95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6754E2F-F56E-4BA3-99DD-8EBF110E3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4A69059-7C49-49C6-B071-F2A9B558E0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9D16701-DA76-4F72-BB63-E2C3FFBDF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CC28BE1-9DC6-43FE-9582-39F091098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xmlns="" id="{AF9AF3F3-CE0C-4125-BDD7-346487FA0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31DFBFA-CF4D-4940-9086-26F83E5C6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7854033-BD20-4C77-8C5B-048F4B3BDD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C93AA74-BEB3-444F-835B-7AA6ECE61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00DF1C9-6952-4704-B8B3-95406E18E4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34783FD-297C-40D2-964B-DBAE4DE28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E621623-0357-4FD5-A1AC-4005010259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24F346E-10A0-458F-A9CA-8C0079472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937A2F7-01A9-47F3-BED6-B61D9984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B44DAF8-5073-441A-82E1-180385D35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2B0413D-0E36-4A90-8E6A-9EDC676A60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6059ECF-0D50-48AD-B67A-645EC29D3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394906F-6BF2-447E-9886-F12708E1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45EB96B-215A-4EBF-A594-2B08222339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25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15137-B2AE-4B08-9556-6AF0EA43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/>
              <a:t>ArrayList's</a:t>
            </a:r>
            <a:r>
              <a:rPr lang="en-US" altLang="en-US" sz="4400" dirty="0"/>
              <a:t> (Partial)  Class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D210B-88B0-4F2B-AE37-6E0B4D83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E10012D0-2C8F-4121-BC7C-011C9598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3025"/>
            <a:ext cx="3429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/>
              <a:t>AbstractCollection</a:t>
            </a:r>
            <a:endParaRPr lang="en-US" alt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BDB7192D-911C-44FE-B5EA-4A1A028B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5625"/>
            <a:ext cx="2438400" cy="685800"/>
          </a:xfrm>
          <a:prstGeom prst="parallelogram">
            <a:avLst>
              <a:gd name="adj" fmla="val 88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FB983303-C3EE-4959-BD3D-C6535C5E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68625"/>
            <a:ext cx="1600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Object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4304D0C1-B551-4543-BE6C-C0B114DA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97425"/>
            <a:ext cx="2590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/>
              <a:t>AbstractList</a:t>
            </a:r>
            <a:endParaRPr lang="en-US" altLang="en-US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017D9C22-4C4E-478E-A23E-453E7BAF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40425"/>
            <a:ext cx="2590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ArrayList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xmlns="" id="{7B6D6A26-29BD-4AE9-95A9-8C7AFCBBC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020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xmlns="" id="{B07E5136-B951-4961-951B-33A3B03D5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4164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xmlns="" id="{28BEB0D1-09B2-4919-A00E-4C58B6043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3308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EC2DC860-766D-4AAC-9E4F-FF282C5C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890713"/>
            <a:ext cx="137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Iterable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xmlns="" id="{8C09302D-822E-413C-82AD-17D09498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4825"/>
            <a:ext cx="2743200" cy="6858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D776B39-9523-4E6D-8FCB-61C9BBC5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109913"/>
            <a:ext cx="1749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Collection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43AC29E7-FC83-431C-A3A7-859FA4634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5114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xmlns="" id="{65B12985-2E79-4BDF-BA5A-6B6BBE3E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122738"/>
            <a:ext cx="1965325" cy="685800"/>
          </a:xfrm>
          <a:prstGeom prst="parallelogram">
            <a:avLst>
              <a:gd name="adj" fmla="val 716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xmlns="" id="{08F1ABED-145D-479F-8817-BDC673E1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87825"/>
            <a:ext cx="738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List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xmlns="" id="{41828260-A38D-4EC1-9D3C-918C5F0DA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730625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93F8C926-2503-47AE-A1FF-CDFD216B3B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7306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xmlns="" id="{EAB43777-CA77-475F-9661-444BF76A8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416425"/>
            <a:ext cx="1219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421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Marlett</vt:lpstr>
      <vt:lpstr>Office Theme</vt:lpstr>
      <vt:lpstr>DataStructures "Get your data structures correct first, and the rest of the program will write itself." </vt:lpstr>
      <vt:lpstr>Abstract Data Types</vt:lpstr>
      <vt:lpstr>Data Structures</vt:lpstr>
      <vt:lpstr>Data Structure Concepts</vt:lpstr>
      <vt:lpstr>Core Operations</vt:lpstr>
      <vt:lpstr>Data Structures in Java</vt:lpstr>
      <vt:lpstr>The Java Collection interface</vt:lpstr>
      <vt:lpstr>The Java ArrayList Class</vt:lpstr>
      <vt:lpstr>ArrayList's (Partial)  Class Diagram</vt:lpstr>
      <vt:lpstr>Generic Types</vt:lpstr>
      <vt:lpstr>Making our Array List Generic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Evolution</dc:title>
  <dc:creator>Nilesh</dc:creator>
  <cp:lastModifiedBy>Suryakant</cp:lastModifiedBy>
  <cp:revision>4</cp:revision>
  <dcterms:created xsi:type="dcterms:W3CDTF">2021-07-05T07:38:04Z</dcterms:created>
  <dcterms:modified xsi:type="dcterms:W3CDTF">2024-06-04T06:39:42Z</dcterms:modified>
</cp:coreProperties>
</file>