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Thin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Thin-regular.fntdata"/><Relationship Id="rId14" Type="http://schemas.openxmlformats.org/officeDocument/2006/relationships/slide" Target="slides/slide9.xml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20f52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20f52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a20f524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a20f524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20f524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20f524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20f5242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20f524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20f5242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20f5242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20f524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20f524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20f524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20f524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20f524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20f524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20f5242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20f5242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Tarpitting malicious connections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Components used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Minikube (v1.16.0)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Creates local kubernetes cluster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Docker (v20.10.5)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Used as vm driver for minikube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Open vSwitch (v2.14.0)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SDN compatible virtual network switch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00" y="1017725"/>
            <a:ext cx="1332800" cy="12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825" y="1627475"/>
            <a:ext cx="1332800" cy="115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300" y="2204719"/>
            <a:ext cx="1332800" cy="86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Pods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Created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DGA detector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service uses a machine learning model that detects requests to domains created by domain generation algorithms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a malicious request arrives from the bridge, the offending IP is forwarded to the Flow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service listens for requests from DGA detector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It generates OVS commands from the request and sends them to the OVS controller service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OVS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service runs on the same pod with the Open vSwitch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It listens for commands from Flow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It applies the received commands to the Open vSwitch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Cluster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initial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state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Kubernetes creates automatic rules for each newly created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default they can communicate with each other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Traffic is mirrored through dga port connected to the ovs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Dga and flow-controller after mirroring talk using a secondary 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Tarpitting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malicious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dga requests [1/3] 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Requests pass through dga pod and are analysed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Requests are analysed with the help of a machine learning model running on a python script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Non-malicious requests are allowed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Tarpitting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malicious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dga requests [2/3] 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a malicious request is detected, the resolved ip of the domain is registered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Dga pod reports that ip to flow-control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control pod generates an OVS command with that ip, and sends it to alarm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listener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service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Alarm listener service applies the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tarpitting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command to the OVS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Tarpitting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malicious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dga requests [3/3] 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Connections from every pod to the malicious domain are tarpitted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Tarpitted speeds are up to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1Mbps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How does tarpitting work? [1/2]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On a kubernetes cluster traffic going to an outside network passes through the gateway (gw0)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Incoming traffic connects to the pods interface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How does tarpitting work? [2/2]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In order to create tarpitting we add queues on all pods interfaces and on the gateway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we detect a malicious domain we make the corresponding flows pass through the queue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We use the following set of commands: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ovs-ofctl add-flow br-int ip,nw_src='&lt;malicious_ip&gt;',action=set_queue:100,goto_table:10'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ovs-ofctl add-flow br-int ip,nw_dst='&lt;malicious_ip&gt;',action=set_queue:100,goto_table:10'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