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Thin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Thi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e65ce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e65ce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e65cef2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e65cef2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ee65cef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ee65cef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ee65cef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ee65cef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e65cef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e65cef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ee65cef2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ee65cef2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ee65cef2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ee65cef2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Flow recording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Components used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Minikube (v1.1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6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0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Creates local kubernetes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Docker (v20.10.5)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Used as vm driver for minikube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vSwitch (v2.14.0)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SDN compatible virtual network switch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0" y="1017725"/>
            <a:ext cx="1332800" cy="12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825" y="1627475"/>
            <a:ext cx="1332800" cy="115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00" y="2204719"/>
            <a:ext cx="1332800" cy="86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Pods Created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Analyser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is a service that accepts as input a file containing the list of names we want to record requests to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Analyses incoming traffic from a given port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the domain of the packet exists in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predefined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list, specific info about the packet gets forwarded to the logger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Logger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This is a service that listens for info packaged as a json from the analyser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 are recorded to data.log file inside the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 are accessible both inside and outside of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cluster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with the provided client application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Kubernetes creates automatic rules for each newly created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they can communicate with each other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Traffic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mirrored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through analyser port (eth0 interface)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Analyser and logger pod communicate through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secondary 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Normal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operation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Requests pass through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analyser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pod and are analysed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Requests are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checked against a predefined list provided by the user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Non-listed domain requests are not logged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Domain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Detection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domain exists in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predefined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list, packet information get forwarded to the logger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Logger pod stores the provided information to the data.log file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Data.log file is accessible both inside and outside of the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Accessing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log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kubernetes service is created in order for logger port to be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accessible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from outside the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administrator is able to access the data with a request on that service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71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