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Thin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Thin-bold.fntdata"/><Relationship Id="rId14" Type="http://schemas.openxmlformats.org/officeDocument/2006/relationships/font" Target="fonts/RobotoThin-regular.fntdata"/><Relationship Id="rId17" Type="http://schemas.openxmlformats.org/officeDocument/2006/relationships/font" Target="fonts/RobotoThin-boldItalic.fntdata"/><Relationship Id="rId16" Type="http://schemas.openxmlformats.org/officeDocument/2006/relationships/font" Target="fonts/RobotoThin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96082b9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96082b9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6082b9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6082b9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95046a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95046a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5046a8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95046a8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95046a8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95046a8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95046a8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95046a8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95046a8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95046a8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F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orward malicious traffic to honeypot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Components used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Minikube (v1.16.0)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Creates local kubernetes cluster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Docker (v20.10.5)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Used as vm driver for minikube (all machines in the cluster are using docker)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Open vSwitch (v2.14.0)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SDN compatible virtual network switch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Pods Created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DGA detector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</a:t>
            </a:r>
            <a:r>
              <a:rPr lang="en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service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uses a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machine learning model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that detects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requests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to domains created by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domain generation algorithms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When a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malicious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request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arrives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from the bridge, the offending IP is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forwarded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to the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Flow controller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Flow controller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</a:t>
            </a:r>
            <a:r>
              <a:rPr lang="en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service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listens for requests from DGA detector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It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forwards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the request to the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OVS controller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service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OVS controller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</a:t>
            </a:r>
            <a:r>
              <a:rPr lang="en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service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runs on the same pod with the Open vSwitch bridge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It listens for commands from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Flow controller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It applies the received commands to the Open vSwitch bridge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Honeypot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Receives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malicious tcp traffic on port 80 and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responds back to the malicious pod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 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Cluster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initial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state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Kubernetes creates automatic rules for each newly created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default they can communicate with each other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Traffic is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mirrored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through dga port connected to the ovs bridge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Dga and flow-controller after mirroring talk with a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secondary network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Malicious tcp requests are forwarded to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honeypot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90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Forward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malicious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traffic to honeypot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[1/4]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Requests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pass through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dga pod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and are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analysed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Requests are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analysed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with the help of a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machine learning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model running on a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python script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Non-malicious requests are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allowed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90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Forward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malicious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traffic to honeypot [2/4]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When a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malicious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request is detected, source pod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ip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is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registered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Dga pod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reports that ip to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flow-control pod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Flow control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pod forwards that ip to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antrea-agent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90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Forward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malicious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traffic to honeypot [3/4]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OVS controller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service drops all requests on malicious ip using one rule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os.system('ovs-ofctl add-flow br-int table=70,ip,nw_dst='216.218.185.162',priority=300,actions=drop')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90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Forward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malicious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traffic to honeypot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[3/4]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Light"/>
              <a:buChar char="●"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OVS controller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service only forwards tcp connections to port 80 on malicious ip to honeypod using two rules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Light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os.system('ovs-ofctl add-flow br-int table=70,tcp,tcp_dst=80,nw_dst='216.218.185.162',actions=mod_nw_dst:'172.16.0.11',mod_dl_dst:'f2:ce:e5:7f:81:8f',goto_table:71')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os.system('ovs-ofctl add-flow br-int table=10,ip,dl_src='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f2:ce:e5:7f:81:8f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',nw_src='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172.16.0.11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',actions=mod_nw_src:'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216.218.185.162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',goto_table:29')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90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