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Thin"/>
      <p:regular r:id="rId13"/>
      <p:bold r:id="rId14"/>
      <p:italic r:id="rId15"/>
      <p:boldItalic r:id="rId16"/>
    </p:embeddedFont>
    <p:embeddedFont>
      <p:font typeface="Roboto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Thin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Thin-italic.fntdata"/><Relationship Id="rId14" Type="http://schemas.openxmlformats.org/officeDocument/2006/relationships/font" Target="fonts/RobotoThin-bold.fntdata"/><Relationship Id="rId17" Type="http://schemas.openxmlformats.org/officeDocument/2006/relationships/font" Target="fonts/RobotoLight-regular.fntdata"/><Relationship Id="rId16" Type="http://schemas.openxmlformats.org/officeDocument/2006/relationships/font" Target="fonts/RobotoThin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Light-italic.fntdata"/><Relationship Id="rId6" Type="http://schemas.openxmlformats.org/officeDocument/2006/relationships/slide" Target="slides/slide1.xml"/><Relationship Id="rId18" Type="http://schemas.openxmlformats.org/officeDocument/2006/relationships/font" Target="fonts/Roboto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5fd8dd9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5fd8dd9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5fd8dd9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5fd8dd9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5fd8dd9a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5fd8dd9a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5fd8dd9a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5fd8dd9a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fd8dd9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fd8dd9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5fd8dd9a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5fd8dd9a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Block/Unblock traffic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Components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used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Minikube (v1.16.0)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Creates local kubernetes cluster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Docker (v20.10.5)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Used as vm driver for minikube (all machines in the cluster are using docker)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Open vSwitch (v2.14.0)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SDN compatible virtual network switch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Pods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created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is a </a:t>
            </a:r>
            <a:r>
              <a:rPr lang="en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service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running inside each own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listens for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json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file as input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file contains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commands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(currently block/unblock) and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arguments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(the IP)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Forwards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the json file to 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service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</a:t>
            </a:r>
            <a:r>
              <a:rPr lang="en"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rPr>
              <a:t>service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runs on the same pod with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It listens for commands from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Flow controller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○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 applies the received commands to the Open vSwitch bridge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Cluster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initial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 [1/2]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Kubernetes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creates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automatic rules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for each newly created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default they can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communicate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with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each other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Flow controller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forwards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all incoming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json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files to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OVS controller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Cluster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initial</a:t>
            </a:r>
            <a:r>
              <a:rPr lang="en"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state [2/2]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At any given moment,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pods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are able to communicate with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each other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and with 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outside world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Blocking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traffic</a:t>
            </a: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 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[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1/2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rgbClr val="3C78D8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  <a:latin typeface="Roboto Thin"/>
              <a:ea typeface="Roboto Thin"/>
              <a:cs typeface="Roboto Thin"/>
              <a:sym typeface="Roboto Thi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adding a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new rule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to the Open vSwitch,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no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traffic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leaves 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malice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Pod: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ovs-ofctl add-flow br-int ip,nw_src=172.16.0.4,actions=drop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adds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 new OpenFlow rule at the switch.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When a packet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matches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the ip address the switch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drops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it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reverse action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is to match that rule and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delete it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ovs-ofctl del-flows --strict br-int ip,nw_src=172.16.0.4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C78D8"/>
                </a:solidFill>
                <a:latin typeface="Roboto Thin"/>
                <a:ea typeface="Roboto Thin"/>
                <a:cs typeface="Roboto Thin"/>
                <a:sym typeface="Roboto Thin"/>
              </a:rPr>
              <a:t>Blocking</a:t>
            </a:r>
            <a:r>
              <a:rPr lang="en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rPr>
              <a:t> traffic [2/2]</a:t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Roboto Thin"/>
              <a:ea typeface="Roboto Thin"/>
              <a:cs typeface="Roboto Thin"/>
              <a:sym typeface="Roboto Th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By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adding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a new rule to the Open vSwitch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no traffic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leaves the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malice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Pod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Note that the port connecting the switch with the container 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not deleted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. It just drops all packages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If we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remove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 rule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, the communication is </a:t>
            </a:r>
            <a:r>
              <a:rPr lang="en">
                <a:solidFill>
                  <a:srgbClr val="3C78D8"/>
                </a:solidFill>
                <a:latin typeface="Roboto Light"/>
                <a:ea typeface="Roboto Light"/>
                <a:cs typeface="Roboto Light"/>
                <a:sym typeface="Roboto Light"/>
              </a:rPr>
              <a:t>restored</a:t>
            </a:r>
            <a:endParaRPr>
              <a:solidFill>
                <a:srgbClr val="3C78D8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1" cy="280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