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Thin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Thin-regular.fntdata"/><Relationship Id="rId14" Type="http://schemas.openxmlformats.org/officeDocument/2006/relationships/slide" Target="slides/slide9.xml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font" Target="fonts/RobotoTh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f20b53b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f20b53b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20b53b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20b53b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4637df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4637df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f20b53b8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f20b53b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20b53b8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f20b53b8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2a2cc3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2a2cc3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2a2cc3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f2a2cc3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2a2cc3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f2a2cc3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Multi Node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scalable DGA detection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Components used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Minikube (v1.16.0)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Creates local kubernetes cluster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Docker (v20.10.5)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Used as vm driver for minikube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Open vSwitch (v2.14.0)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SDN compatible virtual network switch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500" y="1017725"/>
            <a:ext cx="1332800" cy="129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825" y="1627475"/>
            <a:ext cx="1332800" cy="115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300" y="2204719"/>
            <a:ext cx="1332800" cy="867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Pods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Created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[1/2]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DGA detector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service uses a machine learning model that detects requests to domains created by domain generation algorithms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a malicious request arrives from the bridge, the offending IP address(es) is forwarded to the Flow client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Each node contains an instance of DGA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Client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service listens for TCP requests from DGA detector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Each TCP request contains the resolved malicious IP address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malicious IP address(es) is packaged along with the `block` command as a JSON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package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forwarded through a TCP connection to the flow server pod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Each node contains an instance of the Flow Client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Pods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Created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[2/2]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Server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Runs a service that accepts TCP connections from flow clients in all nodes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service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is connected to all OVS controllers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through a TCP connections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 package is received by the service from a flow client. The flow client could be in any possible node in the cluster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package is broadcasted in all OVS controllers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Pod is deployed only on master node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OVS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Runs a service that accepts TCP connections from Flow Server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Runs on the same pod as the Open vSwitch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Applies the received package on the OVS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Each node contains an instance of the OVS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Cluster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initial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state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Kubernetes creates automatic rules for each newly created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default they can communicate with each other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default node to node communication is possible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Traffic is mirrored through DGA OVS port connected to the OVS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fter mirroring DGA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and flow client communicate using a secondary network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24" y="445026"/>
            <a:ext cx="3481776" cy="43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Normal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operation 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DNS Requests pass through dga pod and are analysed with the help of a machine learning model running on a python script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Each nodes traffic is forwarded to the corresponding DGA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Non-malicious DNS requests are allowed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24" y="445026"/>
            <a:ext cx="3481776" cy="43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DGA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detection [1/2]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a malicious request is detected, the resolved IP address(es) of the domain is registered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Dga pod reports that IP address(es) to flow client pod through a TCP connection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control pod generates an OVS command with that IP address(es), and sends it to Flow server pod on master node through a TCP connection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178" y="445025"/>
            <a:ext cx="3536121" cy="43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DGA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detection [2/2]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3C78D8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server pod on master node receives the IP address(es)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server broadcasts the IP address(es) to all connected OVS controllers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OVS controllers in each node apply the block command on the OVS bridge in each node. Command applied is: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ovs-ofctl add-flow br-int ip,nw_src=&lt;malicious IP&gt;, actions=drop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178" y="445025"/>
            <a:ext cx="3536121" cy="43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Blocked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domain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state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3C78D8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Each time a pod from Node 2 try to access a malicious IP address(es) previously accessed on Node 1, their request is dropped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Each block rule is applied universally to all Nodes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728" y="445025"/>
            <a:ext cx="3644571" cy="45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