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jpe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0" name="Shape 60"/>
          <p:cNvSpPr/>
          <p:nvPr>
            <p:ph type="sldImg"/>
          </p:nvPr>
        </p:nvSpPr>
        <p:spPr>
          <a:xfrm>
            <a:off x="1143000" y="685800"/>
            <a:ext cx="4572000" cy="3429000"/>
          </a:xfrm>
          <a:prstGeom prst="rect">
            <a:avLst/>
          </a:prstGeom>
        </p:spPr>
        <p:txBody>
          <a:bodyPr/>
          <a:lstStyle/>
          <a:p>
            <a:pPr/>
          </a:p>
        </p:txBody>
      </p:sp>
      <p:sp>
        <p:nvSpPr>
          <p:cNvPr id="61" name="Shape 6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imes New Roman"/>
      </a:defRPr>
    </a:lvl1pPr>
    <a:lvl2pPr indent="228600" latinLnBrk="0">
      <a:spcBef>
        <a:spcPts val="400"/>
      </a:spcBef>
      <a:defRPr sz="1200">
        <a:latin typeface="+mj-lt"/>
        <a:ea typeface="+mj-ea"/>
        <a:cs typeface="+mj-cs"/>
        <a:sym typeface="Times New Roman"/>
      </a:defRPr>
    </a:lvl2pPr>
    <a:lvl3pPr indent="457200" latinLnBrk="0">
      <a:spcBef>
        <a:spcPts val="400"/>
      </a:spcBef>
      <a:defRPr sz="1200">
        <a:latin typeface="+mj-lt"/>
        <a:ea typeface="+mj-ea"/>
        <a:cs typeface="+mj-cs"/>
        <a:sym typeface="Times New Roman"/>
      </a:defRPr>
    </a:lvl3pPr>
    <a:lvl4pPr indent="685800" latinLnBrk="0">
      <a:spcBef>
        <a:spcPts val="400"/>
      </a:spcBef>
      <a:defRPr sz="1200">
        <a:latin typeface="+mj-lt"/>
        <a:ea typeface="+mj-ea"/>
        <a:cs typeface="+mj-cs"/>
        <a:sym typeface="Times New Roman"/>
      </a:defRPr>
    </a:lvl4pPr>
    <a:lvl5pPr indent="914400" latinLnBrk="0">
      <a:spcBef>
        <a:spcPts val="400"/>
      </a:spcBef>
      <a:defRPr sz="1200">
        <a:latin typeface="+mj-lt"/>
        <a:ea typeface="+mj-ea"/>
        <a:cs typeface="+mj-cs"/>
        <a:sym typeface="Times New Roman"/>
      </a:defRPr>
    </a:lvl5pPr>
    <a:lvl6pPr indent="1143000" latinLnBrk="0">
      <a:spcBef>
        <a:spcPts val="400"/>
      </a:spcBef>
      <a:defRPr sz="1200">
        <a:latin typeface="+mj-lt"/>
        <a:ea typeface="+mj-ea"/>
        <a:cs typeface="+mj-cs"/>
        <a:sym typeface="Times New Roman"/>
      </a:defRPr>
    </a:lvl6pPr>
    <a:lvl7pPr indent="1371600" latinLnBrk="0">
      <a:spcBef>
        <a:spcPts val="400"/>
      </a:spcBef>
      <a:defRPr sz="1200">
        <a:latin typeface="+mj-lt"/>
        <a:ea typeface="+mj-ea"/>
        <a:cs typeface="+mj-cs"/>
        <a:sym typeface="Times New Roman"/>
      </a:defRPr>
    </a:lvl7pPr>
    <a:lvl8pPr indent="1600200" latinLnBrk="0">
      <a:spcBef>
        <a:spcPts val="400"/>
      </a:spcBef>
      <a:defRPr sz="1200">
        <a:latin typeface="+mj-lt"/>
        <a:ea typeface="+mj-ea"/>
        <a:cs typeface="+mj-cs"/>
        <a:sym typeface="Times New Roman"/>
      </a:defRPr>
    </a:lvl8pPr>
    <a:lvl9pPr indent="1828800" latinLnBrk="0">
      <a:spcBef>
        <a:spcPts val="400"/>
      </a:spcBef>
      <a:defRPr sz="1200">
        <a:latin typeface="+mj-lt"/>
        <a:ea typeface="+mj-ea"/>
        <a:cs typeface="+mj-cs"/>
        <a:sym typeface="Times New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Shape 66"/>
          <p:cNvSpPr/>
          <p:nvPr>
            <p:ph type="sldImg"/>
          </p:nvPr>
        </p:nvSpPr>
        <p:spPr>
          <a:prstGeom prst="rect">
            <a:avLst/>
          </a:prstGeom>
        </p:spPr>
        <p:txBody>
          <a:bodyPr/>
          <a:lstStyle/>
          <a:p>
            <a:pPr/>
          </a:p>
        </p:txBody>
      </p:sp>
      <p:sp>
        <p:nvSpPr>
          <p:cNvPr id="67" name="Shape 67"/>
          <p:cNvSpPr/>
          <p:nvPr>
            <p:ph type="body" sz="quarter" idx="1"/>
          </p:nvPr>
        </p:nvSpPr>
        <p:spPr>
          <a:prstGeom prst="rect">
            <a:avLst/>
          </a:prstGeom>
        </p:spPr>
        <p:txBody>
          <a:bodyPr/>
          <a:lstStyle/>
          <a:p>
            <a:pPr/>
            <a:r>
              <a:t>These are presenter notes.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76" name="Shape 5376"/>
          <p:cNvSpPr/>
          <p:nvPr>
            <p:ph type="sldImg"/>
          </p:nvPr>
        </p:nvSpPr>
        <p:spPr>
          <a:prstGeom prst="rect">
            <a:avLst/>
          </a:prstGeom>
        </p:spPr>
        <p:txBody>
          <a:bodyPr/>
          <a:lstStyle/>
          <a:p>
            <a:pPr/>
          </a:p>
        </p:txBody>
      </p:sp>
      <p:sp>
        <p:nvSpPr>
          <p:cNvPr id="5377" name="Shape 5377"/>
          <p:cNvSpPr/>
          <p:nvPr>
            <p:ph type="body" sz="quarter" idx="1"/>
          </p:nvPr>
        </p:nvSpPr>
        <p:spPr>
          <a:prstGeom prst="rect">
            <a:avLst/>
          </a:prstGeom>
        </p:spPr>
        <p:txBody>
          <a:bodyPr/>
          <a:lstStyle>
            <a:lvl1pPr>
              <a:defRPr sz="2000"/>
            </a:lvl1pPr>
          </a:lstStyle>
          <a:p>
            <a:pPr/>
            <a:r>
              <a:t>The most influential paper about placing functionality is “End-to-End Arguments in System Design” by Saltzer, Reed, and Clark.The “Sacred Text” of the Internet. There are endless disputes about what it means, everyone cites it as supporting their position.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3" name="Shape 5383"/>
          <p:cNvSpPr/>
          <p:nvPr>
            <p:ph type="sldImg"/>
          </p:nvPr>
        </p:nvSpPr>
        <p:spPr>
          <a:prstGeom prst="rect">
            <a:avLst/>
          </a:prstGeom>
        </p:spPr>
        <p:txBody>
          <a:bodyPr/>
          <a:lstStyle/>
          <a:p>
            <a:pPr/>
          </a:p>
        </p:txBody>
      </p:sp>
      <p:sp>
        <p:nvSpPr>
          <p:cNvPr id="5384" name="Shape 5384"/>
          <p:cNvSpPr/>
          <p:nvPr>
            <p:ph type="body" sz="quarter" idx="1"/>
          </p:nvPr>
        </p:nvSpPr>
        <p:spPr>
          <a:prstGeom prst="rect">
            <a:avLst/>
          </a:prstGeom>
        </p:spPr>
        <p:txBody>
          <a:bodyPr/>
          <a:lstStyle/>
          <a:p>
            <a:pPr>
              <a:defRPr sz="2000"/>
            </a:pPr>
            <a:r>
              <a:t>David Clark talks beautifully about the design philosophy of the DARPA protocols and how it led to the hourglass design in this paper.</a:t>
            </a:r>
          </a:p>
          <a:p>
            <a:pPr>
              <a:defRPr sz="2000"/>
            </a:pPr>
          </a:p>
          <a:p>
            <a:pPr>
              <a:defRPr sz="2000"/>
            </a:pPr>
            <a:r>
              <a:t>1. Connect existing networks</a:t>
            </a:r>
          </a:p>
          <a:p>
            <a:pPr>
              <a:defRPr sz="2000"/>
            </a:pPr>
            <a:r>
              <a:t>2. Robust in face of failures (not nuclear war...)</a:t>
            </a:r>
          </a:p>
          <a:p>
            <a:pPr>
              <a:defRPr sz="2000"/>
            </a:pPr>
            <a:r>
              <a:t>3. Support multiple types of services</a:t>
            </a:r>
          </a:p>
          <a:p>
            <a:pPr>
              <a:defRPr sz="2000"/>
            </a:pPr>
            <a:r>
              <a:t>4. Accommodate a variety of networks</a:t>
            </a:r>
          </a:p>
          <a:p>
            <a:pPr>
              <a:defRPr sz="2000"/>
            </a:pPr>
            <a:r>
              <a:t>5. Allow distributed management</a:t>
            </a:r>
          </a:p>
          <a:p>
            <a:pPr>
              <a:defRPr sz="2000"/>
            </a:pPr>
            <a:r>
              <a:t>6. Easy host attachment</a:t>
            </a:r>
          </a:p>
          <a:p>
            <a:pPr>
              <a:defRPr sz="2000"/>
            </a:pPr>
            <a:r>
              <a:t>7. Cost effective</a:t>
            </a:r>
          </a:p>
          <a:p>
            <a:pPr>
              <a:defRPr sz="2000"/>
            </a:pPr>
            <a:r>
              <a:t>8. Allow resource accountability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90" name="Shape 5390"/>
          <p:cNvSpPr/>
          <p:nvPr>
            <p:ph type="sldImg"/>
          </p:nvPr>
        </p:nvSpPr>
        <p:spPr>
          <a:prstGeom prst="rect">
            <a:avLst/>
          </a:prstGeom>
        </p:spPr>
        <p:txBody>
          <a:bodyPr/>
          <a:lstStyle/>
          <a:p>
            <a:pPr/>
          </a:p>
        </p:txBody>
      </p:sp>
      <p:sp>
        <p:nvSpPr>
          <p:cNvPr id="5391" name="Shape 5391"/>
          <p:cNvSpPr/>
          <p:nvPr>
            <p:ph type="body" sz="quarter" idx="1"/>
          </p:nvPr>
        </p:nvSpPr>
        <p:spPr>
          <a:prstGeom prst="rect">
            <a:avLst/>
          </a:prstGeom>
        </p:spPr>
        <p:txBody>
          <a:bodyPr/>
          <a:lstStyle/>
          <a:p>
            <a:pPr>
              <a:defRPr sz="2400"/>
            </a:pPr>
            <a:r>
              <a:t>A basic observation: </a:t>
            </a:r>
          </a:p>
          <a:p>
            <a:pPr>
              <a:defRPr sz="2400"/>
            </a:pPr>
          </a:p>
          <a:p>
            <a:pPr>
              <a:defRPr sz="2400"/>
            </a:pPr>
            <a:r>
              <a:t>Some applications have end-to-end performance requirements</a:t>
            </a:r>
          </a:p>
          <a:p>
            <a:pPr>
              <a:defRPr sz="2400"/>
            </a:pPr>
            <a:r>
              <a:t>- reliability, security, etc.</a:t>
            </a:r>
          </a:p>
          <a:p>
            <a:pPr>
              <a:defRPr sz="2400"/>
            </a:pPr>
          </a:p>
          <a:p>
            <a:pPr>
              <a:defRPr sz="2400"/>
            </a:pPr>
            <a:r>
              <a:t>Implementing these in the network is very hard: - every step along the way must be fail-proof</a:t>
            </a:r>
          </a:p>
          <a:p>
            <a:pPr>
              <a:defRPr sz="2400"/>
            </a:pPr>
          </a:p>
          <a:p>
            <a:pPr>
              <a:defRPr sz="2400"/>
            </a:pPr>
            <a:r>
              <a:t>The hosts at the network edge:</a:t>
            </a:r>
          </a:p>
          <a:p>
            <a:pPr marL="240631" indent="-240631">
              <a:buSzPct val="100000"/>
              <a:buChar char="-"/>
              <a:defRPr sz="2400"/>
            </a:pPr>
            <a:r>
              <a:t>can satisfy the requirement without the network - can’t depend on the network</a:t>
            </a:r>
          </a:p>
          <a:p>
            <a:pPr>
              <a:defRPr sz="2400"/>
            </a:pPr>
          </a:p>
          <a:p>
            <a:pPr>
              <a:defRPr sz="2400"/>
            </a:pPr>
            <a:r>
              <a:t>What the end-to-end principle states: The function in question can completely and correctly be implemented only with the knowledge and help of the application standing at the end points of the communication system. Therefore, providing that questioned function as a feature of the communication system itself is not possible. (Sometimes an incomplete version of the function provided by the communication system may be useful as a performance enhancement.)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98" name="Shape 5398"/>
          <p:cNvSpPr/>
          <p:nvPr>
            <p:ph type="sldImg"/>
          </p:nvPr>
        </p:nvSpPr>
        <p:spPr>
          <a:prstGeom prst="rect">
            <a:avLst/>
          </a:prstGeom>
        </p:spPr>
        <p:txBody>
          <a:bodyPr/>
          <a:lstStyle/>
          <a:p>
            <a:pPr/>
          </a:p>
        </p:txBody>
      </p:sp>
      <p:sp>
        <p:nvSpPr>
          <p:cNvPr id="5399" name="Shape 5399"/>
          <p:cNvSpPr/>
          <p:nvPr>
            <p:ph type="body" sz="quarter" idx="1"/>
          </p:nvPr>
        </p:nvSpPr>
        <p:spPr>
          <a:prstGeom prst="rect">
            <a:avLst/>
          </a:prstGeom>
        </p:spPr>
        <p:txBody>
          <a:bodyPr/>
          <a:lstStyle/>
          <a:p>
            <a:pPr>
              <a:defRPr sz="2000"/>
            </a:pPr>
            <a:r>
              <a:t>A single Internet layer module:</a:t>
            </a:r>
          </a:p>
          <a:p>
            <a:pPr>
              <a:defRPr sz="2000"/>
            </a:pPr>
            <a:r>
              <a:t>Allows all networks to interoperate</a:t>
            </a:r>
          </a:p>
          <a:p>
            <a:pPr>
              <a:defRPr sz="2000"/>
            </a:pPr>
            <a:r>
              <a:t>- all networks technologies that support IP can exchange packets</a:t>
            </a:r>
          </a:p>
          <a:p>
            <a:pPr>
              <a:defRPr sz="2000"/>
            </a:pPr>
            <a:r>
              <a:t>Allows all applications to function on all networks - all applications that can run on IP can use any network</a:t>
            </a:r>
          </a:p>
          <a:p>
            <a:pPr>
              <a:defRPr sz="2000"/>
            </a:pPr>
            <a:r>
              <a:t>Simultaneous developments above and below IP</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5" name="Shape 5405"/>
          <p:cNvSpPr/>
          <p:nvPr>
            <p:ph type="sldImg"/>
          </p:nvPr>
        </p:nvSpPr>
        <p:spPr>
          <a:prstGeom prst="rect">
            <a:avLst/>
          </a:prstGeom>
        </p:spPr>
        <p:txBody>
          <a:bodyPr/>
          <a:lstStyle/>
          <a:p>
            <a:pPr/>
          </a:p>
        </p:txBody>
      </p:sp>
      <p:sp>
        <p:nvSpPr>
          <p:cNvPr id="5406" name="Shape 5406"/>
          <p:cNvSpPr/>
          <p:nvPr>
            <p:ph type="body" sz="quarter" idx="1"/>
          </p:nvPr>
        </p:nvSpPr>
        <p:spPr>
          <a:prstGeom prst="rect">
            <a:avLst/>
          </a:prstGeom>
        </p:spPr>
        <p:txBody>
          <a:bodyPr/>
          <a:lstStyle/>
          <a:p>
            <a:pPr/>
          </a:p>
          <a:p>
            <a:pPr/>
            <a:r>
              <a:t> </a:t>
            </a:r>
            <a:r>
              <a:rPr sz="2000"/>
              <a:t>Each network is independent and must not be required to change. Then ARPANET, X.25, DARPA Satellite Network.</a:t>
            </a:r>
            <a:endParaRPr sz="2000"/>
          </a:p>
          <a:p>
            <a:pPr/>
            <a:endParaRPr sz="2000"/>
          </a:p>
          <a:p>
            <a:pPr>
              <a:defRPr sz="2000"/>
            </a:pPr>
            <a:r>
              <a:t>Best-effort communication</a:t>
            </a:r>
          </a:p>
          <a:p>
            <a:pPr>
              <a:defRPr sz="2000"/>
            </a:pPr>
          </a:p>
          <a:p>
            <a:pPr>
              <a:defRPr sz="2000"/>
            </a:pPr>
            <a:r>
              <a:t>Boxes (routers) connect networks No global control at operations level.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22" name="Shape 5422"/>
          <p:cNvSpPr/>
          <p:nvPr>
            <p:ph type="sldImg"/>
          </p:nvPr>
        </p:nvSpPr>
        <p:spPr>
          <a:prstGeom prst="rect">
            <a:avLst/>
          </a:prstGeom>
        </p:spPr>
        <p:txBody>
          <a:bodyPr/>
          <a:lstStyle/>
          <a:p>
            <a:pPr/>
          </a:p>
        </p:txBody>
      </p:sp>
      <p:sp>
        <p:nvSpPr>
          <p:cNvPr id="5423" name="Shape 5423"/>
          <p:cNvSpPr/>
          <p:nvPr>
            <p:ph type="body" sz="quarter" idx="1"/>
          </p:nvPr>
        </p:nvSpPr>
        <p:spPr>
          <a:prstGeom prst="rect">
            <a:avLst/>
          </a:prstGeom>
        </p:spPr>
        <p:txBody>
          <a:bodyPr/>
          <a:lstStyle/>
          <a:p>
            <a:pPr>
              <a:defRPr sz="2000"/>
            </a:pPr>
            <a:r>
              <a:t>Realized TCP wasn’t needed (or wanted) by some applications</a:t>
            </a:r>
          </a:p>
          <a:p>
            <a:pPr>
              <a:defRPr sz="2000"/>
            </a:pPr>
            <a:r>
              <a:t>Separated TCP from IP, and introduced UDP - What’smissingfromUDP?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4" name="Shape 5444"/>
          <p:cNvSpPr/>
          <p:nvPr>
            <p:ph type="sldImg"/>
          </p:nvPr>
        </p:nvSpPr>
        <p:spPr>
          <a:prstGeom prst="rect">
            <a:avLst/>
          </a:prstGeom>
        </p:spPr>
        <p:txBody>
          <a:bodyPr/>
          <a:lstStyle/>
          <a:p>
            <a:pPr/>
          </a:p>
        </p:txBody>
      </p:sp>
      <p:sp>
        <p:nvSpPr>
          <p:cNvPr id="5445" name="Shape 5445"/>
          <p:cNvSpPr/>
          <p:nvPr>
            <p:ph type="body" sz="quarter" idx="1"/>
          </p:nvPr>
        </p:nvSpPr>
        <p:spPr>
          <a:prstGeom prst="rect">
            <a:avLst/>
          </a:prstGeom>
        </p:spPr>
        <p:txBody>
          <a:bodyPr/>
          <a:lstStyle/>
          <a:p>
            <a:pPr>
              <a:defRPr sz="3000"/>
            </a:pPr>
            <a:r>
              <a:t>The benefit of the end-to-end principle is that it allowed for very quick deployment of new devices, applications and services, which in turn attracts new users to the Internet and helps the network grow.</a:t>
            </a:r>
          </a:p>
          <a:p>
            <a:pPr>
              <a:defRPr sz="3000"/>
            </a:pPr>
            <a:r>
              <a:t> </a:t>
            </a:r>
          </a:p>
          <a:p>
            <a:pPr>
              <a:defRPr sz="3000"/>
            </a:pPr>
            <a:r>
              <a:t>The growth of the network in turn unleashes the development of new applications, which require richer network functionality.</a:t>
            </a:r>
          </a:p>
          <a:p>
            <a:pPr>
              <a:defRPr sz="3000"/>
            </a:pPr>
          </a:p>
          <a:p>
            <a:pPr>
              <a:defRPr sz="3000"/>
            </a:pPr>
            <a:r>
              <a:t>The downside of the end-to-end principle is that it is nearly impossible to deploy richer new features that require routers or the network core to deploy new code. IP Multicast and QoS were two features that were proposed as extensions to IP, and proved impossible to deploy for well over a decade after they were proposed.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9" name="Shape 5449"/>
          <p:cNvSpPr/>
          <p:nvPr>
            <p:ph type="sldImg"/>
          </p:nvPr>
        </p:nvSpPr>
        <p:spPr>
          <a:prstGeom prst="rect">
            <a:avLst/>
          </a:prstGeom>
        </p:spPr>
        <p:txBody>
          <a:bodyPr/>
          <a:lstStyle/>
          <a:p>
            <a:pPr/>
          </a:p>
        </p:txBody>
      </p:sp>
      <p:sp>
        <p:nvSpPr>
          <p:cNvPr id="5450" name="Shape 5450"/>
          <p:cNvSpPr/>
          <p:nvPr>
            <p:ph type="body" sz="quarter" idx="1"/>
          </p:nvPr>
        </p:nvSpPr>
        <p:spPr>
          <a:prstGeom prst="rect">
            <a:avLst/>
          </a:prstGeom>
        </p:spPr>
        <p:txBody>
          <a:bodyPr/>
          <a:lstStyle/>
          <a:p>
            <a:pPr>
              <a:defRPr sz="2800"/>
            </a:pPr>
            <a:r>
              <a:t>To summarize, two key ideas that we learned in this course were how to share the infrastructure across many connections/flows and the implications of the sharing scheme on the service that the traffic receives. </a:t>
            </a:r>
          </a:p>
          <a:p>
            <a:pPr>
              <a:defRPr sz="2800"/>
            </a:pPr>
            <a: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56" name="Shape 5456"/>
          <p:cNvSpPr/>
          <p:nvPr>
            <p:ph type="sldImg"/>
          </p:nvPr>
        </p:nvSpPr>
        <p:spPr>
          <a:prstGeom prst="rect">
            <a:avLst/>
          </a:prstGeom>
        </p:spPr>
        <p:txBody>
          <a:bodyPr/>
          <a:lstStyle/>
          <a:p>
            <a:pPr/>
          </a:p>
        </p:txBody>
      </p:sp>
      <p:sp>
        <p:nvSpPr>
          <p:cNvPr id="5457" name="Shape 5457"/>
          <p:cNvSpPr/>
          <p:nvPr>
            <p:ph type="body" sz="quarter" idx="1"/>
          </p:nvPr>
        </p:nvSpPr>
        <p:spPr>
          <a:prstGeom prst="rect">
            <a:avLst/>
          </a:prstGeom>
        </p:spPr>
        <p:txBody>
          <a:bodyPr/>
          <a:lstStyle>
            <a:lvl1pPr>
              <a:defRPr sz="2400"/>
            </a:lvl1pPr>
          </a:lstStyle>
          <a:p>
            <a:pPr/>
            <a:r>
              <a:t>I am listing readings for the next lecture. Skimming through them will help clarify details about the ideas I have discussed.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0" name="Shape 4160"/>
          <p:cNvSpPr/>
          <p:nvPr>
            <p:ph type="sldImg"/>
          </p:nvPr>
        </p:nvSpPr>
        <p:spPr>
          <a:prstGeom prst="rect">
            <a:avLst/>
          </a:prstGeom>
        </p:spPr>
        <p:txBody>
          <a:bodyPr/>
          <a:lstStyle/>
          <a:p>
            <a:pPr/>
          </a:p>
        </p:txBody>
      </p:sp>
      <p:sp>
        <p:nvSpPr>
          <p:cNvPr id="4161" name="Shape 4161"/>
          <p:cNvSpPr/>
          <p:nvPr>
            <p:ph type="body" sz="quarter" idx="1"/>
          </p:nvPr>
        </p:nvSpPr>
        <p:spPr>
          <a:prstGeom prst="rect">
            <a:avLst/>
          </a:prstGeom>
        </p:spPr>
        <p:txBody>
          <a:bodyPr/>
          <a:lstStyle/>
          <a:p>
            <a:pPr>
              <a:defRPr sz="2000"/>
            </a:pPr>
            <a:r>
              <a:t>Having explored some of the defining characteristics of the Internet, we can now explore the question why does the Internet work?</a:t>
            </a:r>
          </a:p>
          <a:p>
            <a:pPr>
              <a:defRPr sz="2000"/>
            </a:pPr>
          </a:p>
          <a:p>
            <a:pPr>
              <a:defRPr sz="2000"/>
            </a:pPr>
            <a:r>
              <a:t>Many aspects of human life — work, school, shopping, live music, government services, chats with friends, calls to aging parents — have moved online in this era of social distancing, all without breaking the network. We have experienced some nits, but the Internet has managed shifts and surges in network usage, but not failed.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7" name="Shape 4167"/>
          <p:cNvSpPr/>
          <p:nvPr>
            <p:ph type="sldImg"/>
          </p:nvPr>
        </p:nvSpPr>
        <p:spPr>
          <a:prstGeom prst="rect">
            <a:avLst/>
          </a:prstGeom>
        </p:spPr>
        <p:txBody>
          <a:bodyPr/>
          <a:lstStyle/>
          <a:p>
            <a:pPr/>
          </a:p>
        </p:txBody>
      </p:sp>
      <p:sp>
        <p:nvSpPr>
          <p:cNvPr id="4168" name="Shape 4168"/>
          <p:cNvSpPr/>
          <p:nvPr>
            <p:ph type="body" sz="quarter" idx="1"/>
          </p:nvPr>
        </p:nvSpPr>
        <p:spPr>
          <a:prstGeom prst="rect">
            <a:avLst/>
          </a:prstGeom>
        </p:spPr>
        <p:txBody>
          <a:bodyPr/>
          <a:lstStyle/>
          <a:p>
            <a:pPr>
              <a:defRPr sz="2000"/>
            </a:pPr>
            <a:r>
              <a:t>The reason for this success lies in some of the design decisions at the inception of the Internet. What most of us know as "the Internet" is actually a set of largely autonomous, loosely coordinated communication networks. As the influence of the Internet continues to grow, understanding its real nature is imperative to acting on a wide range of policy issues.</a:t>
            </a:r>
          </a:p>
          <a:p>
            <a:pPr>
              <a:defRPr sz="2000"/>
            </a:pPr>
          </a:p>
          <a:p>
            <a:pPr>
              <a:defRPr sz="2000"/>
            </a:pPr>
            <a:r>
              <a:t>The Internet started out as research project of ARPA after World War 2. The goal was to design a network that could operate through a nuclear attack from the Soviets.</a:t>
            </a:r>
          </a:p>
          <a:p>
            <a:pPr>
              <a:defRPr sz="2000"/>
            </a:pPr>
            <a:r>
              <a:t>The top link is to a National Academies Press book “The Internet’s Coming of Age.” It explains basic design choices that underlie the Internet's success, identifies key trends in the evolution of the Internet, and evaluates current and prospective technical, operational, and management challenges, and explores the resulting implications for decision makers. Another resource is RFC 1958.</a:t>
            </a:r>
          </a:p>
          <a:p>
            <a:pPr>
              <a:defRPr sz="2000"/>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4" name="Shape 4174"/>
          <p:cNvSpPr/>
          <p:nvPr>
            <p:ph type="sldImg"/>
          </p:nvPr>
        </p:nvSpPr>
        <p:spPr>
          <a:prstGeom prst="rect">
            <a:avLst/>
          </a:prstGeom>
        </p:spPr>
        <p:txBody>
          <a:bodyPr/>
          <a:lstStyle/>
          <a:p>
            <a:pPr/>
          </a:p>
        </p:txBody>
      </p:sp>
      <p:sp>
        <p:nvSpPr>
          <p:cNvPr id="4175" name="Shape 4175"/>
          <p:cNvSpPr/>
          <p:nvPr>
            <p:ph type="body" sz="quarter" idx="1"/>
          </p:nvPr>
        </p:nvSpPr>
        <p:spPr>
          <a:prstGeom prst="rect">
            <a:avLst/>
          </a:prstGeom>
        </p:spPr>
        <p:txBody>
          <a:bodyPr/>
          <a:lstStyle/>
          <a:p>
            <a:pPr>
              <a:defRPr sz="2000"/>
            </a:pPr>
          </a:p>
          <a:p>
            <a:pPr>
              <a:defRPr sz="2000"/>
            </a:pPr>
            <a:r>
              <a:t>The reason the Internet has prevailed over the past few decades lies in several design decisions. </a:t>
            </a:r>
          </a:p>
          <a:p>
            <a:pPr marL="334210" indent="-334210">
              <a:buSzPct val="100000"/>
              <a:buAutoNum type="arabicParenR" startAt="1"/>
              <a:defRPr sz="2000"/>
            </a:pPr>
            <a:r>
              <a:t>Packet switching was a huge departure from circuit switching that telephone networks traditionally used, and allowed them to build a network that was cheaper, faster, easier to scale and vastly more efficient and adaptable.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1" name="Shape 4181"/>
          <p:cNvSpPr/>
          <p:nvPr>
            <p:ph type="sldImg"/>
          </p:nvPr>
        </p:nvSpPr>
        <p:spPr>
          <a:prstGeom prst="rect">
            <a:avLst/>
          </a:prstGeom>
        </p:spPr>
        <p:txBody>
          <a:bodyPr/>
          <a:lstStyle/>
          <a:p>
            <a:pPr/>
          </a:p>
        </p:txBody>
      </p:sp>
      <p:sp>
        <p:nvSpPr>
          <p:cNvPr id="4182" name="Shape 4182"/>
          <p:cNvSpPr/>
          <p:nvPr>
            <p:ph type="body" sz="quarter" idx="1"/>
          </p:nvPr>
        </p:nvSpPr>
        <p:spPr>
          <a:prstGeom prst="rect">
            <a:avLst/>
          </a:prstGeom>
        </p:spPr>
        <p:txBody>
          <a:bodyPr/>
          <a:lstStyle/>
          <a:p>
            <a:pPr marL="334210" indent="-334210">
              <a:buSzPct val="100000"/>
              <a:buAutoNum type="arabicParenR" startAt="1"/>
              <a:defRPr sz="2000"/>
            </a:pPr>
          </a:p>
          <a:p>
            <a:pPr>
              <a:defRPr sz="2000"/>
            </a:pPr>
          </a:p>
          <a:p>
            <a:pPr marL="334210" indent="-334210">
              <a:buSzPct val="100000"/>
              <a:buAutoNum type="arabicParenR" startAt="2"/>
              <a:defRPr sz="2000"/>
            </a:pPr>
            <a:r>
              <a:t>The placement of network functionality was guided by a principle called the end-to-end principle. Most network functionality (like network applications and many network services) were placed at the network edge. The network core just moves the packets around and lets the recipient devices at the network edge figure out what to do.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8" name="Shape 4188"/>
          <p:cNvSpPr/>
          <p:nvPr>
            <p:ph type="sldImg"/>
          </p:nvPr>
        </p:nvSpPr>
        <p:spPr>
          <a:prstGeom prst="rect">
            <a:avLst/>
          </a:prstGeom>
        </p:spPr>
        <p:txBody>
          <a:bodyPr/>
          <a:lstStyle/>
          <a:p>
            <a:pPr/>
          </a:p>
        </p:txBody>
      </p:sp>
      <p:sp>
        <p:nvSpPr>
          <p:cNvPr id="4189" name="Shape 4189"/>
          <p:cNvSpPr/>
          <p:nvPr>
            <p:ph type="body" sz="quarter" idx="1"/>
          </p:nvPr>
        </p:nvSpPr>
        <p:spPr>
          <a:prstGeom prst="rect">
            <a:avLst/>
          </a:prstGeom>
        </p:spPr>
        <p:txBody>
          <a:bodyPr/>
          <a:lstStyle>
            <a:lvl1pPr marL="334210" indent="-334210">
              <a:buSzPct val="100000"/>
              <a:buAutoNum type="arabicParenR" startAt="1"/>
              <a:defRPr sz="2000"/>
            </a:lvl1pPr>
          </a:lstStyle>
          <a:p>
            <a:pPr/>
            <a:r>
              <a:t>The network functions are broken down and implemented in layers that makes it easy to plug and reuse network services across applications, as well as extend services and applications to new physical technologies.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5" name="Shape 4195"/>
          <p:cNvSpPr/>
          <p:nvPr>
            <p:ph type="sldImg"/>
          </p:nvPr>
        </p:nvSpPr>
        <p:spPr>
          <a:prstGeom prst="rect">
            <a:avLst/>
          </a:prstGeom>
        </p:spPr>
        <p:txBody>
          <a:bodyPr/>
          <a:lstStyle/>
          <a:p>
            <a:pPr/>
          </a:p>
        </p:txBody>
      </p:sp>
      <p:sp>
        <p:nvSpPr>
          <p:cNvPr id="4196" name="Shape 4196"/>
          <p:cNvSpPr/>
          <p:nvPr>
            <p:ph type="body" sz="quarter" idx="1"/>
          </p:nvPr>
        </p:nvSpPr>
        <p:spPr>
          <a:prstGeom prst="rect">
            <a:avLst/>
          </a:prstGeom>
        </p:spPr>
        <p:txBody>
          <a:bodyPr/>
          <a:lstStyle/>
          <a:p>
            <a:pPr>
              <a:defRPr sz="2000"/>
            </a:pPr>
          </a:p>
          <a:p>
            <a:pPr>
              <a:defRPr sz="2000"/>
            </a:pPr>
          </a:p>
          <a:p>
            <a:pPr>
              <a:defRPr sz="2000"/>
            </a:pPr>
            <a:r>
              <a:t>4) When functions are widely distributed, breaking one part of the network does not cause the entire network to crash. The lack of a central authority is the key to why the Internet works, especially at times of unexpected demand.</a:t>
            </a:r>
          </a:p>
          <a:p>
            <a:pPr>
              <a:defRPr sz="2000"/>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2" name="Shape 4202"/>
          <p:cNvSpPr/>
          <p:nvPr>
            <p:ph type="sldImg"/>
          </p:nvPr>
        </p:nvSpPr>
        <p:spPr>
          <a:prstGeom prst="rect">
            <a:avLst/>
          </a:prstGeom>
        </p:spPr>
        <p:txBody>
          <a:bodyPr/>
          <a:lstStyle/>
          <a:p>
            <a:pPr/>
          </a:p>
        </p:txBody>
      </p:sp>
      <p:sp>
        <p:nvSpPr>
          <p:cNvPr id="4203" name="Shape 4203"/>
          <p:cNvSpPr/>
          <p:nvPr>
            <p:ph type="body" sz="quarter" idx="1"/>
          </p:nvPr>
        </p:nvSpPr>
        <p:spPr>
          <a:prstGeom prst="rect">
            <a:avLst/>
          </a:prstGeom>
        </p:spPr>
        <p:txBody>
          <a:bodyPr/>
          <a:lstStyle/>
          <a:p>
            <a:pPr>
              <a:defRPr sz="2000"/>
            </a:pPr>
          </a:p>
          <a:p>
            <a:pPr>
              <a:defRPr sz="2000"/>
            </a:pPr>
          </a:p>
          <a:p>
            <a:pPr>
              <a:defRPr sz="2000"/>
            </a:pPr>
            <a:r>
              <a:t>5) The last, but not the least important reason, is that the pioneers of the Internet also created an incredibly democratic, hacker-and results-oriented social structure that can update and upgrade the physical structure. Which is both a marvelous piece of engineering and foresight.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7" name="Shape 4787"/>
          <p:cNvSpPr/>
          <p:nvPr>
            <p:ph type="sldImg"/>
          </p:nvPr>
        </p:nvSpPr>
        <p:spPr>
          <a:prstGeom prst="rect">
            <a:avLst/>
          </a:prstGeom>
        </p:spPr>
        <p:txBody>
          <a:bodyPr/>
          <a:lstStyle/>
          <a:p>
            <a:pPr/>
          </a:p>
        </p:txBody>
      </p:sp>
      <p:sp>
        <p:nvSpPr>
          <p:cNvPr id="4788" name="Shape 4788"/>
          <p:cNvSpPr/>
          <p:nvPr>
            <p:ph type="body" sz="quarter" idx="1"/>
          </p:nvPr>
        </p:nvSpPr>
        <p:spPr>
          <a:prstGeom prst="rect">
            <a:avLst/>
          </a:prstGeom>
        </p:spPr>
        <p:txBody>
          <a:bodyPr/>
          <a:lstStyle/>
          <a:p>
            <a:pPr>
              <a:defRPr sz="2000"/>
            </a:pPr>
            <a:r>
              <a:t>Two simple multiple access control techniques.</a:t>
            </a:r>
          </a:p>
          <a:p>
            <a:pPr>
              <a:defRPr sz="2000"/>
            </a:pPr>
          </a:p>
          <a:p>
            <a:pPr>
              <a:defRPr sz="2000"/>
            </a:pPr>
            <a:r>
              <a:t>Each mobile’s share of the bandwidth is divided into portions for the uplink and the downlink. Also, possibly, out of band signaling.</a:t>
            </a:r>
          </a:p>
          <a:p>
            <a:pPr>
              <a:defRPr sz="2000"/>
            </a:pPr>
          </a:p>
          <a:p>
            <a:pPr>
              <a:defRPr sz="2000"/>
            </a:pPr>
            <a:r>
              <a:t>As we will see, used in AMPS, GSM, IS-54/136</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34" name="Title Text"/>
          <p:cNvSpPr txBox="1"/>
          <p:nvPr>
            <p:ph type="title"/>
          </p:nvPr>
        </p:nvSpPr>
        <p:spPr>
          <a:prstGeom prst="rect">
            <a:avLst/>
          </a:prstGeom>
        </p:spPr>
        <p:txBody>
          <a:bodyPr/>
          <a:lstStyle/>
          <a:p>
            <a:pPr/>
            <a:r>
              <a:t>Title Text</a:t>
            </a:r>
          </a:p>
        </p:txBody>
      </p:sp>
      <p:sp>
        <p:nvSpPr>
          <p:cNvPr id="3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43" name="Title Text"/>
          <p:cNvSpPr txBox="1"/>
          <p:nvPr>
            <p:ph type="title"/>
          </p:nvPr>
        </p:nvSpPr>
        <p:spPr>
          <a:prstGeom prst="rect">
            <a:avLst/>
          </a:prstGeom>
        </p:spPr>
        <p:txBody>
          <a:bodyPr/>
          <a:lstStyle/>
          <a:p>
            <a:pPr/>
            <a:r>
              <a:t>Title Text</a:t>
            </a:r>
          </a:p>
        </p:txBody>
      </p:sp>
      <p:sp>
        <p:nvSpPr>
          <p:cNvPr id="4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52" name="Title Text"/>
          <p:cNvSpPr txBox="1"/>
          <p:nvPr>
            <p:ph type="title"/>
          </p:nvPr>
        </p:nvSpPr>
        <p:spPr>
          <a:prstGeom prst="rect">
            <a:avLst/>
          </a:prstGeom>
        </p:spPr>
        <p:txBody>
          <a:bodyPr/>
          <a:lstStyle/>
          <a:p>
            <a:pPr/>
            <a:r>
              <a:t>Title Text</a:t>
            </a:r>
          </a:p>
        </p:txBody>
      </p:sp>
      <p:sp>
        <p:nvSpPr>
          <p:cNvPr id="5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533400" y="228600"/>
            <a:ext cx="7772400" cy="1143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533400" y="1611312"/>
            <a:ext cx="7772400" cy="46482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324850" y="6462712"/>
            <a:ext cx="443167" cy="437065"/>
          </a:xfrm>
          <a:prstGeom prst="rect">
            <a:avLst/>
          </a:prstGeom>
          <a:ln w="12700">
            <a:miter lim="400000"/>
          </a:ln>
        </p:spPr>
        <p:txBody>
          <a:bodyPr wrap="none" lIns="45718" tIns="45718" rIns="45718" bIns="45718">
            <a:spAutoFit/>
          </a:bodyPr>
          <a:lstStyle>
            <a:lvl1pPr>
              <a:defRPr>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000099"/>
          </a:solidFill>
          <a:uFillTx/>
          <a:latin typeface="Gill Sans MT"/>
          <a:ea typeface="Gill Sans MT"/>
          <a:cs typeface="Gill Sans MT"/>
          <a:sym typeface="Gill Sans MT"/>
        </a:defRPr>
      </a:lvl1pPr>
      <a:lvl2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000099"/>
          </a:solidFill>
          <a:uFillTx/>
          <a:latin typeface="Gill Sans MT"/>
          <a:ea typeface="Gill Sans MT"/>
          <a:cs typeface="Gill Sans MT"/>
          <a:sym typeface="Gill Sans MT"/>
        </a:defRPr>
      </a:lvl2pPr>
      <a:lvl3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000099"/>
          </a:solidFill>
          <a:uFillTx/>
          <a:latin typeface="Gill Sans MT"/>
          <a:ea typeface="Gill Sans MT"/>
          <a:cs typeface="Gill Sans MT"/>
          <a:sym typeface="Gill Sans MT"/>
        </a:defRPr>
      </a:lvl3pPr>
      <a:lvl4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000099"/>
          </a:solidFill>
          <a:uFillTx/>
          <a:latin typeface="Gill Sans MT"/>
          <a:ea typeface="Gill Sans MT"/>
          <a:cs typeface="Gill Sans MT"/>
          <a:sym typeface="Gill Sans MT"/>
        </a:defRPr>
      </a:lvl4pPr>
      <a:lvl5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000099"/>
          </a:solidFill>
          <a:uFillTx/>
          <a:latin typeface="Gill Sans MT"/>
          <a:ea typeface="Gill Sans MT"/>
          <a:cs typeface="Gill Sans MT"/>
          <a:sym typeface="Gill Sans MT"/>
        </a:defRPr>
      </a:lvl5pPr>
      <a:lvl6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000099"/>
          </a:solidFill>
          <a:uFillTx/>
          <a:latin typeface="Gill Sans MT"/>
          <a:ea typeface="Gill Sans MT"/>
          <a:cs typeface="Gill Sans MT"/>
          <a:sym typeface="Gill Sans MT"/>
        </a:defRPr>
      </a:lvl6pPr>
      <a:lvl7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000099"/>
          </a:solidFill>
          <a:uFillTx/>
          <a:latin typeface="Gill Sans MT"/>
          <a:ea typeface="Gill Sans MT"/>
          <a:cs typeface="Gill Sans MT"/>
          <a:sym typeface="Gill Sans MT"/>
        </a:defRPr>
      </a:lvl7pPr>
      <a:lvl8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000099"/>
          </a:solidFill>
          <a:uFillTx/>
          <a:latin typeface="Gill Sans MT"/>
          <a:ea typeface="Gill Sans MT"/>
          <a:cs typeface="Gill Sans MT"/>
          <a:sym typeface="Gill Sans MT"/>
        </a:defRPr>
      </a:lvl8pPr>
      <a:lvl9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000099"/>
          </a:solidFill>
          <a:uFillTx/>
          <a:latin typeface="Gill Sans MT"/>
          <a:ea typeface="Gill Sans MT"/>
          <a:cs typeface="Gill Sans MT"/>
          <a:sym typeface="Gill Sans MT"/>
        </a:defRPr>
      </a:lvl9pPr>
    </p:titleStyle>
    <p:bodyStyle>
      <a:lvl1pPr marL="342900" marR="0" indent="-342900" algn="l" defTabSz="914400" rtl="0" latinLnBrk="0">
        <a:lnSpc>
          <a:spcPct val="85000"/>
        </a:lnSpc>
        <a:spcBef>
          <a:spcPts val="600"/>
        </a:spcBef>
        <a:spcAft>
          <a:spcPts val="0"/>
        </a:spcAft>
        <a:buClr>
          <a:srgbClr val="000099"/>
        </a:buClr>
        <a:buSzPct val="65000"/>
        <a:buFontTx/>
        <a:buChar char="»"/>
        <a:tabLst/>
        <a:defRPr b="0" baseline="0" cap="none" i="0" spc="0" strike="noStrike" sz="2800" u="none">
          <a:solidFill>
            <a:srgbClr val="000000"/>
          </a:solidFill>
          <a:uFillTx/>
          <a:latin typeface="Gill Sans MT"/>
          <a:ea typeface="Gill Sans MT"/>
          <a:cs typeface="Gill Sans MT"/>
          <a:sym typeface="Gill Sans MT"/>
        </a:defRPr>
      </a:lvl1pPr>
      <a:lvl2pPr marL="790575" marR="0" indent="-333375" algn="l" defTabSz="914400" rtl="0" latinLnBrk="0">
        <a:lnSpc>
          <a:spcPct val="85000"/>
        </a:lnSpc>
        <a:spcBef>
          <a:spcPts val="600"/>
        </a:spcBef>
        <a:spcAft>
          <a:spcPts val="0"/>
        </a:spcAft>
        <a:buClr>
          <a:srgbClr val="000099"/>
        </a:buClr>
        <a:buSzPct val="100000"/>
        <a:buFontTx/>
        <a:buChar char="▪"/>
        <a:tabLst/>
        <a:defRPr b="0" baseline="0" cap="none" i="0" spc="0" strike="noStrike" sz="2800" u="none">
          <a:solidFill>
            <a:srgbClr val="000000"/>
          </a:solidFill>
          <a:uFillTx/>
          <a:latin typeface="Gill Sans MT"/>
          <a:ea typeface="Gill Sans MT"/>
          <a:cs typeface="Gill Sans MT"/>
          <a:sym typeface="Gill Sans MT"/>
        </a:defRPr>
      </a:lvl2pPr>
      <a:lvl3pPr marL="1234438" marR="0" indent="-320038" algn="l" defTabSz="914400" rtl="0" latinLnBrk="0">
        <a:lnSpc>
          <a:spcPct val="85000"/>
        </a:lnSpc>
        <a:spcBef>
          <a:spcPts val="600"/>
        </a:spcBef>
        <a:spcAft>
          <a:spcPts val="0"/>
        </a:spcAft>
        <a:buClr>
          <a:srgbClr val="000099"/>
        </a:buClr>
        <a:buSzPct val="100000"/>
        <a:buFontTx/>
        <a:buChar char="•"/>
        <a:tabLst/>
        <a:defRPr b="0" baseline="0" cap="none" i="0" spc="0" strike="noStrike" sz="2800" u="none">
          <a:solidFill>
            <a:srgbClr val="000000"/>
          </a:solidFill>
          <a:uFillTx/>
          <a:latin typeface="Gill Sans MT"/>
          <a:ea typeface="Gill Sans MT"/>
          <a:cs typeface="Gill Sans MT"/>
          <a:sym typeface="Gill Sans MT"/>
        </a:defRPr>
      </a:lvl3pPr>
      <a:lvl4pPr marL="1727200" marR="0" indent="-355600" algn="l" defTabSz="914400" rtl="0" latinLnBrk="0">
        <a:lnSpc>
          <a:spcPct val="85000"/>
        </a:lnSpc>
        <a:spcBef>
          <a:spcPts val="600"/>
        </a:spcBef>
        <a:spcAft>
          <a:spcPts val="0"/>
        </a:spcAft>
        <a:buClr>
          <a:srgbClr val="000099"/>
        </a:buClr>
        <a:buSzPct val="100000"/>
        <a:buFontTx/>
        <a:buChar char="–"/>
        <a:tabLst/>
        <a:defRPr b="0" baseline="0" cap="none" i="0" spc="0" strike="noStrike" sz="2800" u="none">
          <a:solidFill>
            <a:srgbClr val="000000"/>
          </a:solidFill>
          <a:uFillTx/>
          <a:latin typeface="Gill Sans MT"/>
          <a:ea typeface="Gill Sans MT"/>
          <a:cs typeface="Gill Sans MT"/>
          <a:sym typeface="Gill Sans MT"/>
        </a:defRPr>
      </a:lvl4pPr>
      <a:lvl5pPr marL="2184400" marR="0" indent="-355600" algn="l" defTabSz="914400" rtl="0" latinLnBrk="0">
        <a:lnSpc>
          <a:spcPct val="85000"/>
        </a:lnSpc>
        <a:spcBef>
          <a:spcPts val="600"/>
        </a:spcBef>
        <a:spcAft>
          <a:spcPts val="0"/>
        </a:spcAft>
        <a:buClr>
          <a:srgbClr val="000099"/>
        </a:buClr>
        <a:buSzPct val="100000"/>
        <a:buFontTx/>
        <a:buChar char="»"/>
        <a:tabLst/>
        <a:defRPr b="0" baseline="0" cap="none" i="0" spc="0" strike="noStrike" sz="2800" u="none">
          <a:solidFill>
            <a:srgbClr val="000000"/>
          </a:solidFill>
          <a:uFillTx/>
          <a:latin typeface="Gill Sans MT"/>
          <a:ea typeface="Gill Sans MT"/>
          <a:cs typeface="Gill Sans MT"/>
          <a:sym typeface="Gill Sans MT"/>
        </a:defRPr>
      </a:lvl5pPr>
      <a:lvl6pPr marL="2641600" marR="0" indent="-355600" algn="l" defTabSz="914400" rtl="0" latinLnBrk="0">
        <a:lnSpc>
          <a:spcPct val="85000"/>
        </a:lnSpc>
        <a:spcBef>
          <a:spcPts val="600"/>
        </a:spcBef>
        <a:spcAft>
          <a:spcPts val="0"/>
        </a:spcAft>
        <a:buClr>
          <a:srgbClr val="000099"/>
        </a:buClr>
        <a:buSzPct val="100000"/>
        <a:buFontTx/>
        <a:buChar char="•"/>
        <a:tabLst/>
        <a:defRPr b="0" baseline="0" cap="none" i="0" spc="0" strike="noStrike" sz="2800" u="none">
          <a:solidFill>
            <a:srgbClr val="000000"/>
          </a:solidFill>
          <a:uFillTx/>
          <a:latin typeface="Gill Sans MT"/>
          <a:ea typeface="Gill Sans MT"/>
          <a:cs typeface="Gill Sans MT"/>
          <a:sym typeface="Gill Sans MT"/>
        </a:defRPr>
      </a:lvl6pPr>
      <a:lvl7pPr marL="3098800" marR="0" indent="-355600" algn="l" defTabSz="914400" rtl="0" latinLnBrk="0">
        <a:lnSpc>
          <a:spcPct val="85000"/>
        </a:lnSpc>
        <a:spcBef>
          <a:spcPts val="600"/>
        </a:spcBef>
        <a:spcAft>
          <a:spcPts val="0"/>
        </a:spcAft>
        <a:buClr>
          <a:srgbClr val="000099"/>
        </a:buClr>
        <a:buSzPct val="100000"/>
        <a:buFontTx/>
        <a:buChar char="•"/>
        <a:tabLst/>
        <a:defRPr b="0" baseline="0" cap="none" i="0" spc="0" strike="noStrike" sz="2800" u="none">
          <a:solidFill>
            <a:srgbClr val="000000"/>
          </a:solidFill>
          <a:uFillTx/>
          <a:latin typeface="Gill Sans MT"/>
          <a:ea typeface="Gill Sans MT"/>
          <a:cs typeface="Gill Sans MT"/>
          <a:sym typeface="Gill Sans MT"/>
        </a:defRPr>
      </a:lvl7pPr>
      <a:lvl8pPr marL="3556000" marR="0" indent="-355600" algn="l" defTabSz="914400" rtl="0" latinLnBrk="0">
        <a:lnSpc>
          <a:spcPct val="85000"/>
        </a:lnSpc>
        <a:spcBef>
          <a:spcPts val="600"/>
        </a:spcBef>
        <a:spcAft>
          <a:spcPts val="0"/>
        </a:spcAft>
        <a:buClr>
          <a:srgbClr val="000099"/>
        </a:buClr>
        <a:buSzPct val="100000"/>
        <a:buFontTx/>
        <a:buChar char="•"/>
        <a:tabLst/>
        <a:defRPr b="0" baseline="0" cap="none" i="0" spc="0" strike="noStrike" sz="2800" u="none">
          <a:solidFill>
            <a:srgbClr val="000000"/>
          </a:solidFill>
          <a:uFillTx/>
          <a:latin typeface="Gill Sans MT"/>
          <a:ea typeface="Gill Sans MT"/>
          <a:cs typeface="Gill Sans MT"/>
          <a:sym typeface="Gill Sans MT"/>
        </a:defRPr>
      </a:lvl8pPr>
      <a:lvl9pPr marL="4013200" marR="0" indent="-355600" algn="l" defTabSz="914400" rtl="0" latinLnBrk="0">
        <a:lnSpc>
          <a:spcPct val="85000"/>
        </a:lnSpc>
        <a:spcBef>
          <a:spcPts val="600"/>
        </a:spcBef>
        <a:spcAft>
          <a:spcPts val="0"/>
        </a:spcAft>
        <a:buClr>
          <a:srgbClr val="000099"/>
        </a:buClr>
        <a:buSzPct val="100000"/>
        <a:buFontTx/>
        <a:buChar char="•"/>
        <a:tabLst/>
        <a:defRPr b="0" baseline="0" cap="none" i="0" spc="0" strike="noStrike" sz="2800" u="none">
          <a:solidFill>
            <a:srgbClr val="000000"/>
          </a:solidFill>
          <a:uFillTx/>
          <a:latin typeface="Gill Sans MT"/>
          <a:ea typeface="Gill Sans MT"/>
          <a:cs typeface="Gill Sans MT"/>
          <a:sym typeface="Gill Sans MT"/>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png"/><Relationship Id="rId24" Type="http://schemas.openxmlformats.org/officeDocument/2006/relationships/image" Target="../media/image24.png"/><Relationship Id="rId25" Type="http://schemas.openxmlformats.org/officeDocument/2006/relationships/image" Target="../media/image25.png"/><Relationship Id="rId26" Type="http://schemas.openxmlformats.org/officeDocument/2006/relationships/image" Target="../media/image2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3.png"/><Relationship Id="rId10" Type="http://schemas.openxmlformats.org/officeDocument/2006/relationships/image" Target="../media/image12.png"/><Relationship Id="rId11" Type="http://schemas.openxmlformats.org/officeDocument/2006/relationships/image" Target="../media/image4.png"/><Relationship Id="rId12" Type="http://schemas.openxmlformats.org/officeDocument/2006/relationships/image" Target="../media/image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20" Type="http://schemas.openxmlformats.org/officeDocument/2006/relationships/image" Target="../media/image20.png"/><Relationship Id="rId21" Type="http://schemas.openxmlformats.org/officeDocument/2006/relationships/image" Target="../media/image2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27.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28.png"/><Relationship Id="rId8" Type="http://schemas.openxmlformats.org/officeDocument/2006/relationships/image" Target="../media/image11.png"/><Relationship Id="rId9" Type="http://schemas.openxmlformats.org/officeDocument/2006/relationships/image" Target="../media/image3.png"/><Relationship Id="rId10" Type="http://schemas.openxmlformats.org/officeDocument/2006/relationships/image" Target="../media/image12.png"/><Relationship Id="rId11" Type="http://schemas.openxmlformats.org/officeDocument/2006/relationships/image" Target="../media/image4.png"/><Relationship Id="rId12" Type="http://schemas.openxmlformats.org/officeDocument/2006/relationships/image" Target="../media/image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20" Type="http://schemas.openxmlformats.org/officeDocument/2006/relationships/image" Target="../media/image20.png"/><Relationship Id="rId21" Type="http://schemas.openxmlformats.org/officeDocument/2006/relationships/image" Target="../media/image2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2.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 Id="rId11" Type="http://schemas.openxmlformats.org/officeDocument/2006/relationships/image" Target="../media/image36.png"/><Relationship Id="rId12" Type="http://schemas.openxmlformats.org/officeDocument/2006/relationships/image" Target="../media/image37.png"/><Relationship Id="rId13"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4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4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www.nap.edu/html/coming_of_age/" TargetMode="External"/><Relationship Id="rId4" Type="http://schemas.openxmlformats.org/officeDocument/2006/relationships/hyperlink" Target="http://www.ietf.org/rfc/rfc1958.txt" TargetMode="Externa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www.nap.edu/html/coming_of_age/" TargetMode="External"/><Relationship Id="rId4" Type="http://schemas.openxmlformats.org/officeDocument/2006/relationships/hyperlink" Target="http://www.ietf.org/rfc/rfc1958.txt" TargetMode="External"/><Relationship Id="rId5" Type="http://schemas.openxmlformats.org/officeDocument/2006/relationships/slide" Target="slide14.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www.nap.edu/html/coming_of_age/" TargetMode="External"/><Relationship Id="rId4" Type="http://schemas.openxmlformats.org/officeDocument/2006/relationships/hyperlink" Target="http://www.ietf.org/rfc/rfc1958.txt" TargetMode="External"/><Relationship Id="rId5" Type="http://schemas.openxmlformats.org/officeDocument/2006/relationships/slide" Target="slide14.xml"/><Relationship Id="rId6" Type="http://schemas.openxmlformats.org/officeDocument/2006/relationships/slide" Target="slide41.xml"/><Relationship Id="rId7" Type="http://schemas.openxmlformats.org/officeDocument/2006/relationships/slide" Target="slide23.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www.nap.edu/html/coming_of_age/" TargetMode="External"/><Relationship Id="rId4" Type="http://schemas.openxmlformats.org/officeDocument/2006/relationships/hyperlink" Target="http://www.ietf.org/rfc/rfc1958.txt" TargetMode="External"/><Relationship Id="rId5" Type="http://schemas.openxmlformats.org/officeDocument/2006/relationships/slide" Target="slide14.xml"/><Relationship Id="rId6" Type="http://schemas.openxmlformats.org/officeDocument/2006/relationships/slide" Target="slide41.xml"/><Relationship Id="rId7" Type="http://schemas.openxmlformats.org/officeDocument/2006/relationships/slide" Target="slide23.xml"/><Relationship Id="rId8" Type="http://schemas.openxmlformats.org/officeDocument/2006/relationships/slide" Target="slide44.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www.nap.edu/html/coming_of_age/" TargetMode="External"/><Relationship Id="rId4" Type="http://schemas.openxmlformats.org/officeDocument/2006/relationships/hyperlink" Target="http://www.ietf.org/rfc/rfc1958.txt" TargetMode="External"/><Relationship Id="rId5" Type="http://schemas.openxmlformats.org/officeDocument/2006/relationships/slide" Target="slide14.xml"/><Relationship Id="rId6" Type="http://schemas.openxmlformats.org/officeDocument/2006/relationships/slide" Target="slide41.xml"/><Relationship Id="rId7" Type="http://schemas.openxmlformats.org/officeDocument/2006/relationships/slide" Target="slide23.xml"/><Relationship Id="rId8" Type="http://schemas.openxmlformats.org/officeDocument/2006/relationships/slide" Target="slide44.xml"/><Relationship Id="rId9" Type="http://schemas.openxmlformats.org/officeDocument/2006/relationships/slide" Target="slide5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nbulusu@pdx.edu"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www.nap.edu/html/coming_of_age/" TargetMode="External"/><Relationship Id="rId4" Type="http://schemas.openxmlformats.org/officeDocument/2006/relationships/hyperlink" Target="http://www.ietf.org/rfc/rfc1958.txt" TargetMode="External"/><Relationship Id="rId5" Type="http://schemas.openxmlformats.org/officeDocument/2006/relationships/slide" Target="slide14.xml"/><Relationship Id="rId6" Type="http://schemas.openxmlformats.org/officeDocument/2006/relationships/slide" Target="slide41.xml"/><Relationship Id="rId7" Type="http://schemas.openxmlformats.org/officeDocument/2006/relationships/slide" Target="slide23.xml"/><Relationship Id="rId8" Type="http://schemas.openxmlformats.org/officeDocument/2006/relationships/slide" Target="slide44.xml"/><Relationship Id="rId9" Type="http://schemas.openxmlformats.org/officeDocument/2006/relationships/slide" Target="slide5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www.acm.org/pubs/citations/journals/tocs/1984-2-4/p277-saltzer/" TargetMode="External"/></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www.rfc-editor.org/rfc/rfc791.txt" TargetMode="External"/><Relationship Id="rId4" Type="http://schemas.openxmlformats.org/officeDocument/2006/relationships/hyperlink" Target="http://www.rfc-editor.org/rfc/rfc1812.txt" TargetMode="External"/><Relationship Id="rId5" Type="http://schemas.openxmlformats.org/officeDocument/2006/relationships/image" Target="../media/image52.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rfc-editor.org/rfc/rfc793.txt" TargetMode="External"/><Relationship Id="rId3" Type="http://schemas.openxmlformats.org/officeDocument/2006/relationships/hyperlink" Target="http://www.rfc-editor.org/rfc/rfc768.txt" TargetMode="External"/></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iana.org/assignments/port-numbers" TargetMode="External"/></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Shape 63"/>
          <p:cNvSpPr txBox="1"/>
          <p:nvPr>
            <p:ph type="title" idx="4294967295"/>
          </p:nvPr>
        </p:nvSpPr>
        <p:spPr>
          <a:xfrm>
            <a:off x="685800" y="2130425"/>
            <a:ext cx="7772400" cy="1470025"/>
          </a:xfrm>
          <a:prstGeom prst="rect">
            <a:avLst/>
          </a:prstGeom>
        </p:spPr>
        <p:txBody>
          <a:bodyPr/>
          <a:lstStyle/>
          <a:p>
            <a:pPr/>
            <a:r>
              <a:t>CS 494/594: Internetworking Protocols</a:t>
            </a:r>
          </a:p>
        </p:txBody>
      </p:sp>
      <p:sp>
        <p:nvSpPr>
          <p:cNvPr id="64" name="Shape 64"/>
          <p:cNvSpPr txBox="1"/>
          <p:nvPr>
            <p:ph type="body" sz="quarter" idx="4294967295"/>
          </p:nvPr>
        </p:nvSpPr>
        <p:spPr>
          <a:xfrm>
            <a:off x="1371600" y="3886200"/>
            <a:ext cx="6400800" cy="1752600"/>
          </a:xfrm>
          <a:prstGeom prst="rect">
            <a:avLst/>
          </a:prstGeom>
        </p:spPr>
        <p:txBody>
          <a:bodyPr/>
          <a:lstStyle/>
          <a:p>
            <a:pPr marL="0" indent="0" algn="ctr">
              <a:buSzTx/>
              <a:buFont typeface="Wingdings"/>
              <a:buNone/>
            </a:pPr>
            <a:r>
              <a:t>Nirupama Bulusu</a:t>
            </a:r>
          </a:p>
          <a:p>
            <a:pPr marL="0" indent="0" algn="ctr">
              <a:buSzTx/>
              <a:buFont typeface="Wingdings"/>
              <a:buNone/>
            </a:pPr>
            <a:r>
              <a:t>Fall 2021</a:t>
            </a:r>
          </a:p>
        </p:txBody>
      </p:sp>
      <p:sp>
        <p:nvSpPr>
          <p:cNvPr id="65" name="Shape 65"/>
          <p:cNvSpPr txBox="1"/>
          <p:nvPr>
            <p:ph type="sldNum" sz="quarter" idx="4294967295"/>
          </p:nvPr>
        </p:nvSpPr>
        <p:spPr>
          <a:xfrm>
            <a:off x="8324850" y="6462712"/>
            <a:ext cx="273652" cy="4370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Shape 92"/>
          <p:cNvSpPr txBox="1"/>
          <p:nvPr>
            <p:ph type="title" idx="4294967295"/>
          </p:nvPr>
        </p:nvSpPr>
        <p:spPr>
          <a:xfrm>
            <a:off x="533400" y="228598"/>
            <a:ext cx="7772400" cy="1143004"/>
          </a:xfrm>
          <a:prstGeom prst="rect">
            <a:avLst/>
          </a:prstGeom>
        </p:spPr>
        <p:txBody>
          <a:bodyPr/>
          <a:lstStyle/>
          <a:p>
            <a:pPr/>
            <a:r>
              <a:t>Broadcast vs. Switched Networks</a:t>
            </a:r>
          </a:p>
        </p:txBody>
      </p:sp>
      <p:sp>
        <p:nvSpPr>
          <p:cNvPr id="111" name="Shape 93"/>
          <p:cNvSpPr txBox="1"/>
          <p:nvPr>
            <p:ph type="body" idx="4294967295"/>
          </p:nvPr>
        </p:nvSpPr>
        <p:spPr>
          <a:xfrm>
            <a:off x="533400" y="1611309"/>
            <a:ext cx="7772400" cy="4648206"/>
          </a:xfrm>
          <a:prstGeom prst="rect">
            <a:avLst/>
          </a:prstGeom>
        </p:spPr>
        <p:txBody>
          <a:bodyPr/>
          <a:lstStyle/>
          <a:p>
            <a:pPr marL="332613" indent="-332613" defTabSz="886966">
              <a:spcBef>
                <a:spcPts val="500"/>
              </a:spcBef>
              <a:buChar char="❖"/>
              <a:defRPr sz="2700"/>
            </a:pPr>
            <a:r>
              <a:t>Communication Networks can be classified based on the way nodes exchange information</a:t>
            </a:r>
          </a:p>
          <a:p>
            <a:pPr lvl="1" marL="720661" indent="-277177" defTabSz="886966">
              <a:lnSpc>
                <a:spcPct val="100000"/>
              </a:lnSpc>
              <a:spcBef>
                <a:spcPts val="0"/>
              </a:spcBef>
              <a:defRPr sz="2300"/>
            </a:pPr>
            <a:r>
              <a:t>Broadcast</a:t>
            </a:r>
          </a:p>
          <a:p>
            <a:pPr lvl="2" marL="1108710" indent="-221741" defTabSz="886966">
              <a:lnSpc>
                <a:spcPct val="100000"/>
              </a:lnSpc>
              <a:spcBef>
                <a:spcPts val="0"/>
              </a:spcBef>
              <a:buClrTx/>
              <a:defRPr sz="1900">
                <a:latin typeface="Comic Sans MS"/>
                <a:ea typeface="Comic Sans MS"/>
                <a:cs typeface="Comic Sans MS"/>
                <a:sym typeface="Comic Sans MS"/>
              </a:defRPr>
            </a:pPr>
            <a:r>
              <a:t>Information transmitted by one node is received by every other node in the network</a:t>
            </a:r>
          </a:p>
          <a:p>
            <a:pPr lvl="2" marL="1108710" indent="-221741" defTabSz="886966">
              <a:lnSpc>
                <a:spcPct val="100000"/>
              </a:lnSpc>
              <a:spcBef>
                <a:spcPts val="0"/>
              </a:spcBef>
              <a:buClrTx/>
              <a:defRPr sz="1900">
                <a:latin typeface="Comic Sans MS"/>
                <a:ea typeface="Comic Sans MS"/>
                <a:cs typeface="Comic Sans MS"/>
                <a:sym typeface="Comic Sans MS"/>
              </a:defRPr>
            </a:pPr>
            <a:r>
              <a:t>This is </a:t>
            </a:r>
            <a:r>
              <a:rPr>
                <a:solidFill>
                  <a:srgbClr val="FF2600"/>
                </a:solidFill>
              </a:rPr>
              <a:t>very hard to scale</a:t>
            </a:r>
            <a:r>
              <a:t> to many nodes</a:t>
            </a:r>
          </a:p>
          <a:p>
            <a:pPr lvl="1" marL="720661" indent="-277177" defTabSz="886966">
              <a:lnSpc>
                <a:spcPct val="100000"/>
              </a:lnSpc>
              <a:spcBef>
                <a:spcPts val="0"/>
              </a:spcBef>
              <a:defRPr sz="2300"/>
            </a:pPr>
            <a:r>
              <a:t>Switched </a:t>
            </a:r>
          </a:p>
          <a:p>
            <a:pPr lvl="2" marL="1108710" indent="-221741" defTabSz="886966">
              <a:lnSpc>
                <a:spcPct val="100000"/>
              </a:lnSpc>
              <a:spcBef>
                <a:spcPts val="0"/>
              </a:spcBef>
              <a:buClrTx/>
              <a:defRPr sz="1900">
                <a:latin typeface="Comic Sans MS"/>
                <a:ea typeface="Comic Sans MS"/>
                <a:cs typeface="Comic Sans MS"/>
                <a:sym typeface="Comic Sans MS"/>
              </a:defRPr>
            </a:pPr>
            <a:r>
              <a:t>Links are point-to-point</a:t>
            </a:r>
          </a:p>
          <a:p>
            <a:pPr lvl="2" marL="1108710" indent="-221741" defTabSz="886966">
              <a:lnSpc>
                <a:spcPct val="100000"/>
              </a:lnSpc>
              <a:spcBef>
                <a:spcPts val="0"/>
              </a:spcBef>
              <a:buClrTx/>
              <a:defRPr sz="1900">
                <a:latin typeface="Comic Sans MS"/>
                <a:ea typeface="Comic Sans MS"/>
                <a:cs typeface="Comic Sans MS"/>
                <a:sym typeface="Comic Sans MS"/>
              </a:defRPr>
            </a:pPr>
            <a:r>
              <a:t>Nodes may be connected via “switches” </a:t>
            </a:r>
            <a:r>
              <a:rPr>
                <a:solidFill>
                  <a:srgbClr val="FF2600"/>
                </a:solidFill>
              </a:rPr>
              <a:t>(this allows sharing of the network)</a:t>
            </a:r>
          </a:p>
          <a:p>
            <a:pPr lvl="2" marL="1108710" indent="-221741" defTabSz="886966">
              <a:lnSpc>
                <a:spcPct val="100000"/>
              </a:lnSpc>
              <a:spcBef>
                <a:spcPts val="0"/>
              </a:spcBef>
              <a:buClrTx/>
              <a:defRPr sz="1900">
                <a:latin typeface="Comic Sans MS"/>
                <a:ea typeface="Comic Sans MS"/>
                <a:cs typeface="Comic Sans MS"/>
                <a:sym typeface="Comic Sans MS"/>
              </a:defRPr>
            </a:pPr>
            <a:r>
              <a:t>Challenge is to figure out how to </a:t>
            </a:r>
            <a:r>
              <a:rPr>
                <a:solidFill>
                  <a:srgbClr val="FF2600"/>
                </a:solidFill>
              </a:rPr>
              <a:t>“route”</a:t>
            </a:r>
            <a:r>
              <a:t> information from one node to another </a:t>
            </a:r>
          </a:p>
          <a:p>
            <a:pPr lvl="2" marL="1108710" indent="-221741" defTabSz="886966">
              <a:lnSpc>
                <a:spcPct val="100000"/>
              </a:lnSpc>
              <a:spcBef>
                <a:spcPts val="0"/>
              </a:spcBef>
              <a:buClrTx/>
              <a:defRPr sz="1900">
                <a:latin typeface="Comic Sans MS"/>
                <a:ea typeface="Comic Sans MS"/>
                <a:cs typeface="Comic Sans MS"/>
                <a:sym typeface="Comic Sans MS"/>
              </a:defRPr>
            </a:pPr>
            <a:r>
              <a:t>Challenge is how to</a:t>
            </a:r>
            <a:r>
              <a:rPr>
                <a:solidFill>
                  <a:srgbClr val="FF2600"/>
                </a:solidFill>
              </a:rPr>
              <a:t> share the network</a:t>
            </a:r>
          </a:p>
        </p:txBody>
      </p:sp>
      <p:sp>
        <p:nvSpPr>
          <p:cNvPr id="112" name="Shape 94"/>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113" name="Shape 95"/>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hape 97"/>
          <p:cNvSpPr txBox="1"/>
          <p:nvPr>
            <p:ph type="title" idx="4294967295"/>
          </p:nvPr>
        </p:nvSpPr>
        <p:spPr>
          <a:xfrm>
            <a:off x="533400" y="228598"/>
            <a:ext cx="7772400" cy="1143004"/>
          </a:xfrm>
          <a:prstGeom prst="rect">
            <a:avLst/>
          </a:prstGeom>
        </p:spPr>
        <p:txBody>
          <a:bodyPr/>
          <a:lstStyle/>
          <a:p>
            <a:pPr/>
            <a:r>
              <a:t>Communication Networks</a:t>
            </a:r>
          </a:p>
        </p:txBody>
      </p:sp>
      <p:sp>
        <p:nvSpPr>
          <p:cNvPr id="116" name="Shape 98"/>
          <p:cNvSpPr txBox="1"/>
          <p:nvPr>
            <p:ph type="body" idx="4294967295"/>
          </p:nvPr>
        </p:nvSpPr>
        <p:spPr>
          <a:xfrm>
            <a:off x="533400" y="1611309"/>
            <a:ext cx="7772400" cy="4648206"/>
          </a:xfrm>
          <a:prstGeom prst="rect">
            <a:avLst/>
          </a:prstGeom>
        </p:spPr>
        <p:txBody>
          <a:bodyPr/>
          <a:lstStyle/>
          <a:p>
            <a:pPr>
              <a:buChar char="❖"/>
            </a:pPr>
            <a:r>
              <a:t>Can be classified based on the way nodes exchange information</a:t>
            </a:r>
          </a:p>
          <a:p>
            <a:pPr lvl="1" marL="800100" indent="-342900">
              <a:buSzPct val="65000"/>
              <a:buChar char="❖"/>
            </a:pPr>
            <a:r>
              <a:t>Switched</a:t>
            </a:r>
            <a:endParaRPr sz="2400"/>
          </a:p>
          <a:p>
            <a:pPr lvl="2" marL="1257300" indent="-342900">
              <a:buSzPct val="65000"/>
              <a:buChar char="❖"/>
            </a:pPr>
            <a:r>
              <a:t>Circuit Switched (Telephone Network)</a:t>
            </a:r>
          </a:p>
          <a:p>
            <a:pPr lvl="2" marL="1257300" indent="-342900">
              <a:buSzPct val="65000"/>
              <a:buChar char="❖"/>
              <a:defRPr>
                <a:solidFill>
                  <a:schemeClr val="accent1">
                    <a:lumOff val="-8000"/>
                  </a:schemeClr>
                </a:solidFill>
              </a:defRPr>
            </a:pPr>
            <a:r>
              <a:t>Packet Switched (Internet)</a:t>
            </a:r>
          </a:p>
          <a:p>
            <a:pPr lvl="1" marL="800100" indent="-342900">
              <a:buSzPct val="65000"/>
              <a:buChar char="❖"/>
            </a:pPr>
            <a:r>
              <a:t>Broadcast </a:t>
            </a:r>
            <a:endParaRPr sz="2400"/>
          </a:p>
          <a:p>
            <a:pPr lvl="2" marL="1257300" indent="-342900">
              <a:buSzPct val="65000"/>
              <a:buChar char="❖"/>
            </a:pPr>
            <a:r>
              <a:t>Wireless LAN</a:t>
            </a:r>
          </a:p>
        </p:txBody>
      </p:sp>
      <p:sp>
        <p:nvSpPr>
          <p:cNvPr id="117" name="Shape 99"/>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118" name="Shape 100"/>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Shape 102"/>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121" name="Shape 103"/>
          <p:cNvSpPr txBox="1"/>
          <p:nvPr>
            <p:ph type="title" idx="4294967295"/>
          </p:nvPr>
        </p:nvSpPr>
        <p:spPr>
          <a:xfrm>
            <a:off x="212725" y="190500"/>
            <a:ext cx="8382000" cy="936625"/>
          </a:xfrm>
          <a:prstGeom prst="rect">
            <a:avLst/>
          </a:prstGeom>
        </p:spPr>
        <p:txBody>
          <a:bodyPr/>
          <a:lstStyle>
            <a:lvl1pPr>
              <a:defRPr sz="3600"/>
            </a:lvl1pPr>
          </a:lstStyle>
          <a:p>
            <a:pPr/>
            <a:r>
              <a:t>What’s the Internet: “nuts and bolts” view</a:t>
            </a:r>
          </a:p>
        </p:txBody>
      </p:sp>
      <p:sp>
        <p:nvSpPr>
          <p:cNvPr id="122" name="Shape 104"/>
          <p:cNvSpPr txBox="1"/>
          <p:nvPr>
            <p:ph type="body" sz="quarter" idx="4294967295"/>
          </p:nvPr>
        </p:nvSpPr>
        <p:spPr>
          <a:xfrm>
            <a:off x="1657350" y="1436687"/>
            <a:ext cx="3779838" cy="1271589"/>
          </a:xfrm>
          <a:prstGeom prst="rect">
            <a:avLst/>
          </a:prstGeom>
        </p:spPr>
        <p:txBody>
          <a:bodyPr/>
          <a:lstStyle/>
          <a:p>
            <a:pPr marL="192372" indent="-192372" defTabSz="758951">
              <a:spcBef>
                <a:spcPts val="300"/>
              </a:spcBef>
              <a:buSzPct val="75000"/>
              <a:buChar char="❖"/>
              <a:defRPr sz="1900"/>
            </a:pPr>
            <a:r>
              <a:t>millions of connected computing devices: </a:t>
            </a:r>
          </a:p>
          <a:p>
            <a:pPr lvl="1" marL="524414" indent="-192372" defTabSz="758951">
              <a:lnSpc>
                <a:spcPct val="100000"/>
              </a:lnSpc>
              <a:spcBef>
                <a:spcPts val="300"/>
              </a:spcBef>
              <a:buSzPct val="75000"/>
              <a:defRPr i="1" sz="1900">
                <a:solidFill>
                  <a:srgbClr val="CC0000"/>
                </a:solidFill>
              </a:defRPr>
            </a:pPr>
            <a:r>
              <a:t>hosts </a:t>
            </a:r>
            <a:r>
              <a:rPr>
                <a:solidFill>
                  <a:srgbClr val="000000"/>
                </a:solidFill>
              </a:rPr>
              <a:t>=</a:t>
            </a:r>
            <a:r>
              <a:t> end systems</a:t>
            </a:r>
            <a:r>
              <a:rPr>
                <a:solidFill>
                  <a:srgbClr val="FF0000"/>
                </a:solidFill>
              </a:rPr>
              <a:t> </a:t>
            </a:r>
          </a:p>
          <a:p>
            <a:pPr lvl="1" marL="524414" indent="-192372" defTabSz="758951">
              <a:lnSpc>
                <a:spcPct val="100000"/>
              </a:lnSpc>
              <a:spcBef>
                <a:spcPts val="0"/>
              </a:spcBef>
              <a:buSzPct val="75000"/>
              <a:defRPr sz="1900"/>
            </a:pPr>
            <a:r>
              <a:t>running </a:t>
            </a:r>
            <a:r>
              <a:rPr i="1">
                <a:solidFill>
                  <a:srgbClr val="CC0000"/>
                </a:solidFill>
              </a:rPr>
              <a:t>network apps</a:t>
            </a:r>
          </a:p>
        </p:txBody>
      </p:sp>
      <p:sp>
        <p:nvSpPr>
          <p:cNvPr id="123" name="Shape 105"/>
          <p:cNvSpPr txBox="1"/>
          <p:nvPr/>
        </p:nvSpPr>
        <p:spPr>
          <a:xfrm>
            <a:off x="1695450" y="3152774"/>
            <a:ext cx="3368675" cy="106235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31775" indent="-231775">
              <a:lnSpc>
                <a:spcPct val="85000"/>
              </a:lnSpc>
              <a:spcBef>
                <a:spcPts val="400"/>
              </a:spcBef>
              <a:buClr>
                <a:srgbClr val="000099"/>
              </a:buClr>
              <a:buSzPct val="75000"/>
              <a:buChar char="❖"/>
              <a:defRPr i="1" sz="1800">
                <a:solidFill>
                  <a:srgbClr val="CC0000"/>
                </a:solidFill>
                <a:latin typeface="Gill Sans MT"/>
                <a:ea typeface="Gill Sans MT"/>
                <a:cs typeface="Gill Sans MT"/>
                <a:sym typeface="Gill Sans MT"/>
              </a:defRPr>
            </a:pPr>
            <a:r>
              <a:t>communication links</a:t>
            </a:r>
          </a:p>
          <a:p>
            <a:pPr lvl="1" marL="747712" indent="-285750">
              <a:lnSpc>
                <a:spcPct val="80000"/>
              </a:lnSpc>
              <a:spcBef>
                <a:spcPts val="200"/>
              </a:spcBef>
              <a:buClr>
                <a:srgbClr val="000099"/>
              </a:buClr>
              <a:buSzPct val="100000"/>
              <a:buChar char="▪"/>
              <a:defRPr sz="1800">
                <a:latin typeface="Gill Sans MT"/>
                <a:ea typeface="Gill Sans MT"/>
                <a:cs typeface="Gill Sans MT"/>
                <a:sym typeface="Gill Sans MT"/>
              </a:defRPr>
            </a:pPr>
            <a:r>
              <a:t>fiber, copper, radio, satellite</a:t>
            </a:r>
          </a:p>
          <a:p>
            <a:pPr lvl="1" marL="747712" indent="-285750">
              <a:lnSpc>
                <a:spcPct val="80000"/>
              </a:lnSpc>
              <a:spcBef>
                <a:spcPts val="200"/>
              </a:spcBef>
              <a:buClr>
                <a:srgbClr val="000099"/>
              </a:buClr>
              <a:buSzPct val="100000"/>
              <a:buChar char="▪"/>
              <a:defRPr sz="1800">
                <a:latin typeface="Gill Sans MT"/>
                <a:ea typeface="Gill Sans MT"/>
                <a:cs typeface="Gill Sans MT"/>
                <a:sym typeface="Gill Sans MT"/>
              </a:defRPr>
            </a:pPr>
            <a:r>
              <a:t>transmission rate: </a:t>
            </a:r>
            <a:r>
              <a:rPr i="1">
                <a:solidFill>
                  <a:srgbClr val="CC0000"/>
                </a:solidFill>
              </a:rPr>
              <a:t>bandwidth</a:t>
            </a:r>
          </a:p>
        </p:txBody>
      </p:sp>
      <p:sp>
        <p:nvSpPr>
          <p:cNvPr id="124" name="Shape 106"/>
          <p:cNvSpPr txBox="1"/>
          <p:nvPr/>
        </p:nvSpPr>
        <p:spPr>
          <a:xfrm>
            <a:off x="1811334" y="5307012"/>
            <a:ext cx="3779843" cy="86232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31775" indent="-231775">
              <a:lnSpc>
                <a:spcPct val="85000"/>
              </a:lnSpc>
              <a:spcBef>
                <a:spcPts val="400"/>
              </a:spcBef>
              <a:buClr>
                <a:srgbClr val="000099"/>
              </a:buClr>
              <a:buSzPct val="75000"/>
              <a:buChar char="❖"/>
              <a:defRPr i="1" sz="1800">
                <a:solidFill>
                  <a:srgbClr val="CC0000"/>
                </a:solidFill>
                <a:latin typeface="Gill Sans MT"/>
                <a:ea typeface="Gill Sans MT"/>
                <a:cs typeface="Gill Sans MT"/>
                <a:sym typeface="Gill Sans MT"/>
              </a:defRPr>
            </a:pPr>
            <a:r>
              <a:t>Packet switches:</a:t>
            </a:r>
            <a:r>
              <a:rPr i="0">
                <a:solidFill>
                  <a:srgbClr val="000000"/>
                </a:solidFill>
              </a:rPr>
              <a:t> forward packets (chunks of data)</a:t>
            </a:r>
          </a:p>
          <a:p>
            <a:pPr lvl="1" marL="688975" indent="-231775">
              <a:lnSpc>
                <a:spcPct val="85000"/>
              </a:lnSpc>
              <a:spcBef>
                <a:spcPts val="400"/>
              </a:spcBef>
              <a:buClr>
                <a:srgbClr val="000099"/>
              </a:buClr>
              <a:buSzPct val="75000"/>
              <a:buChar char="▪"/>
              <a:defRPr i="1" sz="1800">
                <a:solidFill>
                  <a:srgbClr val="C00000"/>
                </a:solidFill>
                <a:latin typeface="Gill Sans MT"/>
                <a:ea typeface="Gill Sans MT"/>
                <a:cs typeface="Gill Sans MT"/>
                <a:sym typeface="Gill Sans MT"/>
              </a:defRPr>
            </a:pPr>
            <a:r>
              <a:t>routers</a:t>
            </a:r>
            <a:r>
              <a:rPr i="0">
                <a:solidFill>
                  <a:srgbClr val="000000"/>
                </a:solidFill>
              </a:rPr>
              <a:t> and </a:t>
            </a:r>
            <a:r>
              <a:t>switches</a:t>
            </a:r>
          </a:p>
        </p:txBody>
      </p:sp>
      <p:grpSp>
        <p:nvGrpSpPr>
          <p:cNvPr id="150" name="Group 132"/>
          <p:cNvGrpSpPr/>
          <p:nvPr/>
        </p:nvGrpSpPr>
        <p:grpSpPr>
          <a:xfrm>
            <a:off x="338127" y="3454393"/>
            <a:ext cx="1431703" cy="1094742"/>
            <a:chOff x="0" y="0"/>
            <a:chExt cx="1431702" cy="1094741"/>
          </a:xfrm>
        </p:grpSpPr>
        <p:sp>
          <p:nvSpPr>
            <p:cNvPr id="125" name="Shape 107"/>
            <p:cNvSpPr txBox="1"/>
            <p:nvPr/>
          </p:nvSpPr>
          <p:spPr>
            <a:xfrm>
              <a:off x="739781" y="647705"/>
              <a:ext cx="513650" cy="447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nSpc>
                  <a:spcPct val="75000"/>
                </a:lnSpc>
                <a:defRPr sz="1400">
                  <a:latin typeface="Gill Sans MT"/>
                  <a:ea typeface="Gill Sans MT"/>
                  <a:cs typeface="Gill Sans MT"/>
                  <a:sym typeface="Gill Sans MT"/>
                </a:defRPr>
              </a:pPr>
              <a:r>
                <a:t>wired</a:t>
              </a:r>
            </a:p>
            <a:p>
              <a:pPr>
                <a:lnSpc>
                  <a:spcPct val="75000"/>
                </a:lnSpc>
                <a:defRPr sz="1400">
                  <a:latin typeface="Gill Sans MT"/>
                  <a:ea typeface="Gill Sans MT"/>
                  <a:cs typeface="Gill Sans MT"/>
                  <a:sym typeface="Gill Sans MT"/>
                </a:defRPr>
              </a:pPr>
              <a:r>
                <a:t>links</a:t>
              </a:r>
            </a:p>
          </p:txBody>
        </p:sp>
        <p:sp>
          <p:nvSpPr>
            <p:cNvPr id="126" name="Shape 108"/>
            <p:cNvSpPr txBox="1"/>
            <p:nvPr/>
          </p:nvSpPr>
          <p:spPr>
            <a:xfrm>
              <a:off x="747719" y="230191"/>
              <a:ext cx="683984" cy="447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nSpc>
                  <a:spcPct val="75000"/>
                </a:lnSpc>
                <a:defRPr sz="1400">
                  <a:latin typeface="Gill Sans MT"/>
                  <a:ea typeface="Gill Sans MT"/>
                  <a:cs typeface="Gill Sans MT"/>
                  <a:sym typeface="Gill Sans MT"/>
                </a:defRPr>
              </a:pPr>
              <a:r>
                <a:t>wireless</a:t>
              </a:r>
            </a:p>
            <a:p>
              <a:pPr>
                <a:lnSpc>
                  <a:spcPct val="75000"/>
                </a:lnSpc>
                <a:defRPr sz="1400">
                  <a:latin typeface="Gill Sans MT"/>
                  <a:ea typeface="Gill Sans MT"/>
                  <a:cs typeface="Gill Sans MT"/>
                  <a:sym typeface="Gill Sans MT"/>
                </a:defRPr>
              </a:pPr>
              <a:r>
                <a:t>links</a:t>
              </a:r>
            </a:p>
          </p:txBody>
        </p:sp>
        <p:grpSp>
          <p:nvGrpSpPr>
            <p:cNvPr id="145" name="Group 127"/>
            <p:cNvGrpSpPr/>
            <p:nvPr/>
          </p:nvGrpSpPr>
          <p:grpSpPr>
            <a:xfrm>
              <a:off x="455616" y="0"/>
              <a:ext cx="319103" cy="447691"/>
              <a:chOff x="-1" y="-1"/>
              <a:chExt cx="319102" cy="447690"/>
            </a:xfrm>
          </p:grpSpPr>
          <p:grpSp>
            <p:nvGrpSpPr>
              <p:cNvPr id="142" name="Group 124"/>
              <p:cNvGrpSpPr/>
              <p:nvPr/>
            </p:nvGrpSpPr>
            <p:grpSpPr>
              <a:xfrm>
                <a:off x="49855" y="118902"/>
                <a:ext cx="208312" cy="328788"/>
                <a:chOff x="-1" y="-1"/>
                <a:chExt cx="208311" cy="328787"/>
              </a:xfrm>
            </p:grpSpPr>
            <p:sp>
              <p:nvSpPr>
                <p:cNvPr id="127" name="Shape 109"/>
                <p:cNvSpPr/>
                <p:nvPr/>
              </p:nvSpPr>
              <p:spPr>
                <a:xfrm flipH="1">
                  <a:off x="2" y="-2"/>
                  <a:ext cx="104155" cy="297766"/>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28" name="Shape 110"/>
                <p:cNvSpPr/>
                <p:nvPr/>
              </p:nvSpPr>
              <p:spPr>
                <a:xfrm>
                  <a:off x="104151" y="-2"/>
                  <a:ext cx="104156" cy="296437"/>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29" name="Shape 111"/>
                <p:cNvSpPr/>
                <p:nvPr/>
              </p:nvSpPr>
              <p:spPr>
                <a:xfrm>
                  <a:off x="-2" y="296434"/>
                  <a:ext cx="104156" cy="3235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30" name="Shape 112"/>
                <p:cNvSpPr/>
                <p:nvPr/>
              </p:nvSpPr>
              <p:spPr>
                <a:xfrm flipH="1">
                  <a:off x="104155" y="296434"/>
                  <a:ext cx="104156" cy="3235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31" name="Shape 113"/>
                <p:cNvSpPr/>
                <p:nvPr/>
              </p:nvSpPr>
              <p:spPr>
                <a:xfrm flipH="1">
                  <a:off x="104151" y="6648"/>
                  <a:ext cx="6" cy="322139"/>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32" name="Shape 114"/>
                <p:cNvSpPr/>
                <p:nvPr/>
              </p:nvSpPr>
              <p:spPr>
                <a:xfrm flipV="1">
                  <a:off x="-1" y="265861"/>
                  <a:ext cx="104156" cy="31908"/>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33" name="Shape 115"/>
                <p:cNvSpPr/>
                <p:nvPr/>
              </p:nvSpPr>
              <p:spPr>
                <a:xfrm flipH="1" flipV="1">
                  <a:off x="104155" y="265861"/>
                  <a:ext cx="104156" cy="30579"/>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34" name="Shape 116"/>
                <p:cNvSpPr/>
                <p:nvPr/>
              </p:nvSpPr>
              <p:spPr>
                <a:xfrm>
                  <a:off x="44200" y="168379"/>
                  <a:ext cx="59956" cy="24376"/>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35" name="Shape 117"/>
                <p:cNvSpPr/>
                <p:nvPr/>
              </p:nvSpPr>
              <p:spPr>
                <a:xfrm flipV="1">
                  <a:off x="104151" y="168379"/>
                  <a:ext cx="63004" cy="24376"/>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36" name="Shape 118"/>
                <p:cNvSpPr/>
                <p:nvPr/>
              </p:nvSpPr>
              <p:spPr>
                <a:xfrm>
                  <a:off x="24387" y="211801"/>
                  <a:ext cx="77229" cy="33238"/>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37" name="Shape 119"/>
                <p:cNvSpPr/>
                <p:nvPr/>
              </p:nvSpPr>
              <p:spPr>
                <a:xfrm flipV="1">
                  <a:off x="104151" y="218449"/>
                  <a:ext cx="77737" cy="29249"/>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38" name="Shape 120"/>
                <p:cNvSpPr/>
                <p:nvPr/>
              </p:nvSpPr>
              <p:spPr>
                <a:xfrm flipV="1">
                  <a:off x="104151" y="123623"/>
                  <a:ext cx="39633" cy="11970"/>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39" name="Shape 121"/>
                <p:cNvSpPr/>
                <p:nvPr/>
              </p:nvSpPr>
              <p:spPr>
                <a:xfrm flipV="1">
                  <a:off x="104151" y="62033"/>
                  <a:ext cx="24900" cy="931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40" name="Shape 122"/>
                <p:cNvSpPr/>
                <p:nvPr/>
              </p:nvSpPr>
              <p:spPr>
                <a:xfrm>
                  <a:off x="59443" y="119636"/>
                  <a:ext cx="48269" cy="15957"/>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41" name="Shape 123"/>
                <p:cNvSpPr/>
                <p:nvPr/>
              </p:nvSpPr>
              <p:spPr>
                <a:xfrm>
                  <a:off x="80781" y="59375"/>
                  <a:ext cx="27947" cy="15957"/>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grpSp>
          <p:pic>
            <p:nvPicPr>
              <p:cNvPr id="143" name="image1.png" descr="image1.png"/>
              <p:cNvPicPr>
                <a:picLocks noChangeAspect="1"/>
              </p:cNvPicPr>
              <p:nvPr/>
            </p:nvPicPr>
            <p:blipFill>
              <a:blip r:embed="rId2">
                <a:extLst/>
              </a:blip>
              <a:stretch>
                <a:fillRect/>
              </a:stretch>
            </p:blipFill>
            <p:spPr>
              <a:xfrm>
                <a:off x="-2" y="-2"/>
                <a:ext cx="319104" cy="235787"/>
              </a:xfrm>
              <a:prstGeom prst="rect">
                <a:avLst/>
              </a:prstGeom>
              <a:ln w="12700" cap="flat">
                <a:noFill/>
                <a:miter lim="400000"/>
              </a:ln>
              <a:effectLst/>
            </p:spPr>
          </p:pic>
          <p:sp>
            <p:nvSpPr>
              <p:cNvPr id="144" name="Shape 126"/>
              <p:cNvSpPr/>
              <p:nvPr/>
            </p:nvSpPr>
            <p:spPr>
              <a:xfrm>
                <a:off x="135172" y="95023"/>
                <a:ext cx="36573" cy="35073"/>
              </a:xfrm>
              <a:prstGeom prst="ellipse">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148" name="Group 130"/>
            <p:cNvGrpSpPr/>
            <p:nvPr/>
          </p:nvGrpSpPr>
          <p:grpSpPr>
            <a:xfrm>
              <a:off x="0" y="196849"/>
              <a:ext cx="563577" cy="420703"/>
              <a:chOff x="0" y="-1"/>
              <a:chExt cx="563576" cy="420702"/>
            </a:xfrm>
          </p:grpSpPr>
          <p:pic>
            <p:nvPicPr>
              <p:cNvPr id="146" name="image2.png" descr="image2.png"/>
              <p:cNvPicPr>
                <a:picLocks noChangeAspect="1"/>
              </p:cNvPicPr>
              <p:nvPr/>
            </p:nvPicPr>
            <p:blipFill>
              <a:blip r:embed="rId3">
                <a:extLst/>
              </a:blip>
              <a:stretch>
                <a:fillRect/>
              </a:stretch>
            </p:blipFill>
            <p:spPr>
              <a:xfrm>
                <a:off x="32184" y="54522"/>
                <a:ext cx="411957" cy="366180"/>
              </a:xfrm>
              <a:prstGeom prst="rect">
                <a:avLst/>
              </a:prstGeom>
              <a:ln w="12700" cap="flat">
                <a:noFill/>
                <a:miter lim="400000"/>
              </a:ln>
              <a:effectLst/>
            </p:spPr>
          </p:pic>
          <p:pic>
            <p:nvPicPr>
              <p:cNvPr id="147" name="image3.png" descr="image3.png"/>
              <p:cNvPicPr>
                <a:picLocks noChangeAspect="1"/>
              </p:cNvPicPr>
              <p:nvPr/>
            </p:nvPicPr>
            <p:blipFill>
              <a:blip r:embed="rId4">
                <a:extLst/>
              </a:blip>
              <a:stretch>
                <a:fillRect/>
              </a:stretch>
            </p:blipFill>
            <p:spPr>
              <a:xfrm>
                <a:off x="-1" y="-2"/>
                <a:ext cx="563577" cy="126551"/>
              </a:xfrm>
              <a:prstGeom prst="rect">
                <a:avLst/>
              </a:prstGeom>
              <a:ln w="12700" cap="flat">
                <a:noFill/>
                <a:miter lim="400000"/>
              </a:ln>
              <a:effectLst/>
            </p:spPr>
          </p:pic>
        </p:grpSp>
        <p:sp>
          <p:nvSpPr>
            <p:cNvPr id="149" name="Shape 131"/>
            <p:cNvSpPr/>
            <p:nvPr/>
          </p:nvSpPr>
          <p:spPr>
            <a:xfrm>
              <a:off x="301631" y="809630"/>
              <a:ext cx="422281"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161" name="Group 143"/>
          <p:cNvGrpSpPr/>
          <p:nvPr/>
        </p:nvGrpSpPr>
        <p:grpSpPr>
          <a:xfrm>
            <a:off x="633405" y="5457816"/>
            <a:ext cx="571904" cy="467679"/>
            <a:chOff x="0" y="-2"/>
            <a:chExt cx="571902" cy="467678"/>
          </a:xfrm>
        </p:grpSpPr>
        <p:sp>
          <p:nvSpPr>
            <p:cNvPr id="151" name="Shape 133"/>
            <p:cNvSpPr txBox="1"/>
            <p:nvPr/>
          </p:nvSpPr>
          <p:spPr>
            <a:xfrm>
              <a:off x="-1" y="173040"/>
              <a:ext cx="571903" cy="294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Gill Sans MT"/>
                  <a:ea typeface="Gill Sans MT"/>
                  <a:cs typeface="Gill Sans MT"/>
                  <a:sym typeface="Gill Sans MT"/>
                </a:defRPr>
              </a:lvl1pPr>
            </a:lstStyle>
            <a:p>
              <a:pPr/>
              <a:r>
                <a:t>router</a:t>
              </a:r>
            </a:p>
          </p:txBody>
        </p:sp>
        <p:grpSp>
          <p:nvGrpSpPr>
            <p:cNvPr id="160" name="Group 142"/>
            <p:cNvGrpSpPr/>
            <p:nvPr/>
          </p:nvGrpSpPr>
          <p:grpSpPr>
            <a:xfrm>
              <a:off x="69845" y="-3"/>
              <a:ext cx="485793" cy="203214"/>
              <a:chOff x="-1" y="-1"/>
              <a:chExt cx="485792" cy="203212"/>
            </a:xfrm>
          </p:grpSpPr>
          <p:sp>
            <p:nvSpPr>
              <p:cNvPr id="152" name="Shape 134"/>
              <p:cNvSpPr/>
              <p:nvPr/>
            </p:nvSpPr>
            <p:spPr>
              <a:xfrm>
                <a:off x="1974" y="89837"/>
                <a:ext cx="481848" cy="113375"/>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53" name="Shape 135"/>
              <p:cNvSpPr/>
              <p:nvPr/>
            </p:nvSpPr>
            <p:spPr>
              <a:xfrm>
                <a:off x="1973" y="77004"/>
                <a:ext cx="483819" cy="7059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54" name="Shape 136"/>
              <p:cNvSpPr/>
              <p:nvPr/>
            </p:nvSpPr>
            <p:spPr>
              <a:xfrm>
                <a:off x="-2" y="-2"/>
                <a:ext cx="481848" cy="13262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57" name="Group 139"/>
              <p:cNvGrpSpPr/>
              <p:nvPr/>
            </p:nvGrpSpPr>
            <p:grpSpPr>
              <a:xfrm>
                <a:off x="96759" y="34221"/>
                <a:ext cx="272530" cy="62042"/>
                <a:chOff x="-1" y="0"/>
                <a:chExt cx="272529" cy="62041"/>
              </a:xfrm>
            </p:grpSpPr>
            <p:sp>
              <p:nvSpPr>
                <p:cNvPr id="155" name="Shape 137"/>
                <p:cNvSpPr/>
                <p:nvPr/>
              </p:nvSpPr>
              <p:spPr>
                <a:xfrm>
                  <a:off x="-2" y="-1"/>
                  <a:ext cx="272531"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56" name="Shape 138"/>
                <p:cNvSpPr/>
                <p:nvPr/>
              </p:nvSpPr>
              <p:spPr>
                <a:xfrm>
                  <a:off x="12307" y="-1"/>
                  <a:ext cx="247914"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58" name="Shape 140"/>
              <p:cNvSpPr/>
              <p:nvPr/>
            </p:nvSpPr>
            <p:spPr>
              <a:xfrm flipH="1">
                <a:off x="1975" y="62031"/>
                <a:ext cx="5" cy="8984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59" name="Shape 141"/>
              <p:cNvSpPr/>
              <p:nvPr/>
            </p:nvSpPr>
            <p:spPr>
              <a:xfrm>
                <a:off x="481838" y="66309"/>
                <a:ext cx="6" cy="8770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pic>
        <p:nvPicPr>
          <p:cNvPr id="162" name="image4.png" descr="image4.png"/>
          <p:cNvPicPr>
            <a:picLocks noChangeAspect="1"/>
          </p:cNvPicPr>
          <p:nvPr/>
        </p:nvPicPr>
        <p:blipFill>
          <a:blip r:embed="rId5">
            <a:extLst/>
          </a:blip>
          <a:stretch>
            <a:fillRect/>
          </a:stretch>
        </p:blipFill>
        <p:spPr>
          <a:xfrm>
            <a:off x="330200" y="846137"/>
            <a:ext cx="8228015" cy="141293"/>
          </a:xfrm>
          <a:prstGeom prst="rect">
            <a:avLst/>
          </a:prstGeom>
          <a:ln w="12700">
            <a:miter lim="400000"/>
          </a:ln>
        </p:spPr>
      </p:pic>
      <p:grpSp>
        <p:nvGrpSpPr>
          <p:cNvPr id="518" name="Group 500"/>
          <p:cNvGrpSpPr/>
          <p:nvPr/>
        </p:nvGrpSpPr>
        <p:grpSpPr>
          <a:xfrm>
            <a:off x="5210736" y="1384299"/>
            <a:ext cx="3531468" cy="4786628"/>
            <a:chOff x="45150" y="0"/>
            <a:chExt cx="3531466" cy="4786627"/>
          </a:xfrm>
        </p:grpSpPr>
        <p:sp>
          <p:nvSpPr>
            <p:cNvPr id="163" name="Shape 145"/>
            <p:cNvSpPr/>
            <p:nvPr/>
          </p:nvSpPr>
          <p:spPr>
            <a:xfrm>
              <a:off x="1847043" y="2166920"/>
              <a:ext cx="1273137" cy="640513"/>
            </a:xfrm>
            <a:custGeom>
              <a:avLst/>
              <a:gdLst/>
              <a:ahLst/>
              <a:cxnLst>
                <a:cxn ang="0">
                  <a:pos x="wd2" y="hd2"/>
                </a:cxn>
                <a:cxn ang="5400000">
                  <a:pos x="wd2" y="hd2"/>
                </a:cxn>
                <a:cxn ang="10800000">
                  <a:pos x="wd2" y="hd2"/>
                </a:cxn>
                <a:cxn ang="16200000">
                  <a:pos x="wd2" y="hd2"/>
                </a:cxn>
              </a:cxnLst>
              <a:rect l="0" t="0" r="r" b="b"/>
              <a:pathLst>
                <a:path w="20922" h="20503" fill="norm" stroke="1" extrusionOk="0">
                  <a:moveTo>
                    <a:pt x="9822" y="761"/>
                  </a:moveTo>
                  <a:cubicBezTo>
                    <a:pt x="8987" y="710"/>
                    <a:pt x="10631" y="761"/>
                    <a:pt x="9509" y="761"/>
                  </a:cubicBezTo>
                  <a:cubicBezTo>
                    <a:pt x="8387" y="761"/>
                    <a:pt x="4735" y="49"/>
                    <a:pt x="3144" y="862"/>
                  </a:cubicBezTo>
                  <a:cubicBezTo>
                    <a:pt x="1553" y="1676"/>
                    <a:pt x="170" y="3607"/>
                    <a:pt x="14" y="5640"/>
                  </a:cubicBezTo>
                  <a:cubicBezTo>
                    <a:pt x="-143" y="7673"/>
                    <a:pt x="1005" y="10976"/>
                    <a:pt x="2257" y="13162"/>
                  </a:cubicBezTo>
                  <a:cubicBezTo>
                    <a:pt x="3509" y="15347"/>
                    <a:pt x="5518" y="17532"/>
                    <a:pt x="7474" y="18752"/>
                  </a:cubicBezTo>
                  <a:cubicBezTo>
                    <a:pt x="9431" y="19972"/>
                    <a:pt x="12170" y="20836"/>
                    <a:pt x="13944" y="20379"/>
                  </a:cubicBezTo>
                  <a:cubicBezTo>
                    <a:pt x="15718" y="19921"/>
                    <a:pt x="17048" y="18092"/>
                    <a:pt x="18066" y="16008"/>
                  </a:cubicBezTo>
                  <a:cubicBezTo>
                    <a:pt x="19083" y="13924"/>
                    <a:pt x="19683" y="10468"/>
                    <a:pt x="20100" y="7876"/>
                  </a:cubicBezTo>
                  <a:cubicBezTo>
                    <a:pt x="20518" y="5284"/>
                    <a:pt x="21457" y="1472"/>
                    <a:pt x="20518" y="354"/>
                  </a:cubicBezTo>
                  <a:cubicBezTo>
                    <a:pt x="19579" y="-764"/>
                    <a:pt x="16292" y="1116"/>
                    <a:pt x="14466" y="1167"/>
                  </a:cubicBezTo>
                  <a:cubicBezTo>
                    <a:pt x="12640" y="1218"/>
                    <a:pt x="10657" y="812"/>
                    <a:pt x="9822" y="761"/>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64" name="Shape 146"/>
            <p:cNvSpPr/>
            <p:nvPr/>
          </p:nvSpPr>
          <p:spPr>
            <a:xfrm>
              <a:off x="1883880" y="632582"/>
              <a:ext cx="1692738" cy="1083309"/>
            </a:xfrm>
            <a:custGeom>
              <a:avLst/>
              <a:gdLst/>
              <a:ahLst/>
              <a:cxnLst>
                <a:cxn ang="0">
                  <a:pos x="wd2" y="hd2"/>
                </a:cxn>
                <a:cxn ang="5400000">
                  <a:pos x="wd2" y="hd2"/>
                </a:cxn>
                <a:cxn ang="10800000">
                  <a:pos x="wd2" y="hd2"/>
                </a:cxn>
                <a:cxn ang="16200000">
                  <a:pos x="wd2" y="hd2"/>
                </a:cxn>
              </a:cxnLst>
              <a:rect l="0" t="0" r="r" b="b"/>
              <a:pathLst>
                <a:path w="21132" h="20788" fill="norm" stroke="1" extrusionOk="0">
                  <a:moveTo>
                    <a:pt x="11645" y="181"/>
                  </a:moveTo>
                  <a:cubicBezTo>
                    <a:pt x="9894" y="463"/>
                    <a:pt x="9358" y="2298"/>
                    <a:pt x="7805" y="3004"/>
                  </a:cubicBezTo>
                  <a:cubicBezTo>
                    <a:pt x="6252" y="3710"/>
                    <a:pt x="3682" y="2345"/>
                    <a:pt x="2384" y="4416"/>
                  </a:cubicBezTo>
                  <a:cubicBezTo>
                    <a:pt x="1085" y="6486"/>
                    <a:pt x="-327" y="12839"/>
                    <a:pt x="68" y="15522"/>
                  </a:cubicBezTo>
                  <a:cubicBezTo>
                    <a:pt x="464" y="18204"/>
                    <a:pt x="3202" y="19898"/>
                    <a:pt x="4755" y="20604"/>
                  </a:cubicBezTo>
                  <a:cubicBezTo>
                    <a:pt x="6308" y="21310"/>
                    <a:pt x="7551" y="19757"/>
                    <a:pt x="9442" y="19757"/>
                  </a:cubicBezTo>
                  <a:cubicBezTo>
                    <a:pt x="11334" y="19757"/>
                    <a:pt x="14497" y="20557"/>
                    <a:pt x="16162" y="20604"/>
                  </a:cubicBezTo>
                  <a:cubicBezTo>
                    <a:pt x="17828" y="20651"/>
                    <a:pt x="18591" y="20698"/>
                    <a:pt x="19381" y="20134"/>
                  </a:cubicBezTo>
                  <a:cubicBezTo>
                    <a:pt x="20172" y="19569"/>
                    <a:pt x="20652" y="19381"/>
                    <a:pt x="20906" y="17216"/>
                  </a:cubicBezTo>
                  <a:cubicBezTo>
                    <a:pt x="21160" y="15051"/>
                    <a:pt x="21273" y="9781"/>
                    <a:pt x="20849" y="7145"/>
                  </a:cubicBezTo>
                  <a:cubicBezTo>
                    <a:pt x="20426" y="4510"/>
                    <a:pt x="19889" y="2439"/>
                    <a:pt x="18365" y="1310"/>
                  </a:cubicBezTo>
                  <a:cubicBezTo>
                    <a:pt x="16840" y="181"/>
                    <a:pt x="13932" y="-290"/>
                    <a:pt x="11645" y="181"/>
                  </a:cubicBezTo>
                  <a:close/>
                </a:path>
              </a:pathLst>
            </a:custGeom>
            <a:gradFill flip="none" rotWithShape="1">
              <a:gsLst>
                <a:gs pos="0">
                  <a:srgbClr val="00CCFF"/>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65" name="Shape 147"/>
            <p:cNvSpPr/>
            <p:nvPr/>
          </p:nvSpPr>
          <p:spPr>
            <a:xfrm>
              <a:off x="45150" y="329632"/>
              <a:ext cx="1715473" cy="1058079"/>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168" name="Group 150"/>
            <p:cNvGrpSpPr/>
            <p:nvPr/>
          </p:nvGrpSpPr>
          <p:grpSpPr>
            <a:xfrm>
              <a:off x="112848" y="1590675"/>
              <a:ext cx="1458928" cy="933457"/>
              <a:chOff x="112848" y="0"/>
              <a:chExt cx="1458927" cy="933456"/>
            </a:xfrm>
          </p:grpSpPr>
          <p:sp>
            <p:nvSpPr>
              <p:cNvPr id="166" name="Shape 148"/>
              <p:cNvSpPr/>
              <p:nvPr/>
            </p:nvSpPr>
            <p:spPr>
              <a:xfrm>
                <a:off x="346573" y="263828"/>
                <a:ext cx="987009" cy="669629"/>
              </a:xfrm>
              <a:prstGeom prst="rect">
                <a:avLst/>
              </a:prstGeom>
              <a:solidFill>
                <a:srgbClr val="00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7" name="Shape 149"/>
              <p:cNvSpPr/>
              <p:nvPr/>
            </p:nvSpPr>
            <p:spPr>
              <a:xfrm>
                <a:off x="112848" y="0"/>
                <a:ext cx="1458928" cy="317856"/>
              </a:xfrm>
              <a:prstGeom prst="triangle">
                <a:avLst/>
              </a:prstGeom>
              <a:solidFill>
                <a:srgbClr val="00CCFF"/>
              </a:solidFill>
              <a:ln w="12700" cap="flat">
                <a:noFill/>
                <a:miter lim="400000"/>
              </a:ln>
              <a:effectLst/>
            </p:spPr>
            <p:txBody>
              <a:bodyPr wrap="square" lIns="45718" tIns="45718" rIns="45718" bIns="45718" numCol="1" anchor="ctr">
                <a:noAutofit/>
              </a:bodyPr>
              <a:lstStyle/>
              <a:p>
                <a:pPr algn="ctr">
                  <a:defRPr sz="1800">
                    <a:solidFill>
                      <a:srgbClr val="00CCFF"/>
                    </a:solidFill>
                    <a:latin typeface="Gill Sans MT"/>
                    <a:ea typeface="Gill Sans MT"/>
                    <a:cs typeface="Gill Sans MT"/>
                    <a:sym typeface="Gill Sans MT"/>
                  </a:defRPr>
                </a:pPr>
              </a:p>
            </p:txBody>
          </p:sp>
        </p:grpSp>
        <p:sp>
          <p:nvSpPr>
            <p:cNvPr id="169" name="Shape 151"/>
            <p:cNvSpPr/>
            <p:nvPr/>
          </p:nvSpPr>
          <p:spPr>
            <a:xfrm>
              <a:off x="2230578" y="2428875"/>
              <a:ext cx="163518" cy="1206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70" name="Shape 152"/>
            <p:cNvSpPr/>
            <p:nvPr/>
          </p:nvSpPr>
          <p:spPr>
            <a:xfrm>
              <a:off x="2327416" y="2349500"/>
              <a:ext cx="27940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71" name="Shape 153"/>
            <p:cNvSpPr/>
            <p:nvPr/>
          </p:nvSpPr>
          <p:spPr>
            <a:xfrm flipV="1">
              <a:off x="2563955" y="2435225"/>
              <a:ext cx="134943" cy="10478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72" name="Shape 154"/>
            <p:cNvSpPr/>
            <p:nvPr/>
          </p:nvSpPr>
          <p:spPr>
            <a:xfrm>
              <a:off x="1262202" y="2355850"/>
              <a:ext cx="67945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73" name="Shape 155"/>
            <p:cNvSpPr/>
            <p:nvPr/>
          </p:nvSpPr>
          <p:spPr>
            <a:xfrm>
              <a:off x="1557478" y="1203325"/>
              <a:ext cx="509593" cy="318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74" name="Shape 156"/>
            <p:cNvSpPr/>
            <p:nvPr/>
          </p:nvSpPr>
          <p:spPr>
            <a:xfrm>
              <a:off x="1124089" y="1019175"/>
              <a:ext cx="152406" cy="952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75" name="Shape 157"/>
            <p:cNvSpPr/>
            <p:nvPr/>
          </p:nvSpPr>
          <p:spPr>
            <a:xfrm>
              <a:off x="347782" y="3005357"/>
              <a:ext cx="3042603" cy="1638799"/>
            </a:xfrm>
            <a:custGeom>
              <a:avLst/>
              <a:gdLst/>
              <a:ahLst/>
              <a:cxnLst>
                <a:cxn ang="0">
                  <a:pos x="wd2" y="hd2"/>
                </a:cxn>
                <a:cxn ang="5400000">
                  <a:pos x="wd2" y="hd2"/>
                </a:cxn>
                <a:cxn ang="10800000">
                  <a:pos x="wd2" y="hd2"/>
                </a:cxn>
                <a:cxn ang="16200000">
                  <a:pos x="wd2" y="hd2"/>
                </a:cxn>
              </a:cxnLst>
              <a:rect l="0" t="0" r="r" b="b"/>
              <a:pathLst>
                <a:path w="21341" h="21257" fill="norm" stroke="1" extrusionOk="0">
                  <a:moveTo>
                    <a:pt x="10487" y="388"/>
                  </a:moveTo>
                  <a:cubicBezTo>
                    <a:pt x="9540" y="780"/>
                    <a:pt x="9151" y="2283"/>
                    <a:pt x="8293" y="2427"/>
                  </a:cubicBezTo>
                  <a:cubicBezTo>
                    <a:pt x="7436" y="2571"/>
                    <a:pt x="6423" y="1336"/>
                    <a:pt x="5320" y="1253"/>
                  </a:cubicBezTo>
                  <a:cubicBezTo>
                    <a:pt x="4218" y="1171"/>
                    <a:pt x="2526" y="841"/>
                    <a:pt x="1646" y="1933"/>
                  </a:cubicBezTo>
                  <a:cubicBezTo>
                    <a:pt x="767" y="3024"/>
                    <a:pt x="199" y="5989"/>
                    <a:pt x="43" y="7863"/>
                  </a:cubicBezTo>
                  <a:cubicBezTo>
                    <a:pt x="-113" y="9737"/>
                    <a:pt x="165" y="12105"/>
                    <a:pt x="678" y="13196"/>
                  </a:cubicBezTo>
                  <a:cubicBezTo>
                    <a:pt x="1190" y="14287"/>
                    <a:pt x="2169" y="13546"/>
                    <a:pt x="3094" y="14390"/>
                  </a:cubicBezTo>
                  <a:cubicBezTo>
                    <a:pt x="4018" y="15235"/>
                    <a:pt x="4897" y="17191"/>
                    <a:pt x="6211" y="18241"/>
                  </a:cubicBezTo>
                  <a:cubicBezTo>
                    <a:pt x="7525" y="19291"/>
                    <a:pt x="9373" y="20259"/>
                    <a:pt x="10976" y="20732"/>
                  </a:cubicBezTo>
                  <a:cubicBezTo>
                    <a:pt x="12580" y="21185"/>
                    <a:pt x="14461" y="21453"/>
                    <a:pt x="15842" y="21082"/>
                  </a:cubicBezTo>
                  <a:cubicBezTo>
                    <a:pt x="17223" y="20691"/>
                    <a:pt x="18336" y="19620"/>
                    <a:pt x="19249" y="18529"/>
                  </a:cubicBezTo>
                  <a:cubicBezTo>
                    <a:pt x="20162" y="17458"/>
                    <a:pt x="21108" y="16820"/>
                    <a:pt x="21298" y="14555"/>
                  </a:cubicBezTo>
                  <a:cubicBezTo>
                    <a:pt x="21487" y="12290"/>
                    <a:pt x="21019" y="7060"/>
                    <a:pt x="20362" y="5021"/>
                  </a:cubicBezTo>
                  <a:cubicBezTo>
                    <a:pt x="19706" y="2962"/>
                    <a:pt x="18392" y="3003"/>
                    <a:pt x="17323" y="2200"/>
                  </a:cubicBezTo>
                  <a:cubicBezTo>
                    <a:pt x="16254" y="1418"/>
                    <a:pt x="15085" y="471"/>
                    <a:pt x="13949" y="162"/>
                  </a:cubicBezTo>
                  <a:cubicBezTo>
                    <a:pt x="12814" y="-147"/>
                    <a:pt x="11433" y="18"/>
                    <a:pt x="10487" y="388"/>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76" name="Shape 158"/>
            <p:cNvSpPr/>
            <p:nvPr/>
          </p:nvSpPr>
          <p:spPr>
            <a:xfrm flipV="1">
              <a:off x="2871931" y="3582989"/>
              <a:ext cx="139706" cy="523881"/>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177" name="Shape 159"/>
            <p:cNvSpPr/>
            <p:nvPr/>
          </p:nvSpPr>
          <p:spPr>
            <a:xfrm>
              <a:off x="2784617" y="4097339"/>
              <a:ext cx="85731" cy="3181"/>
            </a:xfrm>
            <a:prstGeom prst="line">
              <a:avLst/>
            </a:prstGeom>
            <a:noFill/>
            <a:ln w="12700" cap="flat">
              <a:solidFill>
                <a:srgbClr val="808080"/>
              </a:solidFill>
              <a:prstDash val="solid"/>
              <a:round/>
            </a:ln>
            <a:effectLst/>
          </p:spPr>
          <p:txBody>
            <a:bodyPr wrap="square" lIns="45718" tIns="45718" rIns="45718" bIns="45718" numCol="1" anchor="t">
              <a:noAutofit/>
            </a:bodyPr>
            <a:lstStyle/>
            <a:p>
              <a:pPr/>
            </a:p>
          </p:txBody>
        </p:sp>
        <p:sp>
          <p:nvSpPr>
            <p:cNvPr id="178" name="Shape 160"/>
            <p:cNvSpPr/>
            <p:nvPr/>
          </p:nvSpPr>
          <p:spPr>
            <a:xfrm>
              <a:off x="2955116" y="3789999"/>
              <a:ext cx="114306" cy="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179" name="Shape 161"/>
            <p:cNvSpPr/>
            <p:nvPr/>
          </p:nvSpPr>
          <p:spPr>
            <a:xfrm>
              <a:off x="2192478" y="3313114"/>
              <a:ext cx="390531" cy="1841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80" name="Shape 162"/>
            <p:cNvSpPr/>
            <p:nvPr/>
          </p:nvSpPr>
          <p:spPr>
            <a:xfrm flipV="1">
              <a:off x="1571765" y="3300414"/>
              <a:ext cx="322269" cy="19844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81" name="Shape 163"/>
            <p:cNvSpPr/>
            <p:nvPr/>
          </p:nvSpPr>
          <p:spPr>
            <a:xfrm>
              <a:off x="1614628" y="3593784"/>
              <a:ext cx="97155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82" name="Shape 164"/>
            <p:cNvSpPr/>
            <p:nvPr/>
          </p:nvSpPr>
          <p:spPr>
            <a:xfrm>
              <a:off x="935176" y="3389314"/>
              <a:ext cx="263531" cy="857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83" name="Shape 165"/>
            <p:cNvSpPr/>
            <p:nvPr/>
          </p:nvSpPr>
          <p:spPr>
            <a:xfrm flipV="1">
              <a:off x="676412" y="3598864"/>
              <a:ext cx="412756" cy="12700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84" name="Shape 166"/>
            <p:cNvSpPr/>
            <p:nvPr/>
          </p:nvSpPr>
          <p:spPr>
            <a:xfrm flipH="1">
              <a:off x="1101864" y="3686176"/>
              <a:ext cx="142881" cy="19844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85" name="Shape 167"/>
            <p:cNvSpPr/>
            <p:nvPr/>
          </p:nvSpPr>
          <p:spPr>
            <a:xfrm flipH="1" flipV="1">
              <a:off x="1422539" y="3713164"/>
              <a:ext cx="74619" cy="17304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86" name="Shape 168"/>
            <p:cNvSpPr/>
            <p:nvPr/>
          </p:nvSpPr>
          <p:spPr>
            <a:xfrm>
              <a:off x="1578115" y="3668714"/>
              <a:ext cx="503244" cy="26988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87" name="Shape 169"/>
            <p:cNvSpPr/>
            <p:nvPr/>
          </p:nvSpPr>
          <p:spPr>
            <a:xfrm>
              <a:off x="1116152" y="2138363"/>
              <a:ext cx="6" cy="13176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88" name="Shape 170"/>
            <p:cNvSpPr/>
            <p:nvPr/>
          </p:nvSpPr>
          <p:spPr>
            <a:xfrm flipV="1">
              <a:off x="2411555" y="1108075"/>
              <a:ext cx="123831" cy="8731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89" name="Shape 171"/>
            <p:cNvSpPr/>
            <p:nvPr/>
          </p:nvSpPr>
          <p:spPr>
            <a:xfrm>
              <a:off x="2240103" y="1281113"/>
              <a:ext cx="6" cy="825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90" name="Shape 172"/>
            <p:cNvSpPr/>
            <p:nvPr/>
          </p:nvSpPr>
          <p:spPr>
            <a:xfrm flipV="1">
              <a:off x="2411554" y="1177925"/>
              <a:ext cx="263531" cy="2889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91" name="Shape 173"/>
            <p:cNvSpPr/>
            <p:nvPr/>
          </p:nvSpPr>
          <p:spPr>
            <a:xfrm>
              <a:off x="2776680" y="1176338"/>
              <a:ext cx="6" cy="1968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92" name="Shape 174"/>
            <p:cNvSpPr/>
            <p:nvPr/>
          </p:nvSpPr>
          <p:spPr>
            <a:xfrm>
              <a:off x="2430604" y="1482725"/>
              <a:ext cx="188918"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93" name="Shape 175"/>
            <p:cNvSpPr/>
            <p:nvPr/>
          </p:nvSpPr>
          <p:spPr>
            <a:xfrm flipV="1">
              <a:off x="725625" y="2349500"/>
              <a:ext cx="168281" cy="318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94" name="Shape 176"/>
            <p:cNvSpPr/>
            <p:nvPr/>
          </p:nvSpPr>
          <p:spPr>
            <a:xfrm>
              <a:off x="2984643" y="1473200"/>
              <a:ext cx="17780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95" name="Shape 177"/>
            <p:cNvSpPr/>
            <p:nvPr/>
          </p:nvSpPr>
          <p:spPr>
            <a:xfrm flipH="1">
              <a:off x="2130565" y="1549400"/>
              <a:ext cx="98431" cy="7048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96" name="Shape 178"/>
            <p:cNvSpPr/>
            <p:nvPr/>
          </p:nvSpPr>
          <p:spPr>
            <a:xfrm flipH="1">
              <a:off x="2722706" y="1549400"/>
              <a:ext cx="111131" cy="72708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97" name="Shape 179"/>
            <p:cNvSpPr/>
            <p:nvPr/>
          </p:nvSpPr>
          <p:spPr>
            <a:xfrm flipV="1">
              <a:off x="2106753" y="2690814"/>
              <a:ext cx="227018" cy="43656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nvGrpSpPr>
            <p:cNvPr id="200" name="Group 182"/>
            <p:cNvGrpSpPr/>
            <p:nvPr/>
          </p:nvGrpSpPr>
          <p:grpSpPr>
            <a:xfrm>
              <a:off x="609732" y="3149601"/>
              <a:ext cx="414352" cy="373074"/>
              <a:chOff x="-1" y="0"/>
              <a:chExt cx="414350" cy="373073"/>
            </a:xfrm>
          </p:grpSpPr>
          <p:pic>
            <p:nvPicPr>
              <p:cNvPr id="198" name="image5.png" descr="image5.png"/>
              <p:cNvPicPr>
                <a:picLocks noChangeAspect="1"/>
              </p:cNvPicPr>
              <p:nvPr/>
            </p:nvPicPr>
            <p:blipFill>
              <a:blip r:embed="rId6">
                <a:extLst/>
              </a:blip>
              <a:stretch>
                <a:fillRect/>
              </a:stretch>
            </p:blipFill>
            <p:spPr>
              <a:xfrm flipH="1">
                <a:off x="-2" y="-1"/>
                <a:ext cx="414352" cy="373075"/>
              </a:xfrm>
              <a:prstGeom prst="rect">
                <a:avLst/>
              </a:prstGeom>
              <a:ln w="12700" cap="flat">
                <a:noFill/>
                <a:miter lim="400000"/>
              </a:ln>
              <a:effectLst/>
            </p:spPr>
          </p:pic>
          <p:sp>
            <p:nvSpPr>
              <p:cNvPr id="199" name="Shape 181"/>
              <p:cNvSpPr/>
              <p:nvPr/>
            </p:nvSpPr>
            <p:spPr>
              <a:xfrm flipH="1">
                <a:off x="176711" y="35773"/>
                <a:ext cx="195382" cy="1709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203" name="Group 185"/>
            <p:cNvGrpSpPr/>
            <p:nvPr/>
          </p:nvGrpSpPr>
          <p:grpSpPr>
            <a:xfrm>
              <a:off x="292231" y="3570286"/>
              <a:ext cx="482615" cy="406413"/>
              <a:chOff x="0" y="-1"/>
              <a:chExt cx="482614" cy="406412"/>
            </a:xfrm>
          </p:grpSpPr>
          <p:pic>
            <p:nvPicPr>
              <p:cNvPr id="201" name="image6.png" descr="image6.png"/>
              <p:cNvPicPr>
                <a:picLocks noChangeAspect="1"/>
              </p:cNvPicPr>
              <p:nvPr/>
            </p:nvPicPr>
            <p:blipFill>
              <a:blip r:embed="rId7">
                <a:extLst/>
              </a:blip>
              <a:stretch>
                <a:fillRect/>
              </a:stretch>
            </p:blipFill>
            <p:spPr>
              <a:xfrm flipH="1">
                <a:off x="-1" y="-2"/>
                <a:ext cx="482615" cy="406414"/>
              </a:xfrm>
              <a:prstGeom prst="rect">
                <a:avLst/>
              </a:prstGeom>
              <a:ln w="12700" cap="flat">
                <a:noFill/>
                <a:miter lim="400000"/>
              </a:ln>
              <a:effectLst/>
            </p:spPr>
          </p:pic>
          <p:sp>
            <p:nvSpPr>
              <p:cNvPr id="202" name="Shape 184"/>
              <p:cNvSpPr/>
              <p:nvPr/>
            </p:nvSpPr>
            <p:spPr>
              <a:xfrm flipH="1">
                <a:off x="205825" y="38970"/>
                <a:ext cx="227569" cy="18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206" name="Group 188"/>
            <p:cNvGrpSpPr/>
            <p:nvPr/>
          </p:nvGrpSpPr>
          <p:grpSpPr>
            <a:xfrm>
              <a:off x="770071" y="3871911"/>
              <a:ext cx="427052" cy="349262"/>
              <a:chOff x="-1" y="0"/>
              <a:chExt cx="427050" cy="349261"/>
            </a:xfrm>
          </p:grpSpPr>
          <p:pic>
            <p:nvPicPr>
              <p:cNvPr id="204" name="image7.png" descr="image7.png"/>
              <p:cNvPicPr>
                <a:picLocks noChangeAspect="1"/>
              </p:cNvPicPr>
              <p:nvPr/>
            </p:nvPicPr>
            <p:blipFill>
              <a:blip r:embed="rId8">
                <a:extLst/>
              </a:blip>
              <a:stretch>
                <a:fillRect/>
              </a:stretch>
            </p:blipFill>
            <p:spPr>
              <a:xfrm flipH="1">
                <a:off x="-2" y="-1"/>
                <a:ext cx="427052" cy="349262"/>
              </a:xfrm>
              <a:prstGeom prst="rect">
                <a:avLst/>
              </a:prstGeom>
              <a:ln w="12700" cap="flat">
                <a:noFill/>
                <a:miter lim="400000"/>
              </a:ln>
              <a:effectLst/>
            </p:spPr>
          </p:pic>
          <p:sp>
            <p:nvSpPr>
              <p:cNvPr id="205" name="Shape 187"/>
              <p:cNvSpPr/>
              <p:nvPr/>
            </p:nvSpPr>
            <p:spPr>
              <a:xfrm flipH="1">
                <a:off x="182128" y="33490"/>
                <a:ext cx="201369" cy="1600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209" name="Group 191"/>
            <p:cNvGrpSpPr/>
            <p:nvPr/>
          </p:nvGrpSpPr>
          <p:grpSpPr>
            <a:xfrm>
              <a:off x="1384435" y="3854448"/>
              <a:ext cx="427051" cy="350852"/>
              <a:chOff x="0" y="0"/>
              <a:chExt cx="427050" cy="350851"/>
            </a:xfrm>
          </p:grpSpPr>
          <p:pic>
            <p:nvPicPr>
              <p:cNvPr id="207" name="image7.png" descr="image7.png"/>
              <p:cNvPicPr>
                <a:picLocks noChangeAspect="1"/>
              </p:cNvPicPr>
              <p:nvPr/>
            </p:nvPicPr>
            <p:blipFill>
              <a:blip r:embed="rId8">
                <a:extLst/>
              </a:blip>
              <a:stretch>
                <a:fillRect/>
              </a:stretch>
            </p:blipFill>
            <p:spPr>
              <a:xfrm>
                <a:off x="-1" y="-1"/>
                <a:ext cx="427051" cy="350852"/>
              </a:xfrm>
              <a:prstGeom prst="rect">
                <a:avLst/>
              </a:prstGeom>
              <a:ln w="12700" cap="flat">
                <a:noFill/>
                <a:miter lim="400000"/>
              </a:ln>
              <a:effectLst/>
            </p:spPr>
          </p:pic>
          <p:sp>
            <p:nvSpPr>
              <p:cNvPr id="208" name="Shape 190"/>
              <p:cNvSpPr/>
              <p:nvPr/>
            </p:nvSpPr>
            <p:spPr>
              <a:xfrm>
                <a:off x="43553" y="33643"/>
                <a:ext cx="201364" cy="1607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pic>
          <p:nvPicPr>
            <p:cNvPr id="210" name="image8.png" descr="image8.png"/>
            <p:cNvPicPr>
              <a:picLocks noChangeAspect="1"/>
            </p:cNvPicPr>
            <p:nvPr/>
          </p:nvPicPr>
          <p:blipFill>
            <a:blip r:embed="rId9">
              <a:extLst/>
            </a:blip>
            <a:stretch>
              <a:fillRect/>
            </a:stretch>
          </p:blipFill>
          <p:spPr>
            <a:xfrm>
              <a:off x="1176477" y="336550"/>
              <a:ext cx="849319" cy="168281"/>
            </a:xfrm>
            <a:prstGeom prst="rect">
              <a:avLst/>
            </a:prstGeom>
            <a:ln w="12700" cap="flat">
              <a:noFill/>
              <a:miter lim="400000"/>
            </a:ln>
            <a:effectLst/>
          </p:spPr>
        </p:pic>
        <p:grpSp>
          <p:nvGrpSpPr>
            <p:cNvPr id="213" name="Group 195"/>
            <p:cNvGrpSpPr/>
            <p:nvPr/>
          </p:nvGrpSpPr>
          <p:grpSpPr>
            <a:xfrm>
              <a:off x="447806" y="161924"/>
              <a:ext cx="415942" cy="385776"/>
              <a:chOff x="0" y="0"/>
              <a:chExt cx="415940" cy="385775"/>
            </a:xfrm>
          </p:grpSpPr>
          <p:pic>
            <p:nvPicPr>
              <p:cNvPr id="211" name="image9.png" descr="image9.png"/>
              <p:cNvPicPr>
                <a:picLocks noChangeAspect="1"/>
              </p:cNvPicPr>
              <p:nvPr/>
            </p:nvPicPr>
            <p:blipFill>
              <a:blip r:embed="rId10">
                <a:extLst/>
              </a:blip>
              <a:stretch>
                <a:fillRect/>
              </a:stretch>
            </p:blipFill>
            <p:spPr>
              <a:xfrm>
                <a:off x="159349" y="57299"/>
                <a:ext cx="136850" cy="328476"/>
              </a:xfrm>
              <a:prstGeom prst="rect">
                <a:avLst/>
              </a:prstGeom>
              <a:ln w="12700" cap="flat">
                <a:noFill/>
                <a:miter lim="400000"/>
              </a:ln>
              <a:effectLst/>
            </p:spPr>
          </p:pic>
          <p:pic>
            <p:nvPicPr>
              <p:cNvPr id="212" name="image10.png" descr="image10.png"/>
              <p:cNvPicPr>
                <a:picLocks noChangeAspect="1"/>
              </p:cNvPicPr>
              <p:nvPr/>
            </p:nvPicPr>
            <p:blipFill>
              <a:blip r:embed="rId11">
                <a:extLst/>
              </a:blip>
              <a:stretch>
                <a:fillRect/>
              </a:stretch>
            </p:blipFill>
            <p:spPr>
              <a:xfrm>
                <a:off x="-1" y="-1"/>
                <a:ext cx="415941" cy="88780"/>
              </a:xfrm>
              <a:prstGeom prst="rect">
                <a:avLst/>
              </a:prstGeom>
              <a:ln w="12700" cap="flat">
                <a:noFill/>
                <a:miter lim="400000"/>
              </a:ln>
              <a:effectLst/>
            </p:spPr>
          </p:pic>
        </p:grpSp>
        <p:grpSp>
          <p:nvGrpSpPr>
            <p:cNvPr id="222" name="Group 204"/>
            <p:cNvGrpSpPr/>
            <p:nvPr/>
          </p:nvGrpSpPr>
          <p:grpSpPr>
            <a:xfrm>
              <a:off x="2524261" y="1011235"/>
              <a:ext cx="390538" cy="169877"/>
              <a:chOff x="-1" y="-1"/>
              <a:chExt cx="390537" cy="169875"/>
            </a:xfrm>
          </p:grpSpPr>
          <p:sp>
            <p:nvSpPr>
              <p:cNvPr id="214" name="Shape 196"/>
              <p:cNvSpPr/>
              <p:nvPr/>
            </p:nvSpPr>
            <p:spPr>
              <a:xfrm>
                <a:off x="1588" y="75098"/>
                <a:ext cx="387361" cy="9477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15" name="Shape 197"/>
              <p:cNvSpPr/>
              <p:nvPr/>
            </p:nvSpPr>
            <p:spPr>
              <a:xfrm>
                <a:off x="1587" y="64370"/>
                <a:ext cx="388950" cy="5901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16" name="Shape 198"/>
              <p:cNvSpPr/>
              <p:nvPr/>
            </p:nvSpPr>
            <p:spPr>
              <a:xfrm>
                <a:off x="-2" y="-2"/>
                <a:ext cx="387363" cy="11087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19" name="Group 201"/>
              <p:cNvGrpSpPr/>
              <p:nvPr/>
            </p:nvGrpSpPr>
            <p:grpSpPr>
              <a:xfrm>
                <a:off x="77786" y="28606"/>
                <a:ext cx="219089" cy="51867"/>
                <a:chOff x="-1" y="0"/>
                <a:chExt cx="219088" cy="51866"/>
              </a:xfrm>
            </p:grpSpPr>
            <p:sp>
              <p:nvSpPr>
                <p:cNvPr id="217" name="Shape 199"/>
                <p:cNvSpPr/>
                <p:nvPr/>
              </p:nvSpPr>
              <p:spPr>
                <a:xfrm>
                  <a:off x="-2" y="-1"/>
                  <a:ext cx="219090"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18" name="Shape 200"/>
                <p:cNvSpPr/>
                <p:nvPr/>
              </p:nvSpPr>
              <p:spPr>
                <a:xfrm>
                  <a:off x="9895" y="-1"/>
                  <a:ext cx="199299"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20" name="Shape 202"/>
              <p:cNvSpPr/>
              <p:nvPr/>
            </p:nvSpPr>
            <p:spPr>
              <a:xfrm flipH="1">
                <a:off x="1587" y="51853"/>
                <a:ext cx="6" cy="7510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21" name="Shape 203"/>
              <p:cNvSpPr/>
              <p:nvPr/>
            </p:nvSpPr>
            <p:spPr>
              <a:xfrm>
                <a:off x="387357" y="55429"/>
                <a:ext cx="6" cy="73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31" name="Group 213"/>
            <p:cNvGrpSpPr/>
            <p:nvPr/>
          </p:nvGrpSpPr>
          <p:grpSpPr>
            <a:xfrm>
              <a:off x="2597286" y="1373183"/>
              <a:ext cx="390538" cy="176227"/>
              <a:chOff x="-1" y="-1"/>
              <a:chExt cx="390537" cy="176225"/>
            </a:xfrm>
          </p:grpSpPr>
          <p:sp>
            <p:nvSpPr>
              <p:cNvPr id="223" name="Shape 205"/>
              <p:cNvSpPr/>
              <p:nvPr/>
            </p:nvSpPr>
            <p:spPr>
              <a:xfrm>
                <a:off x="1588" y="77906"/>
                <a:ext cx="387361" cy="9831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24" name="Shape 206"/>
              <p:cNvSpPr/>
              <p:nvPr/>
            </p:nvSpPr>
            <p:spPr>
              <a:xfrm>
                <a:off x="1587" y="66777"/>
                <a:ext cx="388950" cy="61217"/>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25" name="Shape 207"/>
              <p:cNvSpPr/>
              <p:nvPr/>
            </p:nvSpPr>
            <p:spPr>
              <a:xfrm>
                <a:off x="-2" y="-2"/>
                <a:ext cx="387363" cy="115015"/>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28" name="Group 210"/>
              <p:cNvGrpSpPr/>
              <p:nvPr/>
            </p:nvGrpSpPr>
            <p:grpSpPr>
              <a:xfrm>
                <a:off x="77786" y="29676"/>
                <a:ext cx="219089" cy="53805"/>
                <a:chOff x="-1" y="0"/>
                <a:chExt cx="219088" cy="53804"/>
              </a:xfrm>
            </p:grpSpPr>
            <p:sp>
              <p:nvSpPr>
                <p:cNvPr id="226" name="Shape 208"/>
                <p:cNvSpPr/>
                <p:nvPr/>
              </p:nvSpPr>
              <p:spPr>
                <a:xfrm>
                  <a:off x="-2" y="-1"/>
                  <a:ext cx="219090" cy="53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27" name="Shape 209"/>
                <p:cNvSpPr/>
                <p:nvPr/>
              </p:nvSpPr>
              <p:spPr>
                <a:xfrm>
                  <a:off x="9895" y="-1"/>
                  <a:ext cx="199299" cy="53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29" name="Shape 211"/>
              <p:cNvSpPr/>
              <p:nvPr/>
            </p:nvSpPr>
            <p:spPr>
              <a:xfrm flipH="1">
                <a:off x="1588" y="53793"/>
                <a:ext cx="5" cy="7791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0" name="Shape 212"/>
              <p:cNvSpPr/>
              <p:nvPr/>
            </p:nvSpPr>
            <p:spPr>
              <a:xfrm>
                <a:off x="387357" y="57503"/>
                <a:ext cx="6" cy="7605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40" name="Group 222"/>
            <p:cNvGrpSpPr/>
            <p:nvPr/>
          </p:nvGrpSpPr>
          <p:grpSpPr>
            <a:xfrm>
              <a:off x="2038485" y="1109660"/>
              <a:ext cx="390538" cy="169877"/>
              <a:chOff x="-1" y="-1"/>
              <a:chExt cx="390537" cy="169875"/>
            </a:xfrm>
          </p:grpSpPr>
          <p:sp>
            <p:nvSpPr>
              <p:cNvPr id="232" name="Shape 214"/>
              <p:cNvSpPr/>
              <p:nvPr/>
            </p:nvSpPr>
            <p:spPr>
              <a:xfrm>
                <a:off x="1588" y="75098"/>
                <a:ext cx="387361" cy="9477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33" name="Shape 215"/>
              <p:cNvSpPr/>
              <p:nvPr/>
            </p:nvSpPr>
            <p:spPr>
              <a:xfrm>
                <a:off x="1587" y="64370"/>
                <a:ext cx="388950" cy="5901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34" name="Shape 216"/>
              <p:cNvSpPr/>
              <p:nvPr/>
            </p:nvSpPr>
            <p:spPr>
              <a:xfrm>
                <a:off x="-2" y="-2"/>
                <a:ext cx="387363" cy="11087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37" name="Group 219"/>
              <p:cNvGrpSpPr/>
              <p:nvPr/>
            </p:nvGrpSpPr>
            <p:grpSpPr>
              <a:xfrm>
                <a:off x="77786" y="28606"/>
                <a:ext cx="219089" cy="51867"/>
                <a:chOff x="-1" y="0"/>
                <a:chExt cx="219088" cy="51866"/>
              </a:xfrm>
            </p:grpSpPr>
            <p:sp>
              <p:nvSpPr>
                <p:cNvPr id="235" name="Shape 217"/>
                <p:cNvSpPr/>
                <p:nvPr/>
              </p:nvSpPr>
              <p:spPr>
                <a:xfrm>
                  <a:off x="-2" y="-1"/>
                  <a:ext cx="219090"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36" name="Shape 218"/>
                <p:cNvSpPr/>
                <p:nvPr/>
              </p:nvSpPr>
              <p:spPr>
                <a:xfrm>
                  <a:off x="9895" y="-1"/>
                  <a:ext cx="199299"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38" name="Shape 220"/>
              <p:cNvSpPr/>
              <p:nvPr/>
            </p:nvSpPr>
            <p:spPr>
              <a:xfrm flipH="1">
                <a:off x="1587" y="51853"/>
                <a:ext cx="6" cy="7510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9" name="Shape 221"/>
              <p:cNvSpPr/>
              <p:nvPr/>
            </p:nvSpPr>
            <p:spPr>
              <a:xfrm>
                <a:off x="387357" y="55429"/>
                <a:ext cx="6" cy="73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49" name="Group 231"/>
            <p:cNvGrpSpPr/>
            <p:nvPr/>
          </p:nvGrpSpPr>
          <p:grpSpPr>
            <a:xfrm>
              <a:off x="2049598" y="1373185"/>
              <a:ext cx="390538" cy="169877"/>
              <a:chOff x="-1" y="-1"/>
              <a:chExt cx="390537" cy="169875"/>
            </a:xfrm>
          </p:grpSpPr>
          <p:sp>
            <p:nvSpPr>
              <p:cNvPr id="241" name="Shape 223"/>
              <p:cNvSpPr/>
              <p:nvPr/>
            </p:nvSpPr>
            <p:spPr>
              <a:xfrm>
                <a:off x="1588" y="75098"/>
                <a:ext cx="387361" cy="9477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42" name="Shape 224"/>
              <p:cNvSpPr/>
              <p:nvPr/>
            </p:nvSpPr>
            <p:spPr>
              <a:xfrm>
                <a:off x="1587" y="64370"/>
                <a:ext cx="388950" cy="5901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43" name="Shape 225"/>
              <p:cNvSpPr/>
              <p:nvPr/>
            </p:nvSpPr>
            <p:spPr>
              <a:xfrm>
                <a:off x="-2" y="-2"/>
                <a:ext cx="387363" cy="11087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46" name="Group 228"/>
              <p:cNvGrpSpPr/>
              <p:nvPr/>
            </p:nvGrpSpPr>
            <p:grpSpPr>
              <a:xfrm>
                <a:off x="77786" y="28606"/>
                <a:ext cx="219089" cy="51867"/>
                <a:chOff x="-1" y="0"/>
                <a:chExt cx="219088" cy="51866"/>
              </a:xfrm>
            </p:grpSpPr>
            <p:sp>
              <p:nvSpPr>
                <p:cNvPr id="244" name="Shape 226"/>
                <p:cNvSpPr/>
                <p:nvPr/>
              </p:nvSpPr>
              <p:spPr>
                <a:xfrm>
                  <a:off x="-2" y="-1"/>
                  <a:ext cx="219090"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45" name="Shape 227"/>
                <p:cNvSpPr/>
                <p:nvPr/>
              </p:nvSpPr>
              <p:spPr>
                <a:xfrm>
                  <a:off x="9895" y="-1"/>
                  <a:ext cx="199299"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47" name="Shape 229"/>
              <p:cNvSpPr/>
              <p:nvPr/>
            </p:nvSpPr>
            <p:spPr>
              <a:xfrm flipH="1">
                <a:off x="1587" y="51853"/>
                <a:ext cx="6" cy="7510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48" name="Shape 230"/>
              <p:cNvSpPr/>
              <p:nvPr/>
            </p:nvSpPr>
            <p:spPr>
              <a:xfrm>
                <a:off x="387357" y="55429"/>
                <a:ext cx="6" cy="73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250" name="Shape 232"/>
            <p:cNvSpPr/>
            <p:nvPr/>
          </p:nvSpPr>
          <p:spPr>
            <a:xfrm>
              <a:off x="3179906" y="1471613"/>
              <a:ext cx="177806" cy="6"/>
            </a:xfrm>
            <a:prstGeom prst="line">
              <a:avLst/>
            </a:prstGeom>
            <a:noFill/>
            <a:ln w="9525" cap="flat">
              <a:solidFill>
                <a:srgbClr val="808080"/>
              </a:solidFill>
              <a:prstDash val="dash"/>
              <a:round/>
            </a:ln>
            <a:effectLst/>
          </p:spPr>
          <p:txBody>
            <a:bodyPr wrap="square" lIns="45718" tIns="45718" rIns="45718" bIns="45718" numCol="1" anchor="t">
              <a:noAutofit/>
            </a:bodyPr>
            <a:lstStyle/>
            <a:p>
              <a:pPr/>
            </a:p>
          </p:txBody>
        </p:sp>
        <p:grpSp>
          <p:nvGrpSpPr>
            <p:cNvPr id="259" name="Group 241"/>
            <p:cNvGrpSpPr/>
            <p:nvPr/>
          </p:nvGrpSpPr>
          <p:grpSpPr>
            <a:xfrm>
              <a:off x="2235335" y="2527295"/>
              <a:ext cx="485789" cy="203214"/>
              <a:chOff x="-1" y="-1"/>
              <a:chExt cx="485788" cy="203212"/>
            </a:xfrm>
          </p:grpSpPr>
          <p:sp>
            <p:nvSpPr>
              <p:cNvPr id="251" name="Shape 233"/>
              <p:cNvSpPr/>
              <p:nvPr/>
            </p:nvSpPr>
            <p:spPr>
              <a:xfrm>
                <a:off x="1975" y="89837"/>
                <a:ext cx="481840" cy="113375"/>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52" name="Shape 234"/>
              <p:cNvSpPr/>
              <p:nvPr/>
            </p:nvSpPr>
            <p:spPr>
              <a:xfrm>
                <a:off x="1972" y="77004"/>
                <a:ext cx="483816" cy="7059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53" name="Shape 235"/>
              <p:cNvSpPr/>
              <p:nvPr/>
            </p:nvSpPr>
            <p:spPr>
              <a:xfrm>
                <a:off x="-2" y="-2"/>
                <a:ext cx="481843" cy="1326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56" name="Group 238"/>
              <p:cNvGrpSpPr/>
              <p:nvPr/>
            </p:nvGrpSpPr>
            <p:grpSpPr>
              <a:xfrm>
                <a:off x="96759" y="34221"/>
                <a:ext cx="272521" cy="62041"/>
                <a:chOff x="0" y="-1"/>
                <a:chExt cx="272520" cy="62040"/>
              </a:xfrm>
            </p:grpSpPr>
            <p:sp>
              <p:nvSpPr>
                <p:cNvPr id="254" name="Shape 236"/>
                <p:cNvSpPr/>
                <p:nvPr/>
              </p:nvSpPr>
              <p:spPr>
                <a:xfrm>
                  <a:off x="-1" y="-2"/>
                  <a:ext cx="272521"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55" name="Shape 237"/>
                <p:cNvSpPr/>
                <p:nvPr/>
              </p:nvSpPr>
              <p:spPr>
                <a:xfrm>
                  <a:off x="12306" y="-2"/>
                  <a:ext cx="247908"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57" name="Shape 239"/>
              <p:cNvSpPr/>
              <p:nvPr/>
            </p:nvSpPr>
            <p:spPr>
              <a:xfrm flipH="1">
                <a:off x="1975" y="62031"/>
                <a:ext cx="5" cy="8984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58" name="Shape 240"/>
              <p:cNvSpPr/>
              <p:nvPr/>
            </p:nvSpPr>
            <p:spPr>
              <a:xfrm>
                <a:off x="481833" y="66309"/>
                <a:ext cx="6" cy="8770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68" name="Group 250"/>
            <p:cNvGrpSpPr/>
            <p:nvPr/>
          </p:nvGrpSpPr>
          <p:grpSpPr>
            <a:xfrm>
              <a:off x="1916248" y="2246308"/>
              <a:ext cx="485789" cy="203214"/>
              <a:chOff x="-1" y="-1"/>
              <a:chExt cx="485788" cy="203212"/>
            </a:xfrm>
          </p:grpSpPr>
          <p:sp>
            <p:nvSpPr>
              <p:cNvPr id="260" name="Shape 242"/>
              <p:cNvSpPr/>
              <p:nvPr/>
            </p:nvSpPr>
            <p:spPr>
              <a:xfrm>
                <a:off x="1975" y="89837"/>
                <a:ext cx="481840" cy="113375"/>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61" name="Shape 243"/>
              <p:cNvSpPr/>
              <p:nvPr/>
            </p:nvSpPr>
            <p:spPr>
              <a:xfrm>
                <a:off x="1972" y="77004"/>
                <a:ext cx="483816" cy="7059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62" name="Shape 244"/>
              <p:cNvSpPr/>
              <p:nvPr/>
            </p:nvSpPr>
            <p:spPr>
              <a:xfrm>
                <a:off x="-2" y="-2"/>
                <a:ext cx="481843" cy="1326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65" name="Group 247"/>
              <p:cNvGrpSpPr/>
              <p:nvPr/>
            </p:nvGrpSpPr>
            <p:grpSpPr>
              <a:xfrm>
                <a:off x="96759" y="34221"/>
                <a:ext cx="272521" cy="62041"/>
                <a:chOff x="0" y="-1"/>
                <a:chExt cx="272520" cy="62040"/>
              </a:xfrm>
            </p:grpSpPr>
            <p:sp>
              <p:nvSpPr>
                <p:cNvPr id="263" name="Shape 245"/>
                <p:cNvSpPr/>
                <p:nvPr/>
              </p:nvSpPr>
              <p:spPr>
                <a:xfrm>
                  <a:off x="-1" y="-2"/>
                  <a:ext cx="272521"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64" name="Shape 246"/>
                <p:cNvSpPr/>
                <p:nvPr/>
              </p:nvSpPr>
              <p:spPr>
                <a:xfrm>
                  <a:off x="12306" y="-2"/>
                  <a:ext cx="247908"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66" name="Shape 248"/>
              <p:cNvSpPr/>
              <p:nvPr/>
            </p:nvSpPr>
            <p:spPr>
              <a:xfrm flipH="1">
                <a:off x="1975" y="62031"/>
                <a:ext cx="5" cy="8984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67" name="Shape 249"/>
              <p:cNvSpPr/>
              <p:nvPr/>
            </p:nvSpPr>
            <p:spPr>
              <a:xfrm>
                <a:off x="481833" y="66309"/>
                <a:ext cx="6" cy="8770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77" name="Group 259"/>
            <p:cNvGrpSpPr/>
            <p:nvPr/>
          </p:nvGrpSpPr>
          <p:grpSpPr>
            <a:xfrm>
              <a:off x="2578236" y="2259008"/>
              <a:ext cx="485789" cy="203214"/>
              <a:chOff x="-1" y="-1"/>
              <a:chExt cx="485788" cy="203212"/>
            </a:xfrm>
          </p:grpSpPr>
          <p:sp>
            <p:nvSpPr>
              <p:cNvPr id="269" name="Shape 251"/>
              <p:cNvSpPr/>
              <p:nvPr/>
            </p:nvSpPr>
            <p:spPr>
              <a:xfrm>
                <a:off x="1975" y="89837"/>
                <a:ext cx="481840" cy="113375"/>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70" name="Shape 252"/>
              <p:cNvSpPr/>
              <p:nvPr/>
            </p:nvSpPr>
            <p:spPr>
              <a:xfrm>
                <a:off x="1972" y="77004"/>
                <a:ext cx="483816" cy="7059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71" name="Shape 253"/>
              <p:cNvSpPr/>
              <p:nvPr/>
            </p:nvSpPr>
            <p:spPr>
              <a:xfrm>
                <a:off x="-2" y="-2"/>
                <a:ext cx="481843" cy="1326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74" name="Group 256"/>
              <p:cNvGrpSpPr/>
              <p:nvPr/>
            </p:nvGrpSpPr>
            <p:grpSpPr>
              <a:xfrm>
                <a:off x="96759" y="34221"/>
                <a:ext cx="272521" cy="62041"/>
                <a:chOff x="0" y="-1"/>
                <a:chExt cx="272520" cy="62040"/>
              </a:xfrm>
            </p:grpSpPr>
            <p:sp>
              <p:nvSpPr>
                <p:cNvPr id="272" name="Shape 254"/>
                <p:cNvSpPr/>
                <p:nvPr/>
              </p:nvSpPr>
              <p:spPr>
                <a:xfrm>
                  <a:off x="-1" y="-2"/>
                  <a:ext cx="272521"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73" name="Shape 255"/>
                <p:cNvSpPr/>
                <p:nvPr/>
              </p:nvSpPr>
              <p:spPr>
                <a:xfrm>
                  <a:off x="12306" y="-2"/>
                  <a:ext cx="247908"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75" name="Shape 257"/>
              <p:cNvSpPr/>
              <p:nvPr/>
            </p:nvSpPr>
            <p:spPr>
              <a:xfrm flipH="1">
                <a:off x="1975" y="62031"/>
                <a:ext cx="5" cy="8984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76" name="Shape 258"/>
              <p:cNvSpPr/>
              <p:nvPr/>
            </p:nvSpPr>
            <p:spPr>
              <a:xfrm>
                <a:off x="481833" y="66309"/>
                <a:ext cx="6" cy="8770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86" name="Group 268"/>
            <p:cNvGrpSpPr/>
            <p:nvPr/>
          </p:nvGrpSpPr>
          <p:grpSpPr>
            <a:xfrm>
              <a:off x="1797185" y="3121024"/>
              <a:ext cx="619139" cy="242901"/>
              <a:chOff x="-1" y="0"/>
              <a:chExt cx="619138" cy="242899"/>
            </a:xfrm>
          </p:grpSpPr>
          <p:sp>
            <p:nvSpPr>
              <p:cNvPr id="278" name="Shape 260"/>
              <p:cNvSpPr/>
              <p:nvPr/>
            </p:nvSpPr>
            <p:spPr>
              <a:xfrm>
                <a:off x="2515" y="107382"/>
                <a:ext cx="614108" cy="1355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79" name="Shape 261"/>
              <p:cNvSpPr/>
              <p:nvPr/>
            </p:nvSpPr>
            <p:spPr>
              <a:xfrm>
                <a:off x="2516" y="92041"/>
                <a:ext cx="616622" cy="8437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80" name="Shape 262"/>
              <p:cNvSpPr/>
              <p:nvPr/>
            </p:nvSpPr>
            <p:spPr>
              <a:xfrm>
                <a:off x="-2" y="-1"/>
                <a:ext cx="614108" cy="1585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83" name="Group 265"/>
              <p:cNvGrpSpPr/>
              <p:nvPr/>
            </p:nvGrpSpPr>
            <p:grpSpPr>
              <a:xfrm>
                <a:off x="123318" y="40905"/>
                <a:ext cx="347331" cy="74157"/>
                <a:chOff x="0" y="-1"/>
                <a:chExt cx="347330" cy="74156"/>
              </a:xfrm>
            </p:grpSpPr>
            <p:sp>
              <p:nvSpPr>
                <p:cNvPr id="281" name="Shape 263"/>
                <p:cNvSpPr/>
                <p:nvPr/>
              </p:nvSpPr>
              <p:spPr>
                <a:xfrm>
                  <a:off x="-1" y="-2"/>
                  <a:ext cx="347331"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82" name="Shape 264"/>
                <p:cNvSpPr/>
                <p:nvPr/>
              </p:nvSpPr>
              <p:spPr>
                <a:xfrm>
                  <a:off x="15686" y="-2"/>
                  <a:ext cx="315958"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84" name="Shape 266"/>
              <p:cNvSpPr/>
              <p:nvPr/>
            </p:nvSpPr>
            <p:spPr>
              <a:xfrm flipH="1">
                <a:off x="2515" y="74144"/>
                <a:ext cx="6" cy="10738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85" name="Shape 267"/>
              <p:cNvSpPr/>
              <p:nvPr/>
            </p:nvSpPr>
            <p:spPr>
              <a:xfrm>
                <a:off x="614100" y="79258"/>
                <a:ext cx="6" cy="1048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95" name="Group 277"/>
            <p:cNvGrpSpPr/>
            <p:nvPr/>
          </p:nvGrpSpPr>
          <p:grpSpPr>
            <a:xfrm>
              <a:off x="2430600" y="3419474"/>
              <a:ext cx="619139" cy="242901"/>
              <a:chOff x="-1" y="0"/>
              <a:chExt cx="619138" cy="242899"/>
            </a:xfrm>
          </p:grpSpPr>
          <p:sp>
            <p:nvSpPr>
              <p:cNvPr id="287" name="Shape 269"/>
              <p:cNvSpPr/>
              <p:nvPr/>
            </p:nvSpPr>
            <p:spPr>
              <a:xfrm>
                <a:off x="2515" y="107382"/>
                <a:ext cx="614108" cy="1355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88" name="Shape 270"/>
              <p:cNvSpPr/>
              <p:nvPr/>
            </p:nvSpPr>
            <p:spPr>
              <a:xfrm>
                <a:off x="2516" y="92041"/>
                <a:ext cx="616622" cy="8437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89" name="Shape 271"/>
              <p:cNvSpPr/>
              <p:nvPr/>
            </p:nvSpPr>
            <p:spPr>
              <a:xfrm>
                <a:off x="-2" y="-1"/>
                <a:ext cx="614108" cy="1585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92" name="Group 274"/>
              <p:cNvGrpSpPr/>
              <p:nvPr/>
            </p:nvGrpSpPr>
            <p:grpSpPr>
              <a:xfrm>
                <a:off x="123318" y="40905"/>
                <a:ext cx="347331" cy="74157"/>
                <a:chOff x="0" y="-1"/>
                <a:chExt cx="347330" cy="74156"/>
              </a:xfrm>
            </p:grpSpPr>
            <p:sp>
              <p:nvSpPr>
                <p:cNvPr id="290" name="Shape 272"/>
                <p:cNvSpPr/>
                <p:nvPr/>
              </p:nvSpPr>
              <p:spPr>
                <a:xfrm>
                  <a:off x="-1" y="-2"/>
                  <a:ext cx="347331"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91" name="Shape 273"/>
                <p:cNvSpPr/>
                <p:nvPr/>
              </p:nvSpPr>
              <p:spPr>
                <a:xfrm>
                  <a:off x="15686" y="-2"/>
                  <a:ext cx="315958"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93" name="Shape 275"/>
              <p:cNvSpPr/>
              <p:nvPr/>
            </p:nvSpPr>
            <p:spPr>
              <a:xfrm flipH="1">
                <a:off x="2515" y="74144"/>
                <a:ext cx="6" cy="10738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94" name="Shape 276"/>
              <p:cNvSpPr/>
              <p:nvPr/>
            </p:nvSpPr>
            <p:spPr>
              <a:xfrm>
                <a:off x="614100" y="79258"/>
                <a:ext cx="6" cy="1048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04" name="Group 286"/>
            <p:cNvGrpSpPr/>
            <p:nvPr/>
          </p:nvGrpSpPr>
          <p:grpSpPr>
            <a:xfrm>
              <a:off x="1081222" y="3463924"/>
              <a:ext cx="619138" cy="242901"/>
              <a:chOff x="-1" y="0"/>
              <a:chExt cx="619137" cy="242899"/>
            </a:xfrm>
          </p:grpSpPr>
          <p:sp>
            <p:nvSpPr>
              <p:cNvPr id="296" name="Shape 278"/>
              <p:cNvSpPr/>
              <p:nvPr/>
            </p:nvSpPr>
            <p:spPr>
              <a:xfrm>
                <a:off x="2515" y="107382"/>
                <a:ext cx="614108" cy="1355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97" name="Shape 279"/>
              <p:cNvSpPr/>
              <p:nvPr/>
            </p:nvSpPr>
            <p:spPr>
              <a:xfrm>
                <a:off x="2515" y="92041"/>
                <a:ext cx="616621" cy="8437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98" name="Shape 280"/>
              <p:cNvSpPr/>
              <p:nvPr/>
            </p:nvSpPr>
            <p:spPr>
              <a:xfrm>
                <a:off x="-2" y="-1"/>
                <a:ext cx="614108" cy="1585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01" name="Group 283"/>
              <p:cNvGrpSpPr/>
              <p:nvPr/>
            </p:nvGrpSpPr>
            <p:grpSpPr>
              <a:xfrm>
                <a:off x="123319" y="40905"/>
                <a:ext cx="347332" cy="74157"/>
                <a:chOff x="0" y="-1"/>
                <a:chExt cx="347330" cy="74156"/>
              </a:xfrm>
            </p:grpSpPr>
            <p:sp>
              <p:nvSpPr>
                <p:cNvPr id="299" name="Shape 281"/>
                <p:cNvSpPr/>
                <p:nvPr/>
              </p:nvSpPr>
              <p:spPr>
                <a:xfrm>
                  <a:off x="-1" y="-2"/>
                  <a:ext cx="347331"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00" name="Shape 282"/>
                <p:cNvSpPr/>
                <p:nvPr/>
              </p:nvSpPr>
              <p:spPr>
                <a:xfrm>
                  <a:off x="15686" y="-2"/>
                  <a:ext cx="315958"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02" name="Shape 284"/>
              <p:cNvSpPr/>
              <p:nvPr/>
            </p:nvSpPr>
            <p:spPr>
              <a:xfrm flipH="1">
                <a:off x="2515" y="74144"/>
                <a:ext cx="5" cy="10738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03" name="Shape 285"/>
              <p:cNvSpPr/>
              <p:nvPr/>
            </p:nvSpPr>
            <p:spPr>
              <a:xfrm>
                <a:off x="614099" y="79258"/>
                <a:ext cx="6" cy="1048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13" name="Group 295"/>
            <p:cNvGrpSpPr/>
            <p:nvPr/>
          </p:nvGrpSpPr>
          <p:grpSpPr>
            <a:xfrm>
              <a:off x="887546" y="2255835"/>
              <a:ext cx="390538" cy="169877"/>
              <a:chOff x="-1" y="-1"/>
              <a:chExt cx="390537" cy="169875"/>
            </a:xfrm>
          </p:grpSpPr>
          <p:sp>
            <p:nvSpPr>
              <p:cNvPr id="305" name="Shape 287"/>
              <p:cNvSpPr/>
              <p:nvPr/>
            </p:nvSpPr>
            <p:spPr>
              <a:xfrm>
                <a:off x="1588" y="75098"/>
                <a:ext cx="387361" cy="9477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06" name="Shape 288"/>
              <p:cNvSpPr/>
              <p:nvPr/>
            </p:nvSpPr>
            <p:spPr>
              <a:xfrm>
                <a:off x="1587" y="64370"/>
                <a:ext cx="388950" cy="5901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07" name="Shape 289"/>
              <p:cNvSpPr/>
              <p:nvPr/>
            </p:nvSpPr>
            <p:spPr>
              <a:xfrm>
                <a:off x="-2" y="-2"/>
                <a:ext cx="387363" cy="11087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10" name="Group 292"/>
              <p:cNvGrpSpPr/>
              <p:nvPr/>
            </p:nvGrpSpPr>
            <p:grpSpPr>
              <a:xfrm>
                <a:off x="77786" y="28606"/>
                <a:ext cx="219089" cy="51867"/>
                <a:chOff x="-1" y="0"/>
                <a:chExt cx="219088" cy="51866"/>
              </a:xfrm>
            </p:grpSpPr>
            <p:sp>
              <p:nvSpPr>
                <p:cNvPr id="308" name="Shape 290"/>
                <p:cNvSpPr/>
                <p:nvPr/>
              </p:nvSpPr>
              <p:spPr>
                <a:xfrm>
                  <a:off x="-2" y="-1"/>
                  <a:ext cx="219090"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09" name="Shape 291"/>
                <p:cNvSpPr/>
                <p:nvPr/>
              </p:nvSpPr>
              <p:spPr>
                <a:xfrm>
                  <a:off x="9895" y="-1"/>
                  <a:ext cx="199299"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11" name="Shape 293"/>
              <p:cNvSpPr/>
              <p:nvPr/>
            </p:nvSpPr>
            <p:spPr>
              <a:xfrm flipH="1">
                <a:off x="1587" y="51853"/>
                <a:ext cx="6" cy="7510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12" name="Shape 294"/>
              <p:cNvSpPr/>
              <p:nvPr/>
            </p:nvSpPr>
            <p:spPr>
              <a:xfrm>
                <a:off x="387357" y="55429"/>
                <a:ext cx="6" cy="73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22" name="Group 304"/>
            <p:cNvGrpSpPr/>
            <p:nvPr/>
          </p:nvGrpSpPr>
          <p:grpSpPr>
            <a:xfrm>
              <a:off x="1187584" y="1103310"/>
              <a:ext cx="390538" cy="169877"/>
              <a:chOff x="-1" y="-1"/>
              <a:chExt cx="390537" cy="169875"/>
            </a:xfrm>
          </p:grpSpPr>
          <p:sp>
            <p:nvSpPr>
              <p:cNvPr id="314" name="Shape 296"/>
              <p:cNvSpPr/>
              <p:nvPr/>
            </p:nvSpPr>
            <p:spPr>
              <a:xfrm>
                <a:off x="1588" y="75098"/>
                <a:ext cx="387361" cy="9477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15" name="Shape 297"/>
              <p:cNvSpPr/>
              <p:nvPr/>
            </p:nvSpPr>
            <p:spPr>
              <a:xfrm>
                <a:off x="1587" y="64370"/>
                <a:ext cx="388950" cy="5901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16" name="Shape 298"/>
              <p:cNvSpPr/>
              <p:nvPr/>
            </p:nvSpPr>
            <p:spPr>
              <a:xfrm>
                <a:off x="-2" y="-2"/>
                <a:ext cx="387363" cy="11087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19" name="Group 301"/>
              <p:cNvGrpSpPr/>
              <p:nvPr/>
            </p:nvGrpSpPr>
            <p:grpSpPr>
              <a:xfrm>
                <a:off x="77786" y="28606"/>
                <a:ext cx="219089" cy="51867"/>
                <a:chOff x="-1" y="0"/>
                <a:chExt cx="219088" cy="51866"/>
              </a:xfrm>
            </p:grpSpPr>
            <p:sp>
              <p:nvSpPr>
                <p:cNvPr id="317" name="Shape 299"/>
                <p:cNvSpPr/>
                <p:nvPr/>
              </p:nvSpPr>
              <p:spPr>
                <a:xfrm>
                  <a:off x="-2" y="-1"/>
                  <a:ext cx="219090"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18" name="Shape 300"/>
                <p:cNvSpPr/>
                <p:nvPr/>
              </p:nvSpPr>
              <p:spPr>
                <a:xfrm>
                  <a:off x="9895" y="-1"/>
                  <a:ext cx="199299"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20" name="Shape 302"/>
              <p:cNvSpPr/>
              <p:nvPr/>
            </p:nvSpPr>
            <p:spPr>
              <a:xfrm flipH="1">
                <a:off x="1587" y="51853"/>
                <a:ext cx="6" cy="7510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21" name="Shape 303"/>
              <p:cNvSpPr/>
              <p:nvPr/>
            </p:nvSpPr>
            <p:spPr>
              <a:xfrm>
                <a:off x="387357" y="55429"/>
                <a:ext cx="6" cy="73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25" name="Group 307"/>
            <p:cNvGrpSpPr/>
            <p:nvPr/>
          </p:nvGrpSpPr>
          <p:grpSpPr>
            <a:xfrm>
              <a:off x="446219" y="2116134"/>
              <a:ext cx="506429" cy="352439"/>
              <a:chOff x="0" y="0"/>
              <a:chExt cx="506427" cy="352438"/>
            </a:xfrm>
          </p:grpSpPr>
          <p:pic>
            <p:nvPicPr>
              <p:cNvPr id="323" name="image2.png" descr="image2.png"/>
              <p:cNvPicPr>
                <a:picLocks noChangeAspect="1"/>
              </p:cNvPicPr>
              <p:nvPr/>
            </p:nvPicPr>
            <p:blipFill>
              <a:blip r:embed="rId3">
                <a:extLst/>
              </a:blip>
              <a:stretch>
                <a:fillRect/>
              </a:stretch>
            </p:blipFill>
            <p:spPr>
              <a:xfrm>
                <a:off x="28921" y="45676"/>
                <a:ext cx="370180" cy="306762"/>
              </a:xfrm>
              <a:prstGeom prst="rect">
                <a:avLst/>
              </a:prstGeom>
              <a:ln w="12700" cap="flat">
                <a:noFill/>
                <a:miter lim="400000"/>
              </a:ln>
              <a:effectLst/>
            </p:spPr>
          </p:pic>
          <p:pic>
            <p:nvPicPr>
              <p:cNvPr id="324" name="image11.png" descr="image11.png"/>
              <p:cNvPicPr>
                <a:picLocks noChangeAspect="1"/>
              </p:cNvPicPr>
              <p:nvPr/>
            </p:nvPicPr>
            <p:blipFill>
              <a:blip r:embed="rId12">
                <a:extLst/>
              </a:blip>
              <a:stretch>
                <a:fillRect/>
              </a:stretch>
            </p:blipFill>
            <p:spPr>
              <a:xfrm>
                <a:off x="-1" y="-1"/>
                <a:ext cx="506428" cy="106018"/>
              </a:xfrm>
              <a:prstGeom prst="rect">
                <a:avLst/>
              </a:prstGeom>
              <a:ln w="12700" cap="flat">
                <a:noFill/>
                <a:miter lim="400000"/>
              </a:ln>
              <a:effectLst/>
            </p:spPr>
          </p:pic>
        </p:grpSp>
        <p:grpSp>
          <p:nvGrpSpPr>
            <p:cNvPr id="328" name="Group 310"/>
            <p:cNvGrpSpPr/>
            <p:nvPr/>
          </p:nvGrpSpPr>
          <p:grpSpPr>
            <a:xfrm>
              <a:off x="1967050" y="3619496"/>
              <a:ext cx="563575" cy="420700"/>
              <a:chOff x="-1" y="0"/>
              <a:chExt cx="563574" cy="420699"/>
            </a:xfrm>
          </p:grpSpPr>
          <p:pic>
            <p:nvPicPr>
              <p:cNvPr id="326" name="image2.png" descr="image2.png"/>
              <p:cNvPicPr>
                <a:picLocks noChangeAspect="1"/>
              </p:cNvPicPr>
              <p:nvPr/>
            </p:nvPicPr>
            <p:blipFill>
              <a:blip r:embed="rId3">
                <a:extLst/>
              </a:blip>
              <a:stretch>
                <a:fillRect/>
              </a:stretch>
            </p:blipFill>
            <p:spPr>
              <a:xfrm>
                <a:off x="32183" y="54522"/>
                <a:ext cx="411954" cy="366177"/>
              </a:xfrm>
              <a:prstGeom prst="rect">
                <a:avLst/>
              </a:prstGeom>
              <a:ln w="12700" cap="flat">
                <a:noFill/>
                <a:miter lim="400000"/>
              </a:ln>
              <a:effectLst/>
            </p:spPr>
          </p:pic>
          <p:pic>
            <p:nvPicPr>
              <p:cNvPr id="327" name="image3.png" descr="image3.png"/>
              <p:cNvPicPr>
                <a:picLocks noChangeAspect="1"/>
              </p:cNvPicPr>
              <p:nvPr/>
            </p:nvPicPr>
            <p:blipFill>
              <a:blip r:embed="rId4">
                <a:extLst/>
              </a:blip>
              <a:stretch>
                <a:fillRect/>
              </a:stretch>
            </p:blipFill>
            <p:spPr>
              <a:xfrm>
                <a:off x="-2" y="-1"/>
                <a:ext cx="563576" cy="126550"/>
              </a:xfrm>
              <a:prstGeom prst="rect">
                <a:avLst/>
              </a:prstGeom>
              <a:ln w="12700" cap="flat">
                <a:noFill/>
                <a:miter lim="400000"/>
              </a:ln>
              <a:effectLst/>
            </p:spPr>
          </p:pic>
        </p:grpSp>
        <p:grpSp>
          <p:nvGrpSpPr>
            <p:cNvPr id="347" name="Group 329"/>
            <p:cNvGrpSpPr/>
            <p:nvPr/>
          </p:nvGrpSpPr>
          <p:grpSpPr>
            <a:xfrm>
              <a:off x="895484" y="460370"/>
              <a:ext cx="457214" cy="631839"/>
              <a:chOff x="0" y="0"/>
              <a:chExt cx="457213" cy="631837"/>
            </a:xfrm>
          </p:grpSpPr>
          <p:grpSp>
            <p:nvGrpSpPr>
              <p:cNvPr id="344" name="Group 326"/>
              <p:cNvGrpSpPr/>
              <p:nvPr/>
            </p:nvGrpSpPr>
            <p:grpSpPr>
              <a:xfrm>
                <a:off x="71437" y="167814"/>
                <a:ext cx="298466" cy="464023"/>
                <a:chOff x="0" y="-1"/>
                <a:chExt cx="298464" cy="464022"/>
              </a:xfrm>
            </p:grpSpPr>
            <p:sp>
              <p:nvSpPr>
                <p:cNvPr id="329" name="Shape 311"/>
                <p:cNvSpPr/>
                <p:nvPr/>
              </p:nvSpPr>
              <p:spPr>
                <a:xfrm flipH="1">
                  <a:off x="1" y="-1"/>
                  <a:ext cx="149233" cy="420247"/>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330" name="Shape 312"/>
                <p:cNvSpPr/>
                <p:nvPr/>
              </p:nvSpPr>
              <p:spPr>
                <a:xfrm>
                  <a:off x="149228" y="-2"/>
                  <a:ext cx="149233" cy="41837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331" name="Shape 313"/>
                <p:cNvSpPr/>
                <p:nvPr/>
              </p:nvSpPr>
              <p:spPr>
                <a:xfrm>
                  <a:off x="-1" y="418366"/>
                  <a:ext cx="149232" cy="45656"/>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332" name="Shape 314"/>
                <p:cNvSpPr/>
                <p:nvPr/>
              </p:nvSpPr>
              <p:spPr>
                <a:xfrm flipH="1">
                  <a:off x="149232" y="418366"/>
                  <a:ext cx="149233" cy="45656"/>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333" name="Shape 315"/>
                <p:cNvSpPr/>
                <p:nvPr/>
              </p:nvSpPr>
              <p:spPr>
                <a:xfrm flipH="1">
                  <a:off x="149228" y="9381"/>
                  <a:ext cx="6" cy="45464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334" name="Shape 316"/>
                <p:cNvSpPr/>
                <p:nvPr/>
              </p:nvSpPr>
              <p:spPr>
                <a:xfrm flipV="1">
                  <a:off x="-1" y="375217"/>
                  <a:ext cx="149232" cy="4503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335" name="Shape 317"/>
                <p:cNvSpPr/>
                <p:nvPr/>
              </p:nvSpPr>
              <p:spPr>
                <a:xfrm flipH="1" flipV="1">
                  <a:off x="149232" y="375217"/>
                  <a:ext cx="149233" cy="43155"/>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336" name="Shape 318"/>
                <p:cNvSpPr/>
                <p:nvPr/>
              </p:nvSpPr>
              <p:spPr>
                <a:xfrm>
                  <a:off x="63330" y="237635"/>
                  <a:ext cx="85903" cy="3440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337" name="Shape 319"/>
                <p:cNvSpPr/>
                <p:nvPr/>
              </p:nvSpPr>
              <p:spPr>
                <a:xfrm flipV="1">
                  <a:off x="149228" y="237637"/>
                  <a:ext cx="90269" cy="3440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338" name="Shape 320"/>
                <p:cNvSpPr/>
                <p:nvPr/>
              </p:nvSpPr>
              <p:spPr>
                <a:xfrm>
                  <a:off x="34941" y="298921"/>
                  <a:ext cx="110653" cy="46908"/>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339" name="Shape 321"/>
                <p:cNvSpPr/>
                <p:nvPr/>
              </p:nvSpPr>
              <p:spPr>
                <a:xfrm flipV="1">
                  <a:off x="149228" y="308304"/>
                  <a:ext cx="111380" cy="41279"/>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340" name="Shape 322"/>
                <p:cNvSpPr/>
                <p:nvPr/>
              </p:nvSpPr>
              <p:spPr>
                <a:xfrm flipV="1">
                  <a:off x="149228" y="174475"/>
                  <a:ext cx="56784" cy="1689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341" name="Shape 323"/>
                <p:cNvSpPr/>
                <p:nvPr/>
              </p:nvSpPr>
              <p:spPr>
                <a:xfrm flipV="1">
                  <a:off x="149228" y="87549"/>
                  <a:ext cx="35674" cy="13138"/>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342" name="Shape 324"/>
                <p:cNvSpPr/>
                <p:nvPr/>
              </p:nvSpPr>
              <p:spPr>
                <a:xfrm>
                  <a:off x="85168" y="168845"/>
                  <a:ext cx="69159" cy="22519"/>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343" name="Shape 325"/>
                <p:cNvSpPr/>
                <p:nvPr/>
              </p:nvSpPr>
              <p:spPr>
                <a:xfrm>
                  <a:off x="115743" y="83797"/>
                  <a:ext cx="40042" cy="22519"/>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grpSp>
          <p:pic>
            <p:nvPicPr>
              <p:cNvPr id="345" name="image1.png" descr="image1.png"/>
              <p:cNvPicPr>
                <a:picLocks noChangeAspect="1"/>
              </p:cNvPicPr>
              <p:nvPr/>
            </p:nvPicPr>
            <p:blipFill>
              <a:blip r:embed="rId2">
                <a:extLst/>
              </a:blip>
              <a:stretch>
                <a:fillRect/>
              </a:stretch>
            </p:blipFill>
            <p:spPr>
              <a:xfrm>
                <a:off x="-1" y="-1"/>
                <a:ext cx="457214" cy="332775"/>
              </a:xfrm>
              <a:prstGeom prst="rect">
                <a:avLst/>
              </a:prstGeom>
              <a:ln w="12700" cap="flat">
                <a:noFill/>
                <a:miter lim="400000"/>
              </a:ln>
              <a:effectLst/>
            </p:spPr>
          </p:pic>
          <p:sp>
            <p:nvSpPr>
              <p:cNvPr id="346" name="Shape 328"/>
              <p:cNvSpPr/>
              <p:nvPr/>
            </p:nvSpPr>
            <p:spPr>
              <a:xfrm>
                <a:off x="193676" y="134828"/>
                <a:ext cx="52397" cy="49495"/>
              </a:xfrm>
              <a:prstGeom prst="ellipse">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348" name="Shape 330"/>
            <p:cNvSpPr txBox="1"/>
            <p:nvPr/>
          </p:nvSpPr>
          <p:spPr>
            <a:xfrm>
              <a:off x="792301" y="0"/>
              <a:ext cx="1416007"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latin typeface="Gill Sans MT"/>
                  <a:ea typeface="Gill Sans MT"/>
                  <a:cs typeface="Gill Sans MT"/>
                  <a:sym typeface="Gill Sans MT"/>
                </a:defRPr>
              </a:lvl1pPr>
            </a:lstStyle>
            <a:p>
              <a:pPr/>
              <a:r>
                <a:t>mobile network</a:t>
              </a:r>
            </a:p>
          </p:txBody>
        </p:sp>
        <p:sp>
          <p:nvSpPr>
            <p:cNvPr id="349" name="Shape 331"/>
            <p:cNvSpPr txBox="1"/>
            <p:nvPr/>
          </p:nvSpPr>
          <p:spPr>
            <a:xfrm>
              <a:off x="2395679" y="687388"/>
              <a:ext cx="884294"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latin typeface="Gill Sans MT"/>
                  <a:ea typeface="Gill Sans MT"/>
                  <a:cs typeface="Gill Sans MT"/>
                  <a:sym typeface="Gill Sans MT"/>
                </a:defRPr>
              </a:lvl1pPr>
            </a:lstStyle>
            <a:p>
              <a:pPr/>
              <a:r>
                <a:t>global ISP</a:t>
              </a:r>
            </a:p>
          </p:txBody>
        </p:sp>
        <p:sp>
          <p:nvSpPr>
            <p:cNvPr id="350" name="Shape 332"/>
            <p:cNvSpPr txBox="1"/>
            <p:nvPr/>
          </p:nvSpPr>
          <p:spPr>
            <a:xfrm>
              <a:off x="2171840" y="1914525"/>
              <a:ext cx="1058026"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latin typeface="Gill Sans MT"/>
                  <a:ea typeface="Gill Sans MT"/>
                  <a:cs typeface="Gill Sans MT"/>
                  <a:sym typeface="Gill Sans MT"/>
                </a:defRPr>
              </a:lvl1pPr>
            </a:lstStyle>
            <a:p>
              <a:pPr/>
              <a:r>
                <a:t>regional ISP</a:t>
              </a:r>
            </a:p>
          </p:txBody>
        </p:sp>
        <p:sp>
          <p:nvSpPr>
            <p:cNvPr id="351" name="Shape 333"/>
            <p:cNvSpPr txBox="1"/>
            <p:nvPr/>
          </p:nvSpPr>
          <p:spPr>
            <a:xfrm>
              <a:off x="1159014" y="1579563"/>
              <a:ext cx="802736" cy="5257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nSpc>
                  <a:spcPct val="80000"/>
                </a:lnSpc>
                <a:defRPr sz="1600">
                  <a:latin typeface="Gill Sans MT"/>
                  <a:ea typeface="Gill Sans MT"/>
                  <a:cs typeface="Gill Sans MT"/>
                  <a:sym typeface="Gill Sans MT"/>
                </a:defRPr>
              </a:pPr>
              <a:r>
                <a:t>home </a:t>
              </a:r>
            </a:p>
            <a:p>
              <a:pPr>
                <a:lnSpc>
                  <a:spcPct val="80000"/>
                </a:lnSpc>
                <a:defRPr sz="1600">
                  <a:latin typeface="Gill Sans MT"/>
                  <a:ea typeface="Gill Sans MT"/>
                  <a:cs typeface="Gill Sans MT"/>
                  <a:sym typeface="Gill Sans MT"/>
                </a:defRPr>
              </a:pPr>
              <a:r>
                <a:t>network</a:t>
              </a:r>
            </a:p>
          </p:txBody>
        </p:sp>
        <p:sp>
          <p:nvSpPr>
            <p:cNvPr id="352" name="Shape 334"/>
            <p:cNvSpPr txBox="1"/>
            <p:nvPr/>
          </p:nvSpPr>
          <p:spPr>
            <a:xfrm>
              <a:off x="419235" y="4260851"/>
              <a:ext cx="1197925" cy="5257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nSpc>
                  <a:spcPct val="80000"/>
                </a:lnSpc>
                <a:defRPr sz="1600">
                  <a:latin typeface="Gill Sans MT"/>
                  <a:ea typeface="Gill Sans MT"/>
                  <a:cs typeface="Gill Sans MT"/>
                  <a:sym typeface="Gill Sans MT"/>
                </a:defRPr>
              </a:pPr>
              <a:r>
                <a:t>institutional</a:t>
              </a:r>
            </a:p>
            <a:p>
              <a:pPr>
                <a:lnSpc>
                  <a:spcPct val="80000"/>
                </a:lnSpc>
                <a:defRPr sz="1600">
                  <a:latin typeface="Gill Sans MT"/>
                  <a:ea typeface="Gill Sans MT"/>
                  <a:cs typeface="Gill Sans MT"/>
                  <a:sym typeface="Gill Sans MT"/>
                </a:defRPr>
              </a:pPr>
              <a:r>
                <a:t>       network</a:t>
              </a:r>
            </a:p>
          </p:txBody>
        </p:sp>
        <p:grpSp>
          <p:nvGrpSpPr>
            <p:cNvPr id="385" name="Group 367"/>
            <p:cNvGrpSpPr/>
            <p:nvPr/>
          </p:nvGrpSpPr>
          <p:grpSpPr>
            <a:xfrm>
              <a:off x="3075128" y="3617911"/>
              <a:ext cx="229397" cy="481026"/>
              <a:chOff x="-1" y="-1"/>
              <a:chExt cx="229396" cy="481024"/>
            </a:xfrm>
          </p:grpSpPr>
          <p:sp>
            <p:nvSpPr>
              <p:cNvPr id="353" name="Shape 335"/>
              <p:cNvSpPr/>
              <p:nvPr/>
            </p:nvSpPr>
            <p:spPr>
              <a:xfrm>
                <a:off x="179698" y="803"/>
                <a:ext cx="45095" cy="458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44" y="0"/>
                    </a:moveTo>
                    <a:lnTo>
                      <a:pt x="21600" y="2670"/>
                    </a:lnTo>
                    <a:lnTo>
                      <a:pt x="21112" y="20670"/>
                    </a:lnTo>
                    <a:lnTo>
                      <a:pt x="0" y="21600"/>
                    </a:lnTo>
                    <a:lnTo>
                      <a:pt x="3844" y="0"/>
                    </a:lnTo>
                    <a:close/>
                  </a:path>
                </a:pathLst>
              </a:custGeom>
              <a:gradFill flip="none" rotWithShape="1">
                <a:gsLst>
                  <a:gs pos="0">
                    <a:srgbClr val="DDDDDD"/>
                  </a:gs>
                  <a:gs pos="100000">
                    <a:srgbClr val="333333"/>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54" name="Shape 336"/>
              <p:cNvSpPr/>
              <p:nvPr/>
            </p:nvSpPr>
            <p:spPr>
              <a:xfrm>
                <a:off x="11152" y="-2"/>
                <a:ext cx="166641" cy="458739"/>
              </a:xfrm>
              <a:prstGeom prst="rect">
                <a:avLst/>
              </a:pr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355" name="Shape 337"/>
              <p:cNvSpPr/>
              <p:nvPr/>
            </p:nvSpPr>
            <p:spPr>
              <a:xfrm>
                <a:off x="189035" y="28306"/>
                <a:ext cx="26041" cy="418709"/>
              </a:xfrm>
              <a:custGeom>
                <a:avLst/>
                <a:gdLst/>
                <a:ahLst/>
                <a:cxnLst>
                  <a:cxn ang="0">
                    <a:pos x="wd2" y="hd2"/>
                  </a:cxn>
                  <a:cxn ang="5400000">
                    <a:pos x="wd2" y="hd2"/>
                  </a:cxn>
                  <a:cxn ang="10800000">
                    <a:pos x="wd2" y="hd2"/>
                  </a:cxn>
                  <a:cxn ang="16200000">
                    <a:pos x="wd2" y="hd2"/>
                  </a:cxn>
                </a:cxnLst>
                <a:rect l="0" t="0" r="r" b="b"/>
                <a:pathLst>
                  <a:path w="20883" h="21299" fill="norm" stroke="1" extrusionOk="0">
                    <a:moveTo>
                      <a:pt x="0" y="0"/>
                    </a:moveTo>
                    <a:cubicBezTo>
                      <a:pt x="0" y="0"/>
                      <a:pt x="5118" y="238"/>
                      <a:pt x="20883" y="1856"/>
                    </a:cubicBezTo>
                    <a:cubicBezTo>
                      <a:pt x="-717" y="10464"/>
                      <a:pt x="3480" y="21600"/>
                      <a:pt x="0" y="21293"/>
                    </a:cubicBezTo>
                    <a:lnTo>
                      <a:pt x="0" y="0"/>
                    </a:lnTo>
                    <a:close/>
                  </a:path>
                </a:pathLst>
              </a:custGeom>
              <a:gradFill flip="none" rotWithShape="1">
                <a:gsLst>
                  <a:gs pos="0">
                    <a:srgbClr val="808080"/>
                  </a:gs>
                  <a:gs pos="100000">
                    <a:srgbClr val="F8F8F8"/>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56" name="Shape 338"/>
              <p:cNvSpPr/>
              <p:nvPr/>
            </p:nvSpPr>
            <p:spPr>
              <a:xfrm>
                <a:off x="182247" y="243117"/>
                <a:ext cx="41909" cy="379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57" name="Shape 339"/>
              <p:cNvSpPr/>
              <p:nvPr/>
            </p:nvSpPr>
            <p:spPr>
              <a:xfrm>
                <a:off x="11152" y="50765"/>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360" name="Group 342"/>
              <p:cNvGrpSpPr/>
              <p:nvPr/>
            </p:nvGrpSpPr>
            <p:grpSpPr>
              <a:xfrm>
                <a:off x="96887" y="47557"/>
                <a:ext cx="92059" cy="30169"/>
                <a:chOff x="0" y="0"/>
                <a:chExt cx="92058" cy="30168"/>
              </a:xfrm>
            </p:grpSpPr>
            <p:sp>
              <p:nvSpPr>
                <p:cNvPr id="358" name="Shape 340"/>
                <p:cNvSpPr/>
                <p:nvPr/>
              </p:nvSpPr>
              <p:spPr>
                <a:xfrm>
                  <a:off x="-1" y="-1"/>
                  <a:ext cx="92059" cy="30169"/>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359" name="Shape 341"/>
                <p:cNvSpPr/>
                <p:nvPr/>
              </p:nvSpPr>
              <p:spPr>
                <a:xfrm>
                  <a:off x="1532" y="3141"/>
                  <a:ext cx="88866" cy="23881"/>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361" name="Shape 343"/>
              <p:cNvSpPr/>
              <p:nvPr/>
            </p:nvSpPr>
            <p:spPr>
              <a:xfrm>
                <a:off x="12745" y="117416"/>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364" name="Group 346"/>
              <p:cNvGrpSpPr/>
              <p:nvPr/>
            </p:nvGrpSpPr>
            <p:grpSpPr>
              <a:xfrm>
                <a:off x="96824" y="112651"/>
                <a:ext cx="92059" cy="26914"/>
                <a:chOff x="0" y="0"/>
                <a:chExt cx="92058" cy="26913"/>
              </a:xfrm>
            </p:grpSpPr>
            <p:sp>
              <p:nvSpPr>
                <p:cNvPr id="362" name="Shape 344"/>
                <p:cNvSpPr/>
                <p:nvPr/>
              </p:nvSpPr>
              <p:spPr>
                <a:xfrm>
                  <a:off x="-1" y="-1"/>
                  <a:ext cx="92059" cy="26914"/>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363" name="Shape 345"/>
                <p:cNvSpPr/>
                <p:nvPr/>
              </p:nvSpPr>
              <p:spPr>
                <a:xfrm>
                  <a:off x="1659" y="3291"/>
                  <a:ext cx="88867" cy="20715"/>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365" name="Shape 347"/>
              <p:cNvSpPr/>
              <p:nvPr/>
            </p:nvSpPr>
            <p:spPr>
              <a:xfrm>
                <a:off x="12745" y="184067"/>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366" name="Shape 348"/>
              <p:cNvSpPr/>
              <p:nvPr/>
            </p:nvSpPr>
            <p:spPr>
              <a:xfrm>
                <a:off x="14338" y="244496"/>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369" name="Group 351"/>
              <p:cNvGrpSpPr/>
              <p:nvPr/>
            </p:nvGrpSpPr>
            <p:grpSpPr>
              <a:xfrm>
                <a:off x="95297" y="244431"/>
                <a:ext cx="92089" cy="27056"/>
                <a:chOff x="0" y="0"/>
                <a:chExt cx="92088" cy="27055"/>
              </a:xfrm>
            </p:grpSpPr>
            <p:sp>
              <p:nvSpPr>
                <p:cNvPr id="367" name="Shape 349"/>
                <p:cNvSpPr/>
                <p:nvPr/>
              </p:nvSpPr>
              <p:spPr>
                <a:xfrm>
                  <a:off x="-1" y="-1"/>
                  <a:ext cx="92089" cy="27056"/>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368" name="Shape 350"/>
                <p:cNvSpPr/>
                <p:nvPr/>
              </p:nvSpPr>
              <p:spPr>
                <a:xfrm>
                  <a:off x="1534" y="-1"/>
                  <a:ext cx="88891" cy="23780"/>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370" name="Shape 352"/>
              <p:cNvSpPr/>
              <p:nvPr/>
            </p:nvSpPr>
            <p:spPr>
              <a:xfrm>
                <a:off x="182885" y="185699"/>
                <a:ext cx="41908" cy="37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373" name="Group 355"/>
              <p:cNvGrpSpPr/>
              <p:nvPr/>
            </p:nvGrpSpPr>
            <p:grpSpPr>
              <a:xfrm>
                <a:off x="95297" y="180879"/>
                <a:ext cx="93623" cy="26915"/>
                <a:chOff x="0" y="0"/>
                <a:chExt cx="93622" cy="26914"/>
              </a:xfrm>
            </p:grpSpPr>
            <p:sp>
              <p:nvSpPr>
                <p:cNvPr id="371" name="Shape 353"/>
                <p:cNvSpPr/>
                <p:nvPr/>
              </p:nvSpPr>
              <p:spPr>
                <a:xfrm>
                  <a:off x="-1" y="-1"/>
                  <a:ext cx="93624" cy="26915"/>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372" name="Shape 354"/>
                <p:cNvSpPr/>
                <p:nvPr/>
              </p:nvSpPr>
              <p:spPr>
                <a:xfrm>
                  <a:off x="1534" y="3213"/>
                  <a:ext cx="92089" cy="20685"/>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374" name="Shape 356"/>
              <p:cNvSpPr/>
              <p:nvPr/>
            </p:nvSpPr>
            <p:spPr>
              <a:xfrm>
                <a:off x="175419" y="-2"/>
                <a:ext cx="12706" cy="458739"/>
              </a:xfrm>
              <a:prstGeom prst="rect">
                <a:avLst/>
              </a:prstGeom>
              <a:gradFill flip="none" rotWithShape="1">
                <a:gsLst>
                  <a:gs pos="0">
                    <a:srgbClr val="333333"/>
                  </a:gs>
                  <a:gs pos="50000">
                    <a:srgbClr val="DDDDDD"/>
                  </a:gs>
                  <a:gs pos="100000">
                    <a:srgbClr val="333333"/>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375" name="Shape 357"/>
              <p:cNvSpPr/>
              <p:nvPr/>
            </p:nvSpPr>
            <p:spPr>
              <a:xfrm>
                <a:off x="186708" y="116037"/>
                <a:ext cx="37767" cy="427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2" y="0"/>
                    </a:moveTo>
                    <a:cubicBezTo>
                      <a:pt x="4014" y="844"/>
                      <a:pt x="10508" y="5737"/>
                      <a:pt x="21308" y="12150"/>
                    </a:cubicBezTo>
                    <a:cubicBezTo>
                      <a:pt x="21162" y="15019"/>
                      <a:pt x="21600" y="15863"/>
                      <a:pt x="21600" y="21600"/>
                    </a:cubicBezTo>
                    <a:cubicBezTo>
                      <a:pt x="21600" y="21600"/>
                      <a:pt x="11676" y="14850"/>
                      <a:pt x="0" y="8437"/>
                    </a:cubicBezTo>
                    <a:cubicBezTo>
                      <a:pt x="0" y="4050"/>
                      <a:pt x="292" y="1434"/>
                      <a:pt x="292"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76" name="Shape 358"/>
              <p:cNvSpPr/>
              <p:nvPr/>
            </p:nvSpPr>
            <p:spPr>
              <a:xfrm>
                <a:off x="187186" y="50389"/>
                <a:ext cx="38882" cy="48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3624" y="750"/>
                      <a:pt x="10516" y="5700"/>
                      <a:pt x="21600" y="12300"/>
                    </a:cubicBezTo>
                    <a:cubicBezTo>
                      <a:pt x="21458" y="14850"/>
                      <a:pt x="20179" y="16500"/>
                      <a:pt x="20179" y="21600"/>
                    </a:cubicBezTo>
                    <a:cubicBezTo>
                      <a:pt x="20179" y="21600"/>
                      <a:pt x="11582" y="13425"/>
                      <a:pt x="568" y="9300"/>
                    </a:cubicBezTo>
                    <a:cubicBezTo>
                      <a:pt x="568" y="5400"/>
                      <a:pt x="0" y="1275"/>
                      <a:pt x="0"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77" name="Shape 359"/>
              <p:cNvSpPr/>
              <p:nvPr/>
            </p:nvSpPr>
            <p:spPr>
              <a:xfrm>
                <a:off x="216685" y="438054"/>
                <a:ext cx="12711" cy="19081"/>
              </a:xfrm>
              <a:prstGeom prst="ellipse">
                <a:avLst/>
              </a:prstGeom>
              <a:solidFill>
                <a:srgbClr val="3333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378" name="Shape 360"/>
              <p:cNvSpPr/>
              <p:nvPr/>
            </p:nvSpPr>
            <p:spPr>
              <a:xfrm>
                <a:off x="185115" y="438656"/>
                <a:ext cx="39041" cy="40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40"/>
                    </a:moveTo>
                    <a:lnTo>
                      <a:pt x="141" y="21600"/>
                    </a:lnTo>
                    <a:lnTo>
                      <a:pt x="21600" y="9900"/>
                    </a:lnTo>
                    <a:lnTo>
                      <a:pt x="21176" y="0"/>
                    </a:lnTo>
                    <a:lnTo>
                      <a:pt x="0" y="9540"/>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79" name="Shape 361"/>
              <p:cNvSpPr/>
              <p:nvPr/>
            </p:nvSpPr>
            <p:spPr>
              <a:xfrm>
                <a:off x="-2" y="450905"/>
                <a:ext cx="190539" cy="30119"/>
              </a:xfrm>
              <a:prstGeom prst="roundRect">
                <a:avLst>
                  <a:gd name="adj" fmla="val 50000"/>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380" name="Shape 362"/>
              <p:cNvSpPr/>
              <p:nvPr/>
            </p:nvSpPr>
            <p:spPr>
              <a:xfrm>
                <a:off x="11152" y="458734"/>
                <a:ext cx="169827" cy="15866"/>
              </a:xfrm>
              <a:prstGeom prst="roundRect">
                <a:avLst>
                  <a:gd name="adj" fmla="val 50000"/>
                </a:avLst>
              </a:prstGeom>
              <a:gradFill flip="none" rotWithShape="1">
                <a:gsLst>
                  <a:gs pos="0">
                    <a:srgbClr val="000000"/>
                  </a:gs>
                  <a:gs pos="100000">
                    <a:srgbClr val="808080"/>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381" name="Shape 363"/>
              <p:cNvSpPr/>
              <p:nvPr/>
            </p:nvSpPr>
            <p:spPr>
              <a:xfrm>
                <a:off x="26923" y="392078"/>
                <a:ext cx="25341" cy="28519"/>
              </a:xfrm>
              <a:prstGeom prst="ellipse">
                <a:avLst/>
              </a:prstGeom>
              <a:solidFill>
                <a:srgbClr val="33CC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382" name="Shape 364"/>
              <p:cNvSpPr/>
              <p:nvPr/>
            </p:nvSpPr>
            <p:spPr>
              <a:xfrm>
                <a:off x="55599" y="392078"/>
                <a:ext cx="25339" cy="28519"/>
              </a:xfrm>
              <a:prstGeom prst="ellipse">
                <a:avLst/>
              </a:prstGeom>
              <a:solidFill>
                <a:srgbClr val="FF0000"/>
              </a:solidFill>
              <a:ln w="12700" cap="flat">
                <a:noFill/>
                <a:miter lim="400000"/>
              </a:ln>
              <a:effectLst/>
            </p:spPr>
            <p:txBody>
              <a:bodyPr wrap="square" lIns="45718" tIns="45718" rIns="45718" bIns="45718" numCol="1" anchor="ctr">
                <a:noAutofit/>
              </a:bodyPr>
              <a:lstStyle/>
              <a:p>
                <a:pPr algn="ctr">
                  <a:defRPr sz="1800">
                    <a:solidFill>
                      <a:srgbClr val="FF0000"/>
                    </a:solidFill>
                    <a:latin typeface="Gill Sans MT"/>
                    <a:ea typeface="Gill Sans MT"/>
                    <a:cs typeface="Gill Sans MT"/>
                    <a:sym typeface="Gill Sans MT"/>
                  </a:defRPr>
                </a:pPr>
              </a:p>
            </p:txBody>
          </p:sp>
          <p:sp>
            <p:nvSpPr>
              <p:cNvPr id="383" name="Shape 365"/>
              <p:cNvSpPr/>
              <p:nvPr/>
            </p:nvSpPr>
            <p:spPr>
              <a:xfrm>
                <a:off x="82521" y="392078"/>
                <a:ext cx="25341" cy="28519"/>
              </a:xfrm>
              <a:prstGeom prst="ellipse">
                <a:avLst/>
              </a:prstGeom>
              <a:solidFill>
                <a:srgbClr val="33CC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384" name="Shape 366"/>
              <p:cNvSpPr/>
              <p:nvPr/>
            </p:nvSpPr>
            <p:spPr>
              <a:xfrm>
                <a:off x="147678" y="282666"/>
                <a:ext cx="12750" cy="152380"/>
              </a:xfrm>
              <a:prstGeom prst="rect">
                <a:avLst/>
              </a:prstGeom>
              <a:solidFill>
                <a:srgbClr val="292929"/>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418" name="Group 400"/>
            <p:cNvGrpSpPr/>
            <p:nvPr/>
          </p:nvGrpSpPr>
          <p:grpSpPr>
            <a:xfrm>
              <a:off x="2759216" y="3919536"/>
              <a:ext cx="229397" cy="481026"/>
              <a:chOff x="-1" y="-1"/>
              <a:chExt cx="229396" cy="481024"/>
            </a:xfrm>
          </p:grpSpPr>
          <p:sp>
            <p:nvSpPr>
              <p:cNvPr id="386" name="Shape 368"/>
              <p:cNvSpPr/>
              <p:nvPr/>
            </p:nvSpPr>
            <p:spPr>
              <a:xfrm>
                <a:off x="179698" y="803"/>
                <a:ext cx="45095" cy="458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44" y="0"/>
                    </a:moveTo>
                    <a:lnTo>
                      <a:pt x="21600" y="2670"/>
                    </a:lnTo>
                    <a:lnTo>
                      <a:pt x="21112" y="20670"/>
                    </a:lnTo>
                    <a:lnTo>
                      <a:pt x="0" y="21600"/>
                    </a:lnTo>
                    <a:lnTo>
                      <a:pt x="3844" y="0"/>
                    </a:lnTo>
                    <a:close/>
                  </a:path>
                </a:pathLst>
              </a:custGeom>
              <a:gradFill flip="none" rotWithShape="1">
                <a:gsLst>
                  <a:gs pos="0">
                    <a:srgbClr val="DDDDDD"/>
                  </a:gs>
                  <a:gs pos="100000">
                    <a:srgbClr val="333333"/>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87" name="Shape 369"/>
              <p:cNvSpPr/>
              <p:nvPr/>
            </p:nvSpPr>
            <p:spPr>
              <a:xfrm>
                <a:off x="11151" y="-2"/>
                <a:ext cx="166642" cy="458739"/>
              </a:xfrm>
              <a:prstGeom prst="rect">
                <a:avLst/>
              </a:pr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388" name="Shape 370"/>
              <p:cNvSpPr/>
              <p:nvPr/>
            </p:nvSpPr>
            <p:spPr>
              <a:xfrm>
                <a:off x="189035" y="28306"/>
                <a:ext cx="26039" cy="418709"/>
              </a:xfrm>
              <a:custGeom>
                <a:avLst/>
                <a:gdLst/>
                <a:ahLst/>
                <a:cxnLst>
                  <a:cxn ang="0">
                    <a:pos x="wd2" y="hd2"/>
                  </a:cxn>
                  <a:cxn ang="5400000">
                    <a:pos x="wd2" y="hd2"/>
                  </a:cxn>
                  <a:cxn ang="10800000">
                    <a:pos x="wd2" y="hd2"/>
                  </a:cxn>
                  <a:cxn ang="16200000">
                    <a:pos x="wd2" y="hd2"/>
                  </a:cxn>
                </a:cxnLst>
                <a:rect l="0" t="0" r="r" b="b"/>
                <a:pathLst>
                  <a:path w="20883" h="21299" fill="norm" stroke="1" extrusionOk="0">
                    <a:moveTo>
                      <a:pt x="0" y="0"/>
                    </a:moveTo>
                    <a:cubicBezTo>
                      <a:pt x="0" y="0"/>
                      <a:pt x="5118" y="238"/>
                      <a:pt x="20883" y="1856"/>
                    </a:cubicBezTo>
                    <a:cubicBezTo>
                      <a:pt x="-717" y="10464"/>
                      <a:pt x="3480" y="21600"/>
                      <a:pt x="0" y="21293"/>
                    </a:cubicBezTo>
                    <a:lnTo>
                      <a:pt x="0" y="0"/>
                    </a:lnTo>
                    <a:close/>
                  </a:path>
                </a:pathLst>
              </a:custGeom>
              <a:gradFill flip="none" rotWithShape="1">
                <a:gsLst>
                  <a:gs pos="0">
                    <a:srgbClr val="808080"/>
                  </a:gs>
                  <a:gs pos="100000">
                    <a:srgbClr val="F8F8F8"/>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89" name="Shape 371"/>
              <p:cNvSpPr/>
              <p:nvPr/>
            </p:nvSpPr>
            <p:spPr>
              <a:xfrm>
                <a:off x="182247" y="243117"/>
                <a:ext cx="41909" cy="379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90" name="Shape 372"/>
              <p:cNvSpPr/>
              <p:nvPr/>
            </p:nvSpPr>
            <p:spPr>
              <a:xfrm>
                <a:off x="11151" y="50765"/>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393" name="Group 375"/>
              <p:cNvGrpSpPr/>
              <p:nvPr/>
            </p:nvGrpSpPr>
            <p:grpSpPr>
              <a:xfrm>
                <a:off x="96886" y="47557"/>
                <a:ext cx="92059" cy="30169"/>
                <a:chOff x="0" y="0"/>
                <a:chExt cx="92058" cy="30168"/>
              </a:xfrm>
            </p:grpSpPr>
            <p:sp>
              <p:nvSpPr>
                <p:cNvPr id="391" name="Shape 373"/>
                <p:cNvSpPr/>
                <p:nvPr/>
              </p:nvSpPr>
              <p:spPr>
                <a:xfrm>
                  <a:off x="-1" y="-1"/>
                  <a:ext cx="92059" cy="30169"/>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392" name="Shape 374"/>
                <p:cNvSpPr/>
                <p:nvPr/>
              </p:nvSpPr>
              <p:spPr>
                <a:xfrm>
                  <a:off x="1531" y="3141"/>
                  <a:ext cx="88867" cy="23881"/>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394" name="Shape 376"/>
              <p:cNvSpPr/>
              <p:nvPr/>
            </p:nvSpPr>
            <p:spPr>
              <a:xfrm>
                <a:off x="12744" y="117416"/>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397" name="Group 379"/>
              <p:cNvGrpSpPr/>
              <p:nvPr/>
            </p:nvGrpSpPr>
            <p:grpSpPr>
              <a:xfrm>
                <a:off x="96826" y="112651"/>
                <a:ext cx="92059" cy="26914"/>
                <a:chOff x="0" y="0"/>
                <a:chExt cx="92058" cy="26913"/>
              </a:xfrm>
            </p:grpSpPr>
            <p:sp>
              <p:nvSpPr>
                <p:cNvPr id="395" name="Shape 377"/>
                <p:cNvSpPr/>
                <p:nvPr/>
              </p:nvSpPr>
              <p:spPr>
                <a:xfrm>
                  <a:off x="0" y="-1"/>
                  <a:ext cx="92059" cy="26914"/>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396" name="Shape 378"/>
                <p:cNvSpPr/>
                <p:nvPr/>
              </p:nvSpPr>
              <p:spPr>
                <a:xfrm>
                  <a:off x="1659" y="3291"/>
                  <a:ext cx="88868" cy="20715"/>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398" name="Shape 380"/>
              <p:cNvSpPr/>
              <p:nvPr/>
            </p:nvSpPr>
            <p:spPr>
              <a:xfrm>
                <a:off x="12744" y="184067"/>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399" name="Shape 381"/>
              <p:cNvSpPr/>
              <p:nvPr/>
            </p:nvSpPr>
            <p:spPr>
              <a:xfrm>
                <a:off x="14337" y="244496"/>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02" name="Group 384"/>
              <p:cNvGrpSpPr/>
              <p:nvPr/>
            </p:nvGrpSpPr>
            <p:grpSpPr>
              <a:xfrm>
                <a:off x="95299" y="244431"/>
                <a:ext cx="92089" cy="27056"/>
                <a:chOff x="0" y="0"/>
                <a:chExt cx="92088" cy="27055"/>
              </a:xfrm>
            </p:grpSpPr>
            <p:sp>
              <p:nvSpPr>
                <p:cNvPr id="400" name="Shape 382"/>
                <p:cNvSpPr/>
                <p:nvPr/>
              </p:nvSpPr>
              <p:spPr>
                <a:xfrm>
                  <a:off x="0" y="-1"/>
                  <a:ext cx="92089" cy="27056"/>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01" name="Shape 383"/>
                <p:cNvSpPr/>
                <p:nvPr/>
              </p:nvSpPr>
              <p:spPr>
                <a:xfrm>
                  <a:off x="1534" y="-1"/>
                  <a:ext cx="88892" cy="23780"/>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403" name="Shape 385"/>
              <p:cNvSpPr/>
              <p:nvPr/>
            </p:nvSpPr>
            <p:spPr>
              <a:xfrm>
                <a:off x="182885" y="185699"/>
                <a:ext cx="41908" cy="37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406" name="Group 388"/>
              <p:cNvGrpSpPr/>
              <p:nvPr/>
            </p:nvGrpSpPr>
            <p:grpSpPr>
              <a:xfrm>
                <a:off x="95296" y="180879"/>
                <a:ext cx="93624" cy="26915"/>
                <a:chOff x="0" y="0"/>
                <a:chExt cx="93623" cy="26914"/>
              </a:xfrm>
            </p:grpSpPr>
            <p:sp>
              <p:nvSpPr>
                <p:cNvPr id="404" name="Shape 386"/>
                <p:cNvSpPr/>
                <p:nvPr/>
              </p:nvSpPr>
              <p:spPr>
                <a:xfrm>
                  <a:off x="0" y="-1"/>
                  <a:ext cx="93624" cy="26915"/>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05" name="Shape 387"/>
                <p:cNvSpPr/>
                <p:nvPr/>
              </p:nvSpPr>
              <p:spPr>
                <a:xfrm>
                  <a:off x="1534" y="3213"/>
                  <a:ext cx="92090" cy="20685"/>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407" name="Shape 389"/>
              <p:cNvSpPr/>
              <p:nvPr/>
            </p:nvSpPr>
            <p:spPr>
              <a:xfrm>
                <a:off x="175419" y="-2"/>
                <a:ext cx="12706" cy="458739"/>
              </a:xfrm>
              <a:prstGeom prst="rect">
                <a:avLst/>
              </a:prstGeom>
              <a:gradFill flip="none" rotWithShape="1">
                <a:gsLst>
                  <a:gs pos="0">
                    <a:srgbClr val="333333"/>
                  </a:gs>
                  <a:gs pos="50000">
                    <a:srgbClr val="DDDDDD"/>
                  </a:gs>
                  <a:gs pos="100000">
                    <a:srgbClr val="333333"/>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08" name="Shape 390"/>
              <p:cNvSpPr/>
              <p:nvPr/>
            </p:nvSpPr>
            <p:spPr>
              <a:xfrm>
                <a:off x="186708" y="116037"/>
                <a:ext cx="37767" cy="427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2" y="0"/>
                    </a:moveTo>
                    <a:cubicBezTo>
                      <a:pt x="4014" y="844"/>
                      <a:pt x="10508" y="5737"/>
                      <a:pt x="21308" y="12150"/>
                    </a:cubicBezTo>
                    <a:cubicBezTo>
                      <a:pt x="21162" y="15019"/>
                      <a:pt x="21600" y="15863"/>
                      <a:pt x="21600" y="21600"/>
                    </a:cubicBezTo>
                    <a:cubicBezTo>
                      <a:pt x="21600" y="21600"/>
                      <a:pt x="11676" y="14850"/>
                      <a:pt x="0" y="8437"/>
                    </a:cubicBezTo>
                    <a:cubicBezTo>
                      <a:pt x="0" y="4050"/>
                      <a:pt x="292" y="1434"/>
                      <a:pt x="292"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09" name="Shape 391"/>
              <p:cNvSpPr/>
              <p:nvPr/>
            </p:nvSpPr>
            <p:spPr>
              <a:xfrm>
                <a:off x="187186" y="50389"/>
                <a:ext cx="38882" cy="48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3624" y="750"/>
                      <a:pt x="10516" y="5700"/>
                      <a:pt x="21600" y="12300"/>
                    </a:cubicBezTo>
                    <a:cubicBezTo>
                      <a:pt x="21458" y="14850"/>
                      <a:pt x="20179" y="16500"/>
                      <a:pt x="20179" y="21600"/>
                    </a:cubicBezTo>
                    <a:cubicBezTo>
                      <a:pt x="20179" y="21600"/>
                      <a:pt x="11582" y="13425"/>
                      <a:pt x="568" y="9300"/>
                    </a:cubicBezTo>
                    <a:cubicBezTo>
                      <a:pt x="568" y="5400"/>
                      <a:pt x="0" y="1275"/>
                      <a:pt x="0"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10" name="Shape 392"/>
              <p:cNvSpPr/>
              <p:nvPr/>
            </p:nvSpPr>
            <p:spPr>
              <a:xfrm>
                <a:off x="216685" y="438054"/>
                <a:ext cx="12711" cy="19081"/>
              </a:xfrm>
              <a:prstGeom prst="ellipse">
                <a:avLst/>
              </a:prstGeom>
              <a:solidFill>
                <a:srgbClr val="3333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11" name="Shape 393"/>
              <p:cNvSpPr/>
              <p:nvPr/>
            </p:nvSpPr>
            <p:spPr>
              <a:xfrm>
                <a:off x="185115" y="438656"/>
                <a:ext cx="39041" cy="40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40"/>
                    </a:moveTo>
                    <a:lnTo>
                      <a:pt x="141" y="21600"/>
                    </a:lnTo>
                    <a:lnTo>
                      <a:pt x="21600" y="9900"/>
                    </a:lnTo>
                    <a:lnTo>
                      <a:pt x="21176" y="0"/>
                    </a:lnTo>
                    <a:lnTo>
                      <a:pt x="0" y="9540"/>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12" name="Shape 394"/>
              <p:cNvSpPr/>
              <p:nvPr/>
            </p:nvSpPr>
            <p:spPr>
              <a:xfrm>
                <a:off x="-2" y="450905"/>
                <a:ext cx="190539" cy="30119"/>
              </a:xfrm>
              <a:prstGeom prst="roundRect">
                <a:avLst>
                  <a:gd name="adj" fmla="val 50000"/>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13" name="Shape 395"/>
              <p:cNvSpPr/>
              <p:nvPr/>
            </p:nvSpPr>
            <p:spPr>
              <a:xfrm>
                <a:off x="11151" y="458734"/>
                <a:ext cx="169828" cy="15866"/>
              </a:xfrm>
              <a:prstGeom prst="roundRect">
                <a:avLst>
                  <a:gd name="adj" fmla="val 50000"/>
                </a:avLst>
              </a:prstGeom>
              <a:gradFill flip="none" rotWithShape="1">
                <a:gsLst>
                  <a:gs pos="0">
                    <a:srgbClr val="000000"/>
                  </a:gs>
                  <a:gs pos="100000">
                    <a:srgbClr val="808080"/>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14" name="Shape 396"/>
              <p:cNvSpPr/>
              <p:nvPr/>
            </p:nvSpPr>
            <p:spPr>
              <a:xfrm>
                <a:off x="26922" y="392078"/>
                <a:ext cx="25341" cy="28519"/>
              </a:xfrm>
              <a:prstGeom prst="ellipse">
                <a:avLst/>
              </a:prstGeom>
              <a:solidFill>
                <a:srgbClr val="33CC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15" name="Shape 397"/>
              <p:cNvSpPr/>
              <p:nvPr/>
            </p:nvSpPr>
            <p:spPr>
              <a:xfrm>
                <a:off x="55598" y="392078"/>
                <a:ext cx="25339" cy="28519"/>
              </a:xfrm>
              <a:prstGeom prst="ellipse">
                <a:avLst/>
              </a:prstGeom>
              <a:solidFill>
                <a:srgbClr val="FF0000"/>
              </a:solidFill>
              <a:ln w="12700" cap="flat">
                <a:noFill/>
                <a:miter lim="400000"/>
              </a:ln>
              <a:effectLst/>
            </p:spPr>
            <p:txBody>
              <a:bodyPr wrap="square" lIns="45718" tIns="45718" rIns="45718" bIns="45718" numCol="1" anchor="ctr">
                <a:noAutofit/>
              </a:bodyPr>
              <a:lstStyle/>
              <a:p>
                <a:pPr algn="ctr">
                  <a:defRPr sz="1800">
                    <a:solidFill>
                      <a:srgbClr val="FF0000"/>
                    </a:solidFill>
                    <a:latin typeface="Gill Sans MT"/>
                    <a:ea typeface="Gill Sans MT"/>
                    <a:cs typeface="Gill Sans MT"/>
                    <a:sym typeface="Gill Sans MT"/>
                  </a:defRPr>
                </a:pPr>
              </a:p>
            </p:txBody>
          </p:sp>
          <p:sp>
            <p:nvSpPr>
              <p:cNvPr id="416" name="Shape 398"/>
              <p:cNvSpPr/>
              <p:nvPr/>
            </p:nvSpPr>
            <p:spPr>
              <a:xfrm>
                <a:off x="82520" y="392078"/>
                <a:ext cx="25341" cy="28519"/>
              </a:xfrm>
              <a:prstGeom prst="ellipse">
                <a:avLst/>
              </a:prstGeom>
              <a:solidFill>
                <a:srgbClr val="33CC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17" name="Shape 399"/>
              <p:cNvSpPr/>
              <p:nvPr/>
            </p:nvSpPr>
            <p:spPr>
              <a:xfrm>
                <a:off x="147678" y="282666"/>
                <a:ext cx="12750" cy="152380"/>
              </a:xfrm>
              <a:prstGeom prst="rect">
                <a:avLst/>
              </a:prstGeom>
              <a:solidFill>
                <a:srgbClr val="292929"/>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442" name="Group 424"/>
            <p:cNvGrpSpPr/>
            <p:nvPr/>
          </p:nvGrpSpPr>
          <p:grpSpPr>
            <a:xfrm>
              <a:off x="136656" y="658810"/>
              <a:ext cx="535001" cy="414895"/>
              <a:chOff x="-1" y="0"/>
              <a:chExt cx="535000" cy="414894"/>
            </a:xfrm>
          </p:grpSpPr>
          <p:pic>
            <p:nvPicPr>
              <p:cNvPr id="419" name="image12.png" descr="image12.png"/>
              <p:cNvPicPr>
                <a:picLocks noChangeAspect="1"/>
              </p:cNvPicPr>
              <p:nvPr/>
            </p:nvPicPr>
            <p:blipFill>
              <a:blip r:embed="rId13">
                <a:extLst/>
              </a:blip>
              <a:stretch>
                <a:fillRect/>
              </a:stretch>
            </p:blipFill>
            <p:spPr>
              <a:xfrm>
                <a:off x="-2" y="-1"/>
                <a:ext cx="530717" cy="223764"/>
              </a:xfrm>
              <a:prstGeom prst="rect">
                <a:avLst/>
              </a:prstGeom>
              <a:ln w="12700" cap="flat">
                <a:noFill/>
                <a:miter lim="400000"/>
              </a:ln>
              <a:effectLst/>
            </p:spPr>
          </p:pic>
          <p:pic>
            <p:nvPicPr>
              <p:cNvPr id="420" name="image13.png" descr="image13.png"/>
              <p:cNvPicPr>
                <a:picLocks noChangeAspect="1"/>
              </p:cNvPicPr>
              <p:nvPr/>
            </p:nvPicPr>
            <p:blipFill>
              <a:blip r:embed="rId14">
                <a:extLst/>
              </a:blip>
              <a:stretch>
                <a:fillRect/>
              </a:stretch>
            </p:blipFill>
            <p:spPr>
              <a:xfrm flipH="1" rot="109065">
                <a:off x="25707" y="248479"/>
                <a:ext cx="437232" cy="159521"/>
              </a:xfrm>
              <a:prstGeom prst="rect">
                <a:avLst/>
              </a:prstGeom>
              <a:ln w="12700" cap="flat">
                <a:noFill/>
                <a:miter lim="400000"/>
              </a:ln>
              <a:effectLst/>
            </p:spPr>
          </p:pic>
          <p:sp>
            <p:nvSpPr>
              <p:cNvPr id="421" name="Shape 403"/>
              <p:cNvSpPr/>
              <p:nvPr/>
            </p:nvSpPr>
            <p:spPr>
              <a:xfrm>
                <a:off x="170603" y="93692"/>
                <a:ext cx="351932" cy="208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422" name="image14.png" descr="image14.png"/>
              <p:cNvPicPr>
                <a:picLocks noChangeAspect="1"/>
              </p:cNvPicPr>
              <p:nvPr/>
            </p:nvPicPr>
            <p:blipFill>
              <a:blip r:embed="rId15">
                <a:extLst/>
              </a:blip>
              <a:stretch>
                <a:fillRect/>
              </a:stretch>
            </p:blipFill>
            <p:spPr>
              <a:xfrm>
                <a:off x="187936" y="99046"/>
                <a:ext cx="319798" cy="189435"/>
              </a:xfrm>
              <a:prstGeom prst="rect">
                <a:avLst/>
              </a:prstGeom>
              <a:ln w="12700" cap="flat">
                <a:noFill/>
                <a:miter lim="400000"/>
              </a:ln>
              <a:effectLst/>
            </p:spPr>
          </p:pic>
          <p:sp>
            <p:nvSpPr>
              <p:cNvPr id="423" name="Shape 405"/>
              <p:cNvSpPr/>
              <p:nvPr/>
            </p:nvSpPr>
            <p:spPr>
              <a:xfrm>
                <a:off x="234678" y="87551"/>
                <a:ext cx="298179" cy="38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000099"/>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24" name="Shape 406"/>
              <p:cNvSpPr/>
              <p:nvPr/>
            </p:nvSpPr>
            <p:spPr>
              <a:xfrm>
                <a:off x="167487" y="87236"/>
                <a:ext cx="82777" cy="1612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25" name="Shape 407"/>
              <p:cNvSpPr/>
              <p:nvPr/>
            </p:nvSpPr>
            <p:spPr>
              <a:xfrm>
                <a:off x="441510" y="116052"/>
                <a:ext cx="89205" cy="18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26" name="Shape 408"/>
              <p:cNvSpPr/>
              <p:nvPr/>
            </p:nvSpPr>
            <p:spPr>
              <a:xfrm>
                <a:off x="166513" y="240291"/>
                <a:ext cx="305184" cy="62834"/>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0000CC"/>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27" name="Shape 409"/>
              <p:cNvSpPr/>
              <p:nvPr/>
            </p:nvSpPr>
            <p:spPr>
              <a:xfrm>
                <a:off x="451442" y="117627"/>
                <a:ext cx="83558" cy="186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28" name="Shape 410"/>
              <p:cNvSpPr/>
              <p:nvPr/>
            </p:nvSpPr>
            <p:spPr>
              <a:xfrm>
                <a:off x="166903" y="248636"/>
                <a:ext cx="290972" cy="62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00009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435" name="Group 417"/>
              <p:cNvGrpSpPr/>
              <p:nvPr/>
            </p:nvGrpSpPr>
            <p:grpSpPr>
              <a:xfrm>
                <a:off x="162031" y="314925"/>
                <a:ext cx="98755" cy="36956"/>
                <a:chOff x="0" y="-2"/>
                <a:chExt cx="98754" cy="36955"/>
              </a:xfrm>
            </p:grpSpPr>
            <p:sp>
              <p:nvSpPr>
                <p:cNvPr id="429" name="Shape 411"/>
                <p:cNvSpPr/>
                <p:nvPr/>
              </p:nvSpPr>
              <p:spPr>
                <a:xfrm>
                  <a:off x="-1" y="-3"/>
                  <a:ext cx="98755" cy="36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30" name="Shape 412"/>
                <p:cNvSpPr/>
                <p:nvPr/>
              </p:nvSpPr>
              <p:spPr>
                <a:xfrm>
                  <a:off x="1839" y="789"/>
                  <a:ext cx="95340" cy="3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31" name="Shape 413"/>
                <p:cNvSpPr/>
                <p:nvPr/>
              </p:nvSpPr>
              <p:spPr>
                <a:xfrm>
                  <a:off x="8929" y="13708"/>
                  <a:ext cx="33883"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32" name="Shape 414"/>
                <p:cNvSpPr/>
                <p:nvPr/>
              </p:nvSpPr>
              <p:spPr>
                <a:xfrm>
                  <a:off x="7747" y="16806"/>
                  <a:ext cx="25479"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33" name="Shape 415"/>
                <p:cNvSpPr/>
                <p:nvPr/>
              </p:nvSpPr>
              <p:spPr>
                <a:xfrm>
                  <a:off x="36765" y="21032"/>
                  <a:ext cx="33887" cy="12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34" name="Shape 416"/>
                <p:cNvSpPr/>
                <p:nvPr/>
              </p:nvSpPr>
              <p:spPr>
                <a:xfrm>
                  <a:off x="35584" y="24243"/>
                  <a:ext cx="25481" cy="1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436" name="Shape 418"/>
              <p:cNvSpPr/>
              <p:nvPr/>
            </p:nvSpPr>
            <p:spPr>
              <a:xfrm>
                <a:off x="331082" y="320440"/>
                <a:ext cx="119587" cy="80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37" name="Shape 419"/>
              <p:cNvSpPr/>
              <p:nvPr/>
            </p:nvSpPr>
            <p:spPr>
              <a:xfrm>
                <a:off x="25902" y="326896"/>
                <a:ext cx="305965" cy="73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38" name="Shape 420"/>
              <p:cNvSpPr/>
              <p:nvPr/>
            </p:nvSpPr>
            <p:spPr>
              <a:xfrm>
                <a:off x="21402" y="313354"/>
                <a:ext cx="12706" cy="14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39" name="Shape 421"/>
              <p:cNvSpPr/>
              <p:nvPr/>
            </p:nvSpPr>
            <p:spPr>
              <a:xfrm>
                <a:off x="26291" y="252416"/>
                <a:ext cx="142176" cy="6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40" name="Shape 422"/>
              <p:cNvSpPr/>
              <p:nvPr/>
            </p:nvSpPr>
            <p:spPr>
              <a:xfrm>
                <a:off x="35834" y="316503"/>
                <a:ext cx="290190" cy="71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41" name="Shape 423"/>
              <p:cNvSpPr/>
              <p:nvPr/>
            </p:nvSpPr>
            <p:spPr>
              <a:xfrm flipH="1" rot="10800000">
                <a:off x="325629" y="311464"/>
                <a:ext cx="118419" cy="735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466" name="Group 448"/>
            <p:cNvGrpSpPr/>
            <p:nvPr/>
          </p:nvGrpSpPr>
          <p:grpSpPr>
            <a:xfrm>
              <a:off x="1706700" y="4102097"/>
              <a:ext cx="474674" cy="414116"/>
              <a:chOff x="0" y="-1"/>
              <a:chExt cx="474673" cy="414114"/>
            </a:xfrm>
          </p:grpSpPr>
          <p:pic>
            <p:nvPicPr>
              <p:cNvPr id="443" name="image15.png" descr="image15.png"/>
              <p:cNvPicPr>
                <a:picLocks noChangeAspect="1"/>
              </p:cNvPicPr>
              <p:nvPr/>
            </p:nvPicPr>
            <p:blipFill>
              <a:blip r:embed="rId16">
                <a:extLst/>
              </a:blip>
              <a:stretch>
                <a:fillRect/>
              </a:stretch>
            </p:blipFill>
            <p:spPr>
              <a:xfrm>
                <a:off x="-1" y="-2"/>
                <a:ext cx="470872" cy="223767"/>
              </a:xfrm>
              <a:prstGeom prst="rect">
                <a:avLst/>
              </a:prstGeom>
              <a:ln w="12700" cap="flat">
                <a:noFill/>
                <a:miter lim="400000"/>
              </a:ln>
              <a:effectLst/>
            </p:spPr>
          </p:pic>
          <p:pic>
            <p:nvPicPr>
              <p:cNvPr id="444" name="image16.png" descr="image16.png"/>
              <p:cNvPicPr>
                <a:picLocks noChangeAspect="1"/>
              </p:cNvPicPr>
              <p:nvPr/>
            </p:nvPicPr>
            <p:blipFill>
              <a:blip r:embed="rId17">
                <a:extLst/>
              </a:blip>
              <a:stretch>
                <a:fillRect/>
              </a:stretch>
            </p:blipFill>
            <p:spPr>
              <a:xfrm flipH="1" rot="109065">
                <a:off x="22808" y="248481"/>
                <a:ext cx="387930" cy="159521"/>
              </a:xfrm>
              <a:prstGeom prst="rect">
                <a:avLst/>
              </a:prstGeom>
              <a:ln w="12700" cap="flat">
                <a:noFill/>
                <a:miter lim="400000"/>
              </a:ln>
              <a:effectLst/>
            </p:spPr>
          </p:pic>
          <p:sp>
            <p:nvSpPr>
              <p:cNvPr id="445" name="Shape 427"/>
              <p:cNvSpPr/>
              <p:nvPr/>
            </p:nvSpPr>
            <p:spPr>
              <a:xfrm>
                <a:off x="151366" y="93690"/>
                <a:ext cx="312248" cy="208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446" name="image17.png" descr="image17.png"/>
              <p:cNvPicPr>
                <a:picLocks noChangeAspect="1"/>
              </p:cNvPicPr>
              <p:nvPr/>
            </p:nvPicPr>
            <p:blipFill>
              <a:blip r:embed="rId18">
                <a:extLst/>
              </a:blip>
              <a:stretch>
                <a:fillRect/>
              </a:stretch>
            </p:blipFill>
            <p:spPr>
              <a:xfrm>
                <a:off x="166745" y="99044"/>
                <a:ext cx="283737" cy="189439"/>
              </a:xfrm>
              <a:prstGeom prst="rect">
                <a:avLst/>
              </a:prstGeom>
              <a:ln w="12700" cap="flat">
                <a:noFill/>
                <a:miter lim="400000"/>
              </a:ln>
              <a:effectLst/>
            </p:spPr>
          </p:pic>
          <p:sp>
            <p:nvSpPr>
              <p:cNvPr id="447" name="Shape 429"/>
              <p:cNvSpPr/>
              <p:nvPr/>
            </p:nvSpPr>
            <p:spPr>
              <a:xfrm>
                <a:off x="208215" y="87549"/>
                <a:ext cx="264557" cy="38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000099"/>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48" name="Shape 430"/>
              <p:cNvSpPr/>
              <p:nvPr/>
            </p:nvSpPr>
            <p:spPr>
              <a:xfrm>
                <a:off x="148601" y="87234"/>
                <a:ext cx="73443" cy="161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49" name="Shape 431"/>
              <p:cNvSpPr/>
              <p:nvPr/>
            </p:nvSpPr>
            <p:spPr>
              <a:xfrm>
                <a:off x="391725" y="116050"/>
                <a:ext cx="79146" cy="1861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50" name="Shape 432"/>
              <p:cNvSpPr/>
              <p:nvPr/>
            </p:nvSpPr>
            <p:spPr>
              <a:xfrm>
                <a:off x="147737" y="240293"/>
                <a:ext cx="270771" cy="62834"/>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0000CC"/>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51" name="Shape 433"/>
              <p:cNvSpPr/>
              <p:nvPr/>
            </p:nvSpPr>
            <p:spPr>
              <a:xfrm>
                <a:off x="400537" y="117625"/>
                <a:ext cx="74136" cy="1869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52" name="Shape 434"/>
              <p:cNvSpPr/>
              <p:nvPr/>
            </p:nvSpPr>
            <p:spPr>
              <a:xfrm>
                <a:off x="148083" y="248638"/>
                <a:ext cx="258163" cy="62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00009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459" name="Group 441"/>
              <p:cNvGrpSpPr/>
              <p:nvPr/>
            </p:nvGrpSpPr>
            <p:grpSpPr>
              <a:xfrm>
                <a:off x="143759" y="314927"/>
                <a:ext cx="87620" cy="36957"/>
                <a:chOff x="0" y="-1"/>
                <a:chExt cx="87619" cy="36956"/>
              </a:xfrm>
            </p:grpSpPr>
            <p:sp>
              <p:nvSpPr>
                <p:cNvPr id="453" name="Shape 435"/>
                <p:cNvSpPr/>
                <p:nvPr/>
              </p:nvSpPr>
              <p:spPr>
                <a:xfrm>
                  <a:off x="-1" y="-2"/>
                  <a:ext cx="87620" cy="368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54" name="Shape 436"/>
                <p:cNvSpPr/>
                <p:nvPr/>
              </p:nvSpPr>
              <p:spPr>
                <a:xfrm>
                  <a:off x="1632" y="790"/>
                  <a:ext cx="84590" cy="3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55" name="Shape 437"/>
                <p:cNvSpPr/>
                <p:nvPr/>
              </p:nvSpPr>
              <p:spPr>
                <a:xfrm>
                  <a:off x="7923" y="13709"/>
                  <a:ext cx="30063" cy="12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56" name="Shape 438"/>
                <p:cNvSpPr/>
                <p:nvPr/>
              </p:nvSpPr>
              <p:spPr>
                <a:xfrm>
                  <a:off x="6875" y="16807"/>
                  <a:ext cx="22606" cy="12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57" name="Shape 439"/>
                <p:cNvSpPr/>
                <p:nvPr/>
              </p:nvSpPr>
              <p:spPr>
                <a:xfrm>
                  <a:off x="32621" y="21034"/>
                  <a:ext cx="30063" cy="12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58" name="Shape 440"/>
                <p:cNvSpPr/>
                <p:nvPr/>
              </p:nvSpPr>
              <p:spPr>
                <a:xfrm>
                  <a:off x="31572" y="24245"/>
                  <a:ext cx="22608" cy="1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460" name="Shape 442"/>
              <p:cNvSpPr/>
              <p:nvPr/>
            </p:nvSpPr>
            <p:spPr>
              <a:xfrm>
                <a:off x="293747" y="320442"/>
                <a:ext cx="106105" cy="80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61" name="Shape 443"/>
              <p:cNvSpPr/>
              <p:nvPr/>
            </p:nvSpPr>
            <p:spPr>
              <a:xfrm>
                <a:off x="22981" y="326898"/>
                <a:ext cx="271464" cy="73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62" name="Shape 444"/>
              <p:cNvSpPr/>
              <p:nvPr/>
            </p:nvSpPr>
            <p:spPr>
              <a:xfrm>
                <a:off x="18272" y="313356"/>
                <a:ext cx="12706" cy="14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63" name="Shape 445"/>
              <p:cNvSpPr/>
              <p:nvPr/>
            </p:nvSpPr>
            <p:spPr>
              <a:xfrm>
                <a:off x="23327" y="252418"/>
                <a:ext cx="126144" cy="6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64" name="Shape 446"/>
              <p:cNvSpPr/>
              <p:nvPr/>
            </p:nvSpPr>
            <p:spPr>
              <a:xfrm>
                <a:off x="31793" y="316505"/>
                <a:ext cx="257468" cy="71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65" name="Shape 447"/>
              <p:cNvSpPr/>
              <p:nvPr/>
            </p:nvSpPr>
            <p:spPr>
              <a:xfrm flipH="1" rot="10800000">
                <a:off x="288909" y="311466"/>
                <a:ext cx="105068" cy="735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490" name="Group 472"/>
            <p:cNvGrpSpPr/>
            <p:nvPr/>
          </p:nvGrpSpPr>
          <p:grpSpPr>
            <a:xfrm>
              <a:off x="395419" y="1657347"/>
              <a:ext cx="444515" cy="413721"/>
              <a:chOff x="0" y="0"/>
              <a:chExt cx="444513" cy="413720"/>
            </a:xfrm>
          </p:grpSpPr>
          <p:pic>
            <p:nvPicPr>
              <p:cNvPr id="467" name="image18.png" descr="image18.png"/>
              <p:cNvPicPr>
                <a:picLocks noChangeAspect="1"/>
              </p:cNvPicPr>
              <p:nvPr/>
            </p:nvPicPr>
            <p:blipFill>
              <a:blip r:embed="rId19">
                <a:extLst/>
              </a:blip>
              <a:stretch>
                <a:fillRect/>
              </a:stretch>
            </p:blipFill>
            <p:spPr>
              <a:xfrm>
                <a:off x="-1" y="-1"/>
                <a:ext cx="440954" cy="223763"/>
              </a:xfrm>
              <a:prstGeom prst="rect">
                <a:avLst/>
              </a:prstGeom>
              <a:ln w="12700" cap="flat">
                <a:noFill/>
                <a:miter lim="400000"/>
              </a:ln>
              <a:effectLst/>
            </p:spPr>
          </p:pic>
          <p:pic>
            <p:nvPicPr>
              <p:cNvPr id="468" name="image19.png" descr="image19.png"/>
              <p:cNvPicPr>
                <a:picLocks noChangeAspect="1"/>
              </p:cNvPicPr>
              <p:nvPr/>
            </p:nvPicPr>
            <p:blipFill>
              <a:blip r:embed="rId20">
                <a:extLst/>
              </a:blip>
              <a:stretch>
                <a:fillRect/>
              </a:stretch>
            </p:blipFill>
            <p:spPr>
              <a:xfrm flipH="1" rot="109065">
                <a:off x="21359" y="248478"/>
                <a:ext cx="363281" cy="159521"/>
              </a:xfrm>
              <a:prstGeom prst="rect">
                <a:avLst/>
              </a:prstGeom>
              <a:ln w="12700" cap="flat">
                <a:noFill/>
                <a:miter lim="400000"/>
              </a:ln>
              <a:effectLst/>
            </p:spPr>
          </p:pic>
          <p:sp>
            <p:nvSpPr>
              <p:cNvPr id="469" name="Shape 451"/>
              <p:cNvSpPr/>
              <p:nvPr/>
            </p:nvSpPr>
            <p:spPr>
              <a:xfrm>
                <a:off x="141748" y="93690"/>
                <a:ext cx="292409" cy="2081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470" name="image20.png" descr="image20.png"/>
              <p:cNvPicPr>
                <a:picLocks noChangeAspect="1"/>
              </p:cNvPicPr>
              <p:nvPr/>
            </p:nvPicPr>
            <p:blipFill>
              <a:blip r:embed="rId21">
                <a:extLst/>
              </a:blip>
              <a:stretch>
                <a:fillRect/>
              </a:stretch>
            </p:blipFill>
            <p:spPr>
              <a:xfrm>
                <a:off x="156149" y="99044"/>
                <a:ext cx="265710" cy="189436"/>
              </a:xfrm>
              <a:prstGeom prst="rect">
                <a:avLst/>
              </a:prstGeom>
              <a:ln w="12700" cap="flat">
                <a:noFill/>
                <a:miter lim="400000"/>
              </a:ln>
              <a:effectLst/>
            </p:spPr>
          </p:pic>
          <p:sp>
            <p:nvSpPr>
              <p:cNvPr id="471" name="Shape 453"/>
              <p:cNvSpPr/>
              <p:nvPr/>
            </p:nvSpPr>
            <p:spPr>
              <a:xfrm>
                <a:off x="194984" y="87549"/>
                <a:ext cx="247749" cy="38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000099"/>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72" name="Shape 454"/>
              <p:cNvSpPr/>
              <p:nvPr/>
            </p:nvSpPr>
            <p:spPr>
              <a:xfrm>
                <a:off x="139159" y="87234"/>
                <a:ext cx="68777" cy="161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73" name="Shape 455"/>
              <p:cNvSpPr/>
              <p:nvPr/>
            </p:nvSpPr>
            <p:spPr>
              <a:xfrm>
                <a:off x="366834" y="116050"/>
                <a:ext cx="74119" cy="186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74" name="Shape 456"/>
              <p:cNvSpPr/>
              <p:nvPr/>
            </p:nvSpPr>
            <p:spPr>
              <a:xfrm>
                <a:off x="138350" y="240290"/>
                <a:ext cx="253564" cy="62834"/>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0000CC"/>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75" name="Shape 457"/>
              <p:cNvSpPr/>
              <p:nvPr/>
            </p:nvSpPr>
            <p:spPr>
              <a:xfrm>
                <a:off x="375087" y="117625"/>
                <a:ext cx="69426" cy="186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76" name="Shape 458"/>
              <p:cNvSpPr/>
              <p:nvPr/>
            </p:nvSpPr>
            <p:spPr>
              <a:xfrm>
                <a:off x="138673" y="248635"/>
                <a:ext cx="241760" cy="62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00009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483" name="Group 465"/>
              <p:cNvGrpSpPr/>
              <p:nvPr/>
            </p:nvGrpSpPr>
            <p:grpSpPr>
              <a:xfrm>
                <a:off x="134624" y="314924"/>
                <a:ext cx="82054" cy="36956"/>
                <a:chOff x="0" y="-2"/>
                <a:chExt cx="82053" cy="36955"/>
              </a:xfrm>
            </p:grpSpPr>
            <p:sp>
              <p:nvSpPr>
                <p:cNvPr id="477" name="Shape 459"/>
                <p:cNvSpPr/>
                <p:nvPr/>
              </p:nvSpPr>
              <p:spPr>
                <a:xfrm>
                  <a:off x="-1" y="-3"/>
                  <a:ext cx="82054" cy="36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78" name="Shape 460"/>
                <p:cNvSpPr/>
                <p:nvPr/>
              </p:nvSpPr>
              <p:spPr>
                <a:xfrm>
                  <a:off x="1528" y="789"/>
                  <a:ext cx="79216" cy="3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79" name="Shape 461"/>
                <p:cNvSpPr/>
                <p:nvPr/>
              </p:nvSpPr>
              <p:spPr>
                <a:xfrm>
                  <a:off x="7419" y="13708"/>
                  <a:ext cx="28153"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80" name="Shape 462"/>
                <p:cNvSpPr/>
                <p:nvPr/>
              </p:nvSpPr>
              <p:spPr>
                <a:xfrm>
                  <a:off x="6437" y="16806"/>
                  <a:ext cx="21170"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81" name="Shape 463"/>
                <p:cNvSpPr/>
                <p:nvPr/>
              </p:nvSpPr>
              <p:spPr>
                <a:xfrm>
                  <a:off x="30547" y="21032"/>
                  <a:ext cx="28154" cy="12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82" name="Shape 464"/>
                <p:cNvSpPr/>
                <p:nvPr/>
              </p:nvSpPr>
              <p:spPr>
                <a:xfrm>
                  <a:off x="29565" y="24243"/>
                  <a:ext cx="21172" cy="1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484" name="Shape 466"/>
              <p:cNvSpPr/>
              <p:nvPr/>
            </p:nvSpPr>
            <p:spPr>
              <a:xfrm>
                <a:off x="275083" y="320439"/>
                <a:ext cx="99363" cy="80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85" name="Shape 467"/>
              <p:cNvSpPr/>
              <p:nvPr/>
            </p:nvSpPr>
            <p:spPr>
              <a:xfrm>
                <a:off x="21521" y="326895"/>
                <a:ext cx="254216" cy="73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86" name="Shape 468"/>
              <p:cNvSpPr/>
              <p:nvPr/>
            </p:nvSpPr>
            <p:spPr>
              <a:xfrm>
                <a:off x="16708" y="313353"/>
                <a:ext cx="12706" cy="14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87" name="Shape 469"/>
              <p:cNvSpPr/>
              <p:nvPr/>
            </p:nvSpPr>
            <p:spPr>
              <a:xfrm>
                <a:off x="21844" y="252415"/>
                <a:ext cx="118130" cy="6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88" name="Shape 470"/>
              <p:cNvSpPr/>
              <p:nvPr/>
            </p:nvSpPr>
            <p:spPr>
              <a:xfrm>
                <a:off x="29773" y="316502"/>
                <a:ext cx="241109" cy="71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89" name="Shape 471"/>
              <p:cNvSpPr/>
              <p:nvPr/>
            </p:nvSpPr>
            <p:spPr>
              <a:xfrm flipH="1" rot="10800000">
                <a:off x="270553" y="311463"/>
                <a:ext cx="98391" cy="73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493" name="Group 475"/>
            <p:cNvGrpSpPr/>
            <p:nvPr/>
          </p:nvGrpSpPr>
          <p:grpSpPr>
            <a:xfrm>
              <a:off x="774834" y="1838325"/>
              <a:ext cx="414352" cy="373074"/>
              <a:chOff x="0" y="0"/>
              <a:chExt cx="414351" cy="373073"/>
            </a:xfrm>
          </p:grpSpPr>
          <p:pic>
            <p:nvPicPr>
              <p:cNvPr id="491" name="image5.png" descr="image5.png"/>
              <p:cNvPicPr>
                <a:picLocks noChangeAspect="1"/>
              </p:cNvPicPr>
              <p:nvPr/>
            </p:nvPicPr>
            <p:blipFill>
              <a:blip r:embed="rId6">
                <a:extLst/>
              </a:blip>
              <a:stretch>
                <a:fillRect/>
              </a:stretch>
            </p:blipFill>
            <p:spPr>
              <a:xfrm flipH="1">
                <a:off x="-1" y="-1"/>
                <a:ext cx="414352" cy="373075"/>
              </a:xfrm>
              <a:prstGeom prst="rect">
                <a:avLst/>
              </a:prstGeom>
              <a:ln w="12700" cap="flat">
                <a:noFill/>
                <a:miter lim="400000"/>
              </a:ln>
              <a:effectLst/>
            </p:spPr>
          </p:pic>
          <p:sp>
            <p:nvSpPr>
              <p:cNvPr id="492" name="Shape 474"/>
              <p:cNvSpPr/>
              <p:nvPr/>
            </p:nvSpPr>
            <p:spPr>
              <a:xfrm flipH="1">
                <a:off x="176712" y="35773"/>
                <a:ext cx="195382" cy="1709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517" name="Group 499"/>
            <p:cNvGrpSpPr/>
            <p:nvPr/>
          </p:nvGrpSpPr>
          <p:grpSpPr>
            <a:xfrm>
              <a:off x="2141675" y="4038597"/>
              <a:ext cx="474677" cy="414116"/>
              <a:chOff x="0" y="-1"/>
              <a:chExt cx="474675" cy="414114"/>
            </a:xfrm>
          </p:grpSpPr>
          <p:pic>
            <p:nvPicPr>
              <p:cNvPr id="494" name="image15.png" descr="image15.png"/>
              <p:cNvPicPr>
                <a:picLocks noChangeAspect="1"/>
              </p:cNvPicPr>
              <p:nvPr/>
            </p:nvPicPr>
            <p:blipFill>
              <a:blip r:embed="rId16">
                <a:extLst/>
              </a:blip>
              <a:stretch>
                <a:fillRect/>
              </a:stretch>
            </p:blipFill>
            <p:spPr>
              <a:xfrm>
                <a:off x="-1" y="-2"/>
                <a:ext cx="470874" cy="223767"/>
              </a:xfrm>
              <a:prstGeom prst="rect">
                <a:avLst/>
              </a:prstGeom>
              <a:ln w="12700" cap="flat">
                <a:noFill/>
                <a:miter lim="400000"/>
              </a:ln>
              <a:effectLst/>
            </p:spPr>
          </p:pic>
          <p:pic>
            <p:nvPicPr>
              <p:cNvPr id="495" name="image16.png" descr="image16.png"/>
              <p:cNvPicPr>
                <a:picLocks noChangeAspect="1"/>
              </p:cNvPicPr>
              <p:nvPr/>
            </p:nvPicPr>
            <p:blipFill>
              <a:blip r:embed="rId17">
                <a:extLst/>
              </a:blip>
              <a:stretch>
                <a:fillRect/>
              </a:stretch>
            </p:blipFill>
            <p:spPr>
              <a:xfrm flipH="1" rot="109065">
                <a:off x="22809" y="248481"/>
                <a:ext cx="387931" cy="159521"/>
              </a:xfrm>
              <a:prstGeom prst="rect">
                <a:avLst/>
              </a:prstGeom>
              <a:ln w="12700" cap="flat">
                <a:noFill/>
                <a:miter lim="400000"/>
              </a:ln>
              <a:effectLst/>
            </p:spPr>
          </p:pic>
          <p:sp>
            <p:nvSpPr>
              <p:cNvPr id="496" name="Shape 478"/>
              <p:cNvSpPr/>
              <p:nvPr/>
            </p:nvSpPr>
            <p:spPr>
              <a:xfrm>
                <a:off x="151367" y="93690"/>
                <a:ext cx="312249" cy="208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497" name="image17.png" descr="image17.png"/>
              <p:cNvPicPr>
                <a:picLocks noChangeAspect="1"/>
              </p:cNvPicPr>
              <p:nvPr/>
            </p:nvPicPr>
            <p:blipFill>
              <a:blip r:embed="rId18">
                <a:extLst/>
              </a:blip>
              <a:stretch>
                <a:fillRect/>
              </a:stretch>
            </p:blipFill>
            <p:spPr>
              <a:xfrm>
                <a:off x="166746" y="99044"/>
                <a:ext cx="283738" cy="189439"/>
              </a:xfrm>
              <a:prstGeom prst="rect">
                <a:avLst/>
              </a:prstGeom>
              <a:ln w="12700" cap="flat">
                <a:noFill/>
                <a:miter lim="400000"/>
              </a:ln>
              <a:effectLst/>
            </p:spPr>
          </p:pic>
          <p:sp>
            <p:nvSpPr>
              <p:cNvPr id="498" name="Shape 480"/>
              <p:cNvSpPr/>
              <p:nvPr/>
            </p:nvSpPr>
            <p:spPr>
              <a:xfrm>
                <a:off x="208216" y="87549"/>
                <a:ext cx="264558" cy="38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000099"/>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499" name="Shape 481"/>
              <p:cNvSpPr/>
              <p:nvPr/>
            </p:nvSpPr>
            <p:spPr>
              <a:xfrm>
                <a:off x="148602" y="87234"/>
                <a:ext cx="73443" cy="161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00" name="Shape 482"/>
              <p:cNvSpPr/>
              <p:nvPr/>
            </p:nvSpPr>
            <p:spPr>
              <a:xfrm>
                <a:off x="391727" y="116050"/>
                <a:ext cx="79146" cy="1861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01" name="Shape 483"/>
              <p:cNvSpPr/>
              <p:nvPr/>
            </p:nvSpPr>
            <p:spPr>
              <a:xfrm>
                <a:off x="147738" y="240293"/>
                <a:ext cx="270772" cy="62834"/>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0000CC"/>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02" name="Shape 484"/>
              <p:cNvSpPr/>
              <p:nvPr/>
            </p:nvSpPr>
            <p:spPr>
              <a:xfrm>
                <a:off x="400539" y="117625"/>
                <a:ext cx="74136" cy="1869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03" name="Shape 485"/>
              <p:cNvSpPr/>
              <p:nvPr/>
            </p:nvSpPr>
            <p:spPr>
              <a:xfrm>
                <a:off x="148084" y="248638"/>
                <a:ext cx="258164" cy="62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00009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510" name="Group 492"/>
              <p:cNvGrpSpPr/>
              <p:nvPr/>
            </p:nvGrpSpPr>
            <p:grpSpPr>
              <a:xfrm>
                <a:off x="143760" y="314927"/>
                <a:ext cx="87620" cy="36957"/>
                <a:chOff x="0" y="-1"/>
                <a:chExt cx="87619" cy="36956"/>
              </a:xfrm>
            </p:grpSpPr>
            <p:sp>
              <p:nvSpPr>
                <p:cNvPr id="504" name="Shape 486"/>
                <p:cNvSpPr/>
                <p:nvPr/>
              </p:nvSpPr>
              <p:spPr>
                <a:xfrm>
                  <a:off x="-1" y="-2"/>
                  <a:ext cx="87620" cy="368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05" name="Shape 487"/>
                <p:cNvSpPr/>
                <p:nvPr/>
              </p:nvSpPr>
              <p:spPr>
                <a:xfrm>
                  <a:off x="1631" y="790"/>
                  <a:ext cx="84591" cy="3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06" name="Shape 488"/>
                <p:cNvSpPr/>
                <p:nvPr/>
              </p:nvSpPr>
              <p:spPr>
                <a:xfrm>
                  <a:off x="7922" y="13709"/>
                  <a:ext cx="30063" cy="12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07" name="Shape 489"/>
                <p:cNvSpPr/>
                <p:nvPr/>
              </p:nvSpPr>
              <p:spPr>
                <a:xfrm>
                  <a:off x="6874" y="16807"/>
                  <a:ext cx="22606" cy="12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08" name="Shape 490"/>
                <p:cNvSpPr/>
                <p:nvPr/>
              </p:nvSpPr>
              <p:spPr>
                <a:xfrm>
                  <a:off x="32620" y="21034"/>
                  <a:ext cx="30064" cy="12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09" name="Shape 491"/>
                <p:cNvSpPr/>
                <p:nvPr/>
              </p:nvSpPr>
              <p:spPr>
                <a:xfrm>
                  <a:off x="31571" y="24245"/>
                  <a:ext cx="22609" cy="1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511" name="Shape 493"/>
              <p:cNvSpPr/>
              <p:nvPr/>
            </p:nvSpPr>
            <p:spPr>
              <a:xfrm>
                <a:off x="293749" y="320442"/>
                <a:ext cx="106105" cy="80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12" name="Shape 494"/>
              <p:cNvSpPr/>
              <p:nvPr/>
            </p:nvSpPr>
            <p:spPr>
              <a:xfrm>
                <a:off x="22982" y="326898"/>
                <a:ext cx="271465" cy="73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13" name="Shape 495"/>
              <p:cNvSpPr/>
              <p:nvPr/>
            </p:nvSpPr>
            <p:spPr>
              <a:xfrm>
                <a:off x="18273" y="313356"/>
                <a:ext cx="12706" cy="14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14" name="Shape 496"/>
              <p:cNvSpPr/>
              <p:nvPr/>
            </p:nvSpPr>
            <p:spPr>
              <a:xfrm>
                <a:off x="23328" y="252418"/>
                <a:ext cx="126144" cy="6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15" name="Shape 497"/>
              <p:cNvSpPr/>
              <p:nvPr/>
            </p:nvSpPr>
            <p:spPr>
              <a:xfrm>
                <a:off x="31794" y="316505"/>
                <a:ext cx="257469" cy="71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16" name="Shape 498"/>
              <p:cNvSpPr/>
              <p:nvPr/>
            </p:nvSpPr>
            <p:spPr>
              <a:xfrm flipH="1" rot="10800000">
                <a:off x="288911" y="311466"/>
                <a:ext cx="105068" cy="735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grpSp>
        <p:nvGrpSpPr>
          <p:cNvPr id="586" name="Group 568"/>
          <p:cNvGrpSpPr/>
          <p:nvPr/>
        </p:nvGrpSpPr>
        <p:grpSpPr>
          <a:xfrm>
            <a:off x="333368" y="1322379"/>
            <a:ext cx="1395697" cy="1622441"/>
            <a:chOff x="-2" y="-2"/>
            <a:chExt cx="1395695" cy="1622440"/>
          </a:xfrm>
        </p:grpSpPr>
        <p:sp>
          <p:nvSpPr>
            <p:cNvPr id="519" name="Shape 501"/>
            <p:cNvSpPr txBox="1"/>
            <p:nvPr/>
          </p:nvSpPr>
          <p:spPr>
            <a:xfrm>
              <a:off x="427039" y="1323979"/>
              <a:ext cx="968655" cy="294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lnSpc>
                  <a:spcPct val="75000"/>
                </a:lnSpc>
                <a:defRPr sz="1400">
                  <a:latin typeface="Gill Sans MT"/>
                  <a:ea typeface="Gill Sans MT"/>
                  <a:cs typeface="Gill Sans MT"/>
                  <a:sym typeface="Gill Sans MT"/>
                </a:defRPr>
              </a:lvl1pPr>
            </a:lstStyle>
            <a:p>
              <a:pPr/>
              <a:r>
                <a:t>smartphone</a:t>
              </a:r>
            </a:p>
          </p:txBody>
        </p:sp>
        <p:sp>
          <p:nvSpPr>
            <p:cNvPr id="520" name="Shape 502"/>
            <p:cNvSpPr txBox="1"/>
            <p:nvPr/>
          </p:nvSpPr>
          <p:spPr>
            <a:xfrm>
              <a:off x="439739" y="61916"/>
              <a:ext cx="320657" cy="294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Gill Sans MT"/>
                  <a:ea typeface="Gill Sans MT"/>
                  <a:cs typeface="Gill Sans MT"/>
                  <a:sym typeface="Gill Sans MT"/>
                </a:defRPr>
              </a:lvl1pPr>
            </a:lstStyle>
            <a:p>
              <a:pPr/>
              <a:r>
                <a:t>PC</a:t>
              </a:r>
            </a:p>
          </p:txBody>
        </p:sp>
        <p:sp>
          <p:nvSpPr>
            <p:cNvPr id="521" name="Shape 503"/>
            <p:cNvSpPr txBox="1"/>
            <p:nvPr/>
          </p:nvSpPr>
          <p:spPr>
            <a:xfrm>
              <a:off x="441327" y="417516"/>
              <a:ext cx="563309" cy="294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Gill Sans MT"/>
                  <a:ea typeface="Gill Sans MT"/>
                  <a:cs typeface="Gill Sans MT"/>
                  <a:sym typeface="Gill Sans MT"/>
                </a:defRPr>
              </a:lvl1pPr>
            </a:lstStyle>
            <a:p>
              <a:pPr/>
              <a:r>
                <a:t>server</a:t>
              </a:r>
            </a:p>
          </p:txBody>
        </p:sp>
        <p:sp>
          <p:nvSpPr>
            <p:cNvPr id="522" name="Shape 504"/>
            <p:cNvSpPr txBox="1"/>
            <p:nvPr/>
          </p:nvSpPr>
          <p:spPr>
            <a:xfrm>
              <a:off x="449264" y="884241"/>
              <a:ext cx="683984" cy="447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nSpc>
                  <a:spcPct val="75000"/>
                </a:lnSpc>
                <a:defRPr sz="1400">
                  <a:latin typeface="Gill Sans MT"/>
                  <a:ea typeface="Gill Sans MT"/>
                  <a:cs typeface="Gill Sans MT"/>
                  <a:sym typeface="Gill Sans MT"/>
                </a:defRPr>
              </a:pPr>
              <a:r>
                <a:t>wireless</a:t>
              </a:r>
            </a:p>
            <a:p>
              <a:pPr>
                <a:lnSpc>
                  <a:spcPct val="75000"/>
                </a:lnSpc>
                <a:defRPr sz="1400">
                  <a:latin typeface="Gill Sans MT"/>
                  <a:ea typeface="Gill Sans MT"/>
                  <a:cs typeface="Gill Sans MT"/>
                  <a:sym typeface="Gill Sans MT"/>
                </a:defRPr>
              </a:pPr>
              <a:r>
                <a:t>laptop</a:t>
              </a:r>
            </a:p>
          </p:txBody>
        </p:sp>
        <p:grpSp>
          <p:nvGrpSpPr>
            <p:cNvPr id="525" name="Group 507"/>
            <p:cNvGrpSpPr/>
            <p:nvPr/>
          </p:nvGrpSpPr>
          <p:grpSpPr>
            <a:xfrm>
              <a:off x="53972" y="-3"/>
              <a:ext cx="414351" cy="373080"/>
              <a:chOff x="0" y="0"/>
              <a:chExt cx="414350" cy="373078"/>
            </a:xfrm>
          </p:grpSpPr>
          <p:pic>
            <p:nvPicPr>
              <p:cNvPr id="523" name="image5.png" descr="image5.png"/>
              <p:cNvPicPr>
                <a:picLocks noChangeAspect="1"/>
              </p:cNvPicPr>
              <p:nvPr/>
            </p:nvPicPr>
            <p:blipFill>
              <a:blip r:embed="rId6">
                <a:extLst/>
              </a:blip>
              <a:stretch>
                <a:fillRect/>
              </a:stretch>
            </p:blipFill>
            <p:spPr>
              <a:xfrm flipH="1">
                <a:off x="-1" y="-1"/>
                <a:ext cx="414351" cy="373079"/>
              </a:xfrm>
              <a:prstGeom prst="rect">
                <a:avLst/>
              </a:prstGeom>
              <a:ln w="12700" cap="flat">
                <a:noFill/>
                <a:miter lim="400000"/>
              </a:ln>
              <a:effectLst/>
            </p:spPr>
          </p:pic>
          <p:sp>
            <p:nvSpPr>
              <p:cNvPr id="524" name="Shape 506"/>
              <p:cNvSpPr/>
              <p:nvPr/>
            </p:nvSpPr>
            <p:spPr>
              <a:xfrm flipH="1">
                <a:off x="176711" y="35776"/>
                <a:ext cx="195382" cy="170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528" name="Group 510"/>
            <p:cNvGrpSpPr/>
            <p:nvPr/>
          </p:nvGrpSpPr>
          <p:grpSpPr>
            <a:xfrm>
              <a:off x="139701" y="1347788"/>
              <a:ext cx="371485" cy="274651"/>
              <a:chOff x="0" y="-1"/>
              <a:chExt cx="371484" cy="274649"/>
            </a:xfrm>
          </p:grpSpPr>
          <p:pic>
            <p:nvPicPr>
              <p:cNvPr id="526" name="image21.png" descr="image21.png"/>
              <p:cNvPicPr>
                <a:picLocks noChangeAspect="1"/>
              </p:cNvPicPr>
              <p:nvPr/>
            </p:nvPicPr>
            <p:blipFill>
              <a:blip r:embed="rId22">
                <a:extLst/>
              </a:blip>
              <a:stretch>
                <a:fillRect/>
              </a:stretch>
            </p:blipFill>
            <p:spPr>
              <a:xfrm>
                <a:off x="142318" y="40793"/>
                <a:ext cx="122224" cy="233856"/>
              </a:xfrm>
              <a:prstGeom prst="rect">
                <a:avLst/>
              </a:prstGeom>
              <a:ln w="12700" cap="flat">
                <a:noFill/>
                <a:miter lim="400000"/>
              </a:ln>
              <a:effectLst/>
            </p:spPr>
          </p:pic>
          <p:pic>
            <p:nvPicPr>
              <p:cNvPr id="527" name="image22.png" descr="image22.png"/>
              <p:cNvPicPr>
                <a:picLocks noChangeAspect="1"/>
              </p:cNvPicPr>
              <p:nvPr/>
            </p:nvPicPr>
            <p:blipFill>
              <a:blip r:embed="rId23">
                <a:extLst/>
              </a:blip>
              <a:stretch>
                <a:fillRect/>
              </a:stretch>
            </p:blipFill>
            <p:spPr>
              <a:xfrm>
                <a:off x="0" y="-2"/>
                <a:ext cx="371485" cy="63209"/>
              </a:xfrm>
              <a:prstGeom prst="rect">
                <a:avLst/>
              </a:prstGeom>
              <a:ln w="12700" cap="flat">
                <a:noFill/>
                <a:miter lim="400000"/>
              </a:ln>
              <a:effectLst/>
            </p:spPr>
          </p:pic>
        </p:grpSp>
        <p:grpSp>
          <p:nvGrpSpPr>
            <p:cNvPr id="552" name="Group 534"/>
            <p:cNvGrpSpPr/>
            <p:nvPr/>
          </p:nvGrpSpPr>
          <p:grpSpPr>
            <a:xfrm>
              <a:off x="-3" y="849314"/>
              <a:ext cx="477853" cy="380821"/>
              <a:chOff x="-1" y="0"/>
              <a:chExt cx="477851" cy="380820"/>
            </a:xfrm>
          </p:grpSpPr>
          <p:pic>
            <p:nvPicPr>
              <p:cNvPr id="529" name="image23.png" descr="image23.png"/>
              <p:cNvPicPr>
                <a:picLocks noChangeAspect="1"/>
              </p:cNvPicPr>
              <p:nvPr/>
            </p:nvPicPr>
            <p:blipFill>
              <a:blip r:embed="rId24">
                <a:extLst/>
              </a:blip>
              <a:stretch>
                <a:fillRect/>
              </a:stretch>
            </p:blipFill>
            <p:spPr>
              <a:xfrm>
                <a:off x="-2" y="-1"/>
                <a:ext cx="474026" cy="205480"/>
              </a:xfrm>
              <a:prstGeom prst="rect">
                <a:avLst/>
              </a:prstGeom>
              <a:ln w="12700" cap="flat">
                <a:noFill/>
                <a:miter lim="400000"/>
              </a:ln>
              <a:effectLst/>
            </p:spPr>
          </p:pic>
          <p:pic>
            <p:nvPicPr>
              <p:cNvPr id="530" name="image24.png" descr="image24.png"/>
              <p:cNvPicPr>
                <a:picLocks noChangeAspect="1"/>
              </p:cNvPicPr>
              <p:nvPr/>
            </p:nvPicPr>
            <p:blipFill>
              <a:blip r:embed="rId25">
                <a:extLst/>
              </a:blip>
              <a:stretch>
                <a:fillRect/>
              </a:stretch>
            </p:blipFill>
            <p:spPr>
              <a:xfrm flipH="1" rot="109065">
                <a:off x="22963" y="228175"/>
                <a:ext cx="390527" cy="146488"/>
              </a:xfrm>
              <a:prstGeom prst="rect">
                <a:avLst/>
              </a:prstGeom>
              <a:ln w="12700" cap="flat">
                <a:noFill/>
                <a:miter lim="400000"/>
              </a:ln>
              <a:effectLst/>
            </p:spPr>
          </p:pic>
          <p:sp>
            <p:nvSpPr>
              <p:cNvPr id="531" name="Shape 513"/>
              <p:cNvSpPr/>
              <p:nvPr/>
            </p:nvSpPr>
            <p:spPr>
              <a:xfrm>
                <a:off x="152381" y="86035"/>
                <a:ext cx="314337" cy="191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532" name="image25.png" descr="image25.png"/>
              <p:cNvPicPr>
                <a:picLocks noChangeAspect="1"/>
              </p:cNvPicPr>
              <p:nvPr/>
            </p:nvPicPr>
            <p:blipFill>
              <a:blip r:embed="rId26">
                <a:extLst/>
              </a:blip>
              <a:stretch>
                <a:fillRect/>
              </a:stretch>
            </p:blipFill>
            <p:spPr>
              <a:xfrm>
                <a:off x="167862" y="90951"/>
                <a:ext cx="285636" cy="173958"/>
              </a:xfrm>
              <a:prstGeom prst="rect">
                <a:avLst/>
              </a:prstGeom>
              <a:ln w="12700" cap="flat">
                <a:noFill/>
                <a:miter lim="400000"/>
              </a:ln>
              <a:effectLst/>
            </p:spPr>
          </p:pic>
          <p:sp>
            <p:nvSpPr>
              <p:cNvPr id="533" name="Shape 515"/>
              <p:cNvSpPr/>
              <p:nvPr/>
            </p:nvSpPr>
            <p:spPr>
              <a:xfrm>
                <a:off x="209611" y="80395"/>
                <a:ext cx="266327" cy="3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000099"/>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34" name="Shape 516"/>
              <p:cNvSpPr/>
              <p:nvPr/>
            </p:nvSpPr>
            <p:spPr>
              <a:xfrm>
                <a:off x="149598" y="80106"/>
                <a:ext cx="73935" cy="1480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35" name="Shape 517"/>
              <p:cNvSpPr/>
              <p:nvPr/>
            </p:nvSpPr>
            <p:spPr>
              <a:xfrm>
                <a:off x="394350" y="106567"/>
                <a:ext cx="79674" cy="170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36" name="Shape 518"/>
              <p:cNvSpPr/>
              <p:nvPr/>
            </p:nvSpPr>
            <p:spPr>
              <a:xfrm>
                <a:off x="148728" y="220656"/>
                <a:ext cx="272583" cy="57700"/>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0000CC"/>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37" name="Shape 519"/>
              <p:cNvSpPr/>
              <p:nvPr/>
            </p:nvSpPr>
            <p:spPr>
              <a:xfrm>
                <a:off x="403221" y="108013"/>
                <a:ext cx="74630" cy="1716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38" name="Shape 520"/>
              <p:cNvSpPr/>
              <p:nvPr/>
            </p:nvSpPr>
            <p:spPr>
              <a:xfrm>
                <a:off x="149076" y="228320"/>
                <a:ext cx="259891" cy="569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00009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545" name="Group 527"/>
              <p:cNvGrpSpPr/>
              <p:nvPr/>
            </p:nvGrpSpPr>
            <p:grpSpPr>
              <a:xfrm>
                <a:off x="144724" y="289193"/>
                <a:ext cx="88207" cy="34459"/>
                <a:chOff x="0" y="-1"/>
                <a:chExt cx="88206" cy="34457"/>
              </a:xfrm>
            </p:grpSpPr>
            <p:sp>
              <p:nvSpPr>
                <p:cNvPr id="539" name="Shape 521"/>
                <p:cNvSpPr/>
                <p:nvPr/>
              </p:nvSpPr>
              <p:spPr>
                <a:xfrm>
                  <a:off x="-1" y="-2"/>
                  <a:ext cx="88207" cy="338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40" name="Shape 522"/>
                <p:cNvSpPr/>
                <p:nvPr/>
              </p:nvSpPr>
              <p:spPr>
                <a:xfrm>
                  <a:off x="1643" y="725"/>
                  <a:ext cx="85155" cy="321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41" name="Shape 523"/>
                <p:cNvSpPr/>
                <p:nvPr/>
              </p:nvSpPr>
              <p:spPr>
                <a:xfrm>
                  <a:off x="7976" y="12069"/>
                  <a:ext cx="30264" cy="12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42" name="Shape 524"/>
                <p:cNvSpPr/>
                <p:nvPr/>
              </p:nvSpPr>
              <p:spPr>
                <a:xfrm>
                  <a:off x="6921" y="14914"/>
                  <a:ext cx="22758" cy="12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43" name="Shape 525"/>
                <p:cNvSpPr/>
                <p:nvPr/>
              </p:nvSpPr>
              <p:spPr>
                <a:xfrm>
                  <a:off x="32839" y="18797"/>
                  <a:ext cx="30265" cy="12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44" name="Shape 526"/>
                <p:cNvSpPr/>
                <p:nvPr/>
              </p:nvSpPr>
              <p:spPr>
                <a:xfrm>
                  <a:off x="31783" y="21746"/>
                  <a:ext cx="22759" cy="1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546" name="Shape 528"/>
              <p:cNvSpPr/>
              <p:nvPr/>
            </p:nvSpPr>
            <p:spPr>
              <a:xfrm>
                <a:off x="295716" y="294256"/>
                <a:ext cx="106815" cy="74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47" name="Shape 529"/>
              <p:cNvSpPr/>
              <p:nvPr/>
            </p:nvSpPr>
            <p:spPr>
              <a:xfrm>
                <a:off x="23137" y="300184"/>
                <a:ext cx="273280" cy="67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48" name="Shape 530"/>
              <p:cNvSpPr/>
              <p:nvPr/>
            </p:nvSpPr>
            <p:spPr>
              <a:xfrm>
                <a:off x="18439" y="287749"/>
                <a:ext cx="12706" cy="137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49" name="Shape 531"/>
              <p:cNvSpPr/>
              <p:nvPr/>
            </p:nvSpPr>
            <p:spPr>
              <a:xfrm>
                <a:off x="23485" y="231790"/>
                <a:ext cx="126988" cy="568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50" name="Shape 532"/>
              <p:cNvSpPr/>
              <p:nvPr/>
            </p:nvSpPr>
            <p:spPr>
              <a:xfrm>
                <a:off x="32008" y="290641"/>
                <a:ext cx="259191" cy="65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51" name="Shape 533"/>
              <p:cNvSpPr/>
              <p:nvPr/>
            </p:nvSpPr>
            <p:spPr>
              <a:xfrm flipH="1" rot="10800000">
                <a:off x="290845" y="286014"/>
                <a:ext cx="105772" cy="675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585" name="Group 567"/>
            <p:cNvGrpSpPr/>
            <p:nvPr/>
          </p:nvGrpSpPr>
          <p:grpSpPr>
            <a:xfrm>
              <a:off x="206376" y="419099"/>
              <a:ext cx="251669" cy="406414"/>
              <a:chOff x="0" y="-1"/>
              <a:chExt cx="251668" cy="406413"/>
            </a:xfrm>
          </p:grpSpPr>
          <p:sp>
            <p:nvSpPr>
              <p:cNvPr id="553" name="Shape 535"/>
              <p:cNvSpPr/>
              <p:nvPr/>
            </p:nvSpPr>
            <p:spPr>
              <a:xfrm>
                <a:off x="197293" y="677"/>
                <a:ext cx="49507" cy="3877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44" y="0"/>
                    </a:moveTo>
                    <a:lnTo>
                      <a:pt x="21600" y="2670"/>
                    </a:lnTo>
                    <a:lnTo>
                      <a:pt x="21112" y="20670"/>
                    </a:lnTo>
                    <a:lnTo>
                      <a:pt x="0" y="21600"/>
                    </a:lnTo>
                    <a:lnTo>
                      <a:pt x="3844" y="0"/>
                    </a:lnTo>
                    <a:close/>
                  </a:path>
                </a:pathLst>
              </a:custGeom>
              <a:gradFill flip="none" rotWithShape="1">
                <a:gsLst>
                  <a:gs pos="0">
                    <a:srgbClr val="DDDDDD"/>
                  </a:gs>
                  <a:gs pos="100000">
                    <a:srgbClr val="333333"/>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54" name="Shape 536"/>
              <p:cNvSpPr/>
              <p:nvPr/>
            </p:nvSpPr>
            <p:spPr>
              <a:xfrm>
                <a:off x="11193" y="0"/>
                <a:ext cx="184181" cy="387415"/>
              </a:xfrm>
              <a:prstGeom prst="rect">
                <a:avLst/>
              </a:pr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55" name="Shape 537"/>
              <p:cNvSpPr/>
              <p:nvPr/>
            </p:nvSpPr>
            <p:spPr>
              <a:xfrm>
                <a:off x="207543" y="23917"/>
                <a:ext cx="28588" cy="353761"/>
              </a:xfrm>
              <a:custGeom>
                <a:avLst/>
                <a:gdLst/>
                <a:ahLst/>
                <a:cxnLst>
                  <a:cxn ang="0">
                    <a:pos x="wd2" y="hd2"/>
                  </a:cxn>
                  <a:cxn ang="5400000">
                    <a:pos x="wd2" y="hd2"/>
                  </a:cxn>
                  <a:cxn ang="10800000">
                    <a:pos x="wd2" y="hd2"/>
                  </a:cxn>
                  <a:cxn ang="16200000">
                    <a:pos x="wd2" y="hd2"/>
                  </a:cxn>
                </a:cxnLst>
                <a:rect l="0" t="0" r="r" b="b"/>
                <a:pathLst>
                  <a:path w="20883" h="21299" fill="norm" stroke="1" extrusionOk="0">
                    <a:moveTo>
                      <a:pt x="0" y="0"/>
                    </a:moveTo>
                    <a:cubicBezTo>
                      <a:pt x="0" y="0"/>
                      <a:pt x="5118" y="238"/>
                      <a:pt x="20883" y="1856"/>
                    </a:cubicBezTo>
                    <a:cubicBezTo>
                      <a:pt x="-717" y="10464"/>
                      <a:pt x="3480" y="21600"/>
                      <a:pt x="0" y="21293"/>
                    </a:cubicBezTo>
                    <a:lnTo>
                      <a:pt x="0" y="0"/>
                    </a:lnTo>
                    <a:close/>
                  </a:path>
                </a:pathLst>
              </a:custGeom>
              <a:gradFill flip="none" rotWithShape="1">
                <a:gsLst>
                  <a:gs pos="0">
                    <a:srgbClr val="808080"/>
                  </a:gs>
                  <a:gs pos="100000">
                    <a:srgbClr val="F8F8F8"/>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56" name="Shape 538"/>
              <p:cNvSpPr/>
              <p:nvPr/>
            </p:nvSpPr>
            <p:spPr>
              <a:xfrm>
                <a:off x="200091" y="205408"/>
                <a:ext cx="46010" cy="32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57" name="Shape 539"/>
              <p:cNvSpPr/>
              <p:nvPr/>
            </p:nvSpPr>
            <p:spPr>
              <a:xfrm>
                <a:off x="12767" y="42077"/>
                <a:ext cx="104774"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560" name="Group 542"/>
              <p:cNvGrpSpPr/>
              <p:nvPr/>
            </p:nvGrpSpPr>
            <p:grpSpPr>
              <a:xfrm>
                <a:off x="106372" y="41247"/>
                <a:ext cx="101634" cy="23898"/>
                <a:chOff x="0" y="0"/>
                <a:chExt cx="101633" cy="23897"/>
              </a:xfrm>
            </p:grpSpPr>
            <p:sp>
              <p:nvSpPr>
                <p:cNvPr id="558" name="Shape 540"/>
                <p:cNvSpPr/>
                <p:nvPr/>
              </p:nvSpPr>
              <p:spPr>
                <a:xfrm>
                  <a:off x="-1" y="-1"/>
                  <a:ext cx="101634" cy="23899"/>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59" name="Shape 541"/>
                <p:cNvSpPr/>
                <p:nvPr/>
              </p:nvSpPr>
              <p:spPr>
                <a:xfrm>
                  <a:off x="1542" y="3184"/>
                  <a:ext cx="96868" cy="17524"/>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561" name="Shape 543"/>
              <p:cNvSpPr/>
              <p:nvPr/>
            </p:nvSpPr>
            <p:spPr>
              <a:xfrm>
                <a:off x="14342" y="97711"/>
                <a:ext cx="104773"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564" name="Group 546"/>
              <p:cNvGrpSpPr/>
              <p:nvPr/>
            </p:nvGrpSpPr>
            <p:grpSpPr>
              <a:xfrm>
                <a:off x="106302" y="95178"/>
                <a:ext cx="101634" cy="23885"/>
                <a:chOff x="0" y="0"/>
                <a:chExt cx="101633" cy="23884"/>
              </a:xfrm>
            </p:grpSpPr>
            <p:sp>
              <p:nvSpPr>
                <p:cNvPr id="562" name="Shape 544"/>
                <p:cNvSpPr/>
                <p:nvPr/>
              </p:nvSpPr>
              <p:spPr>
                <a:xfrm>
                  <a:off x="-1" y="-1"/>
                  <a:ext cx="101634" cy="23885"/>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63" name="Shape 545"/>
                <p:cNvSpPr/>
                <p:nvPr/>
              </p:nvSpPr>
              <p:spPr>
                <a:xfrm>
                  <a:off x="1682" y="3270"/>
                  <a:ext cx="96868" cy="17502"/>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565" name="Shape 547"/>
              <p:cNvSpPr/>
              <p:nvPr/>
            </p:nvSpPr>
            <p:spPr>
              <a:xfrm>
                <a:off x="12767" y="154872"/>
                <a:ext cx="104774"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66" name="Shape 548"/>
              <p:cNvSpPr/>
              <p:nvPr/>
            </p:nvSpPr>
            <p:spPr>
              <a:xfrm>
                <a:off x="15916" y="205588"/>
                <a:ext cx="103199"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569" name="Group 551"/>
              <p:cNvGrpSpPr/>
              <p:nvPr/>
            </p:nvGrpSpPr>
            <p:grpSpPr>
              <a:xfrm>
                <a:off x="104767" y="203203"/>
                <a:ext cx="101668" cy="25438"/>
                <a:chOff x="0" y="0"/>
                <a:chExt cx="101667" cy="25437"/>
              </a:xfrm>
            </p:grpSpPr>
            <p:sp>
              <p:nvSpPr>
                <p:cNvPr id="567" name="Shape 549"/>
                <p:cNvSpPr/>
                <p:nvPr/>
              </p:nvSpPr>
              <p:spPr>
                <a:xfrm>
                  <a:off x="-1" y="0"/>
                  <a:ext cx="101668" cy="25438"/>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68" name="Shape 550"/>
                <p:cNvSpPr/>
                <p:nvPr/>
              </p:nvSpPr>
              <p:spPr>
                <a:xfrm>
                  <a:off x="1544" y="3132"/>
                  <a:ext cx="96894" cy="18985"/>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570" name="Shape 552"/>
              <p:cNvSpPr/>
              <p:nvPr/>
            </p:nvSpPr>
            <p:spPr>
              <a:xfrm>
                <a:off x="200791" y="156896"/>
                <a:ext cx="46009" cy="31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573" name="Group 555"/>
              <p:cNvGrpSpPr/>
              <p:nvPr/>
            </p:nvGrpSpPr>
            <p:grpSpPr>
              <a:xfrm>
                <a:off x="104763" y="152483"/>
                <a:ext cx="101668" cy="23759"/>
                <a:chOff x="0" y="0"/>
                <a:chExt cx="101667" cy="23758"/>
              </a:xfrm>
            </p:grpSpPr>
            <p:sp>
              <p:nvSpPr>
                <p:cNvPr id="571" name="Shape 553"/>
                <p:cNvSpPr/>
                <p:nvPr/>
              </p:nvSpPr>
              <p:spPr>
                <a:xfrm>
                  <a:off x="-1" y="-1"/>
                  <a:ext cx="101668" cy="23759"/>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72" name="Shape 554"/>
                <p:cNvSpPr/>
                <p:nvPr/>
              </p:nvSpPr>
              <p:spPr>
                <a:xfrm>
                  <a:off x="1545" y="3053"/>
                  <a:ext cx="96893" cy="17477"/>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574" name="Shape 556"/>
              <p:cNvSpPr/>
              <p:nvPr/>
            </p:nvSpPr>
            <p:spPr>
              <a:xfrm>
                <a:off x="193620" y="-2"/>
                <a:ext cx="12774" cy="388944"/>
              </a:xfrm>
              <a:prstGeom prst="rect">
                <a:avLst/>
              </a:prstGeom>
              <a:gradFill flip="none" rotWithShape="1">
                <a:gsLst>
                  <a:gs pos="0">
                    <a:srgbClr val="333333"/>
                  </a:gs>
                  <a:gs pos="50000">
                    <a:srgbClr val="DDDDDD"/>
                  </a:gs>
                  <a:gs pos="100000">
                    <a:srgbClr val="333333"/>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75" name="Shape 557"/>
              <p:cNvSpPr/>
              <p:nvPr/>
            </p:nvSpPr>
            <p:spPr>
              <a:xfrm>
                <a:off x="204988" y="98040"/>
                <a:ext cx="41463" cy="36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2" y="0"/>
                    </a:moveTo>
                    <a:cubicBezTo>
                      <a:pt x="4014" y="844"/>
                      <a:pt x="10508" y="5738"/>
                      <a:pt x="21308" y="12150"/>
                    </a:cubicBezTo>
                    <a:cubicBezTo>
                      <a:pt x="21162" y="15019"/>
                      <a:pt x="21600" y="15862"/>
                      <a:pt x="21600" y="21600"/>
                    </a:cubicBezTo>
                    <a:cubicBezTo>
                      <a:pt x="21600" y="21600"/>
                      <a:pt x="11676" y="14850"/>
                      <a:pt x="0" y="8438"/>
                    </a:cubicBezTo>
                    <a:cubicBezTo>
                      <a:pt x="0" y="4050"/>
                      <a:pt x="292" y="1434"/>
                      <a:pt x="292"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76" name="Shape 558"/>
              <p:cNvSpPr/>
              <p:nvPr/>
            </p:nvSpPr>
            <p:spPr>
              <a:xfrm>
                <a:off x="205513" y="42575"/>
                <a:ext cx="42687" cy="407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3624" y="750"/>
                      <a:pt x="10516" y="5700"/>
                      <a:pt x="21600" y="12300"/>
                    </a:cubicBezTo>
                    <a:cubicBezTo>
                      <a:pt x="21458" y="14850"/>
                      <a:pt x="20179" y="16500"/>
                      <a:pt x="20179" y="21600"/>
                    </a:cubicBezTo>
                    <a:cubicBezTo>
                      <a:pt x="20179" y="21600"/>
                      <a:pt x="11582" y="13425"/>
                      <a:pt x="568" y="9300"/>
                    </a:cubicBezTo>
                    <a:cubicBezTo>
                      <a:pt x="568" y="5400"/>
                      <a:pt x="0" y="1275"/>
                      <a:pt x="0"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77" name="Shape 559"/>
              <p:cNvSpPr/>
              <p:nvPr/>
            </p:nvSpPr>
            <p:spPr>
              <a:xfrm>
                <a:off x="238958" y="369940"/>
                <a:ext cx="12711" cy="15955"/>
              </a:xfrm>
              <a:prstGeom prst="ellipse">
                <a:avLst/>
              </a:prstGeom>
              <a:solidFill>
                <a:srgbClr val="3333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78" name="Shape 560"/>
              <p:cNvSpPr/>
              <p:nvPr/>
            </p:nvSpPr>
            <p:spPr>
              <a:xfrm>
                <a:off x="203239" y="370619"/>
                <a:ext cx="42862" cy="339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40"/>
                    </a:moveTo>
                    <a:lnTo>
                      <a:pt x="141" y="21600"/>
                    </a:lnTo>
                    <a:lnTo>
                      <a:pt x="21600" y="9900"/>
                    </a:lnTo>
                    <a:lnTo>
                      <a:pt x="21176" y="0"/>
                    </a:lnTo>
                    <a:lnTo>
                      <a:pt x="0" y="9540"/>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79" name="Shape 561"/>
              <p:cNvSpPr/>
              <p:nvPr/>
            </p:nvSpPr>
            <p:spPr>
              <a:xfrm>
                <a:off x="-1" y="380965"/>
                <a:ext cx="209543" cy="25448"/>
              </a:xfrm>
              <a:prstGeom prst="roundRect">
                <a:avLst>
                  <a:gd name="adj" fmla="val 50000"/>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80" name="Shape 562"/>
              <p:cNvSpPr/>
              <p:nvPr/>
            </p:nvSpPr>
            <p:spPr>
              <a:xfrm>
                <a:off x="11193" y="387411"/>
                <a:ext cx="187330" cy="14253"/>
              </a:xfrm>
              <a:prstGeom prst="roundRect">
                <a:avLst>
                  <a:gd name="adj" fmla="val 50000"/>
                </a:avLst>
              </a:prstGeom>
              <a:gradFill flip="none" rotWithShape="1">
                <a:gsLst>
                  <a:gs pos="0">
                    <a:srgbClr val="000000"/>
                  </a:gs>
                  <a:gs pos="100000">
                    <a:srgbClr val="808080"/>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81" name="Shape 563"/>
              <p:cNvSpPr/>
              <p:nvPr/>
            </p:nvSpPr>
            <p:spPr>
              <a:xfrm>
                <a:off x="30083" y="331775"/>
                <a:ext cx="26945" cy="23757"/>
              </a:xfrm>
              <a:prstGeom prst="ellipse">
                <a:avLst/>
              </a:prstGeom>
              <a:solidFill>
                <a:srgbClr val="33CC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82" name="Shape 564"/>
              <p:cNvSpPr/>
              <p:nvPr/>
            </p:nvSpPr>
            <p:spPr>
              <a:xfrm>
                <a:off x="60341" y="331775"/>
                <a:ext cx="28519" cy="23757"/>
              </a:xfrm>
              <a:prstGeom prst="ellipse">
                <a:avLst/>
              </a:prstGeom>
              <a:solidFill>
                <a:srgbClr val="FF0000"/>
              </a:solidFill>
              <a:ln w="12700" cap="flat">
                <a:noFill/>
                <a:miter lim="400000"/>
              </a:ln>
              <a:effectLst/>
            </p:spPr>
            <p:txBody>
              <a:bodyPr wrap="square" lIns="45718" tIns="45718" rIns="45718" bIns="45718" numCol="1" anchor="ctr">
                <a:noAutofit/>
              </a:bodyPr>
              <a:lstStyle/>
              <a:p>
                <a:pPr algn="ctr">
                  <a:defRPr sz="1800">
                    <a:solidFill>
                      <a:srgbClr val="FF0000"/>
                    </a:solidFill>
                    <a:latin typeface="Gill Sans MT"/>
                    <a:ea typeface="Gill Sans MT"/>
                    <a:cs typeface="Gill Sans MT"/>
                    <a:sym typeface="Gill Sans MT"/>
                  </a:defRPr>
                </a:pPr>
              </a:p>
            </p:txBody>
          </p:sp>
          <p:sp>
            <p:nvSpPr>
              <p:cNvPr id="583" name="Shape 565"/>
              <p:cNvSpPr/>
              <p:nvPr/>
            </p:nvSpPr>
            <p:spPr>
              <a:xfrm>
                <a:off x="91999" y="331775"/>
                <a:ext cx="26945" cy="23757"/>
              </a:xfrm>
              <a:prstGeom prst="ellipse">
                <a:avLst/>
              </a:prstGeom>
              <a:solidFill>
                <a:srgbClr val="33CC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84" name="Shape 566"/>
              <p:cNvSpPr/>
              <p:nvPr/>
            </p:nvSpPr>
            <p:spPr>
              <a:xfrm>
                <a:off x="161961" y="238143"/>
                <a:ext cx="14348" cy="130102"/>
              </a:xfrm>
              <a:prstGeom prst="rect">
                <a:avLst/>
              </a:prstGeom>
              <a:solidFill>
                <a:srgbClr val="292929"/>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sp>
        <p:nvSpPr>
          <p:cNvPr id="587" name="Shape 569"/>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2"/>
                                        </p:tgtEl>
                                        <p:attrNameLst>
                                          <p:attrName>style.visibility</p:attrName>
                                        </p:attrNameLst>
                                      </p:cBhvr>
                                      <p:to>
                                        <p:strVal val="visible"/>
                                      </p:to>
                                    </p:set>
                                  </p:childTnLst>
                                </p:cTn>
                              </p:par>
                            </p:childTnLst>
                          </p:cTn>
                        </p:par>
                        <p:par>
                          <p:cTn id="7" fill="hold">
                            <p:stCondLst>
                              <p:cond delay="0"/>
                            </p:stCondLst>
                            <p:childTnLst>
                              <p:par>
                                <p:cTn id="8" presetClass="entr" nodeType="afterEffect" presetID="10" grpId="2" fill="hold">
                                  <p:stCondLst>
                                    <p:cond delay="0"/>
                                  </p:stCondLst>
                                  <p:iterate type="el" backwards="0">
                                    <p:tmAbs val="0"/>
                                  </p:iterate>
                                  <p:childTnLst>
                                    <p:set>
                                      <p:cBhvr>
                                        <p:cTn id="9" fill="hold"/>
                                        <p:tgtEl>
                                          <p:spTgt spid="586"/>
                                        </p:tgtEl>
                                        <p:attrNameLst>
                                          <p:attrName>style.visibility</p:attrName>
                                        </p:attrNameLst>
                                      </p:cBhvr>
                                      <p:to>
                                        <p:strVal val="visible"/>
                                      </p:to>
                                    </p:set>
                                    <p:animEffect filter="fade" transition="in">
                                      <p:cBhvr>
                                        <p:cTn id="10" dur="500"/>
                                        <p:tgtEl>
                                          <p:spTgt spid="586"/>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3"/>
                                        </p:tgtEl>
                                        <p:attrNameLst>
                                          <p:attrName>style.visibility</p:attrName>
                                        </p:attrNameLst>
                                      </p:cBhvr>
                                      <p:to>
                                        <p:strVal val="visible"/>
                                      </p:to>
                                    </p:set>
                                  </p:childTnLst>
                                </p:cTn>
                              </p:par>
                            </p:childTnLst>
                          </p:cTn>
                        </p:par>
                        <p:par>
                          <p:cTn id="15" fill="hold">
                            <p:stCondLst>
                              <p:cond delay="0"/>
                            </p:stCondLst>
                            <p:childTnLst>
                              <p:par>
                                <p:cTn id="16" presetClass="entr" nodeType="afterEffect" presetID="10" grpId="4" fill="hold">
                                  <p:stCondLst>
                                    <p:cond delay="0"/>
                                  </p:stCondLst>
                                  <p:iterate type="el" backwards="0">
                                    <p:tmAbs val="0"/>
                                  </p:iterate>
                                  <p:childTnLst>
                                    <p:set>
                                      <p:cBhvr>
                                        <p:cTn id="17" fill="hold"/>
                                        <p:tgtEl>
                                          <p:spTgt spid="150"/>
                                        </p:tgtEl>
                                        <p:attrNameLst>
                                          <p:attrName>style.visibility</p:attrName>
                                        </p:attrNameLst>
                                      </p:cBhvr>
                                      <p:to>
                                        <p:strVal val="visible"/>
                                      </p:to>
                                    </p:set>
                                    <p:animEffect filter="fade" transition="in">
                                      <p:cBhvr>
                                        <p:cTn id="18" dur="500"/>
                                        <p:tgtEl>
                                          <p:spTgt spid="150"/>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24"/>
                                        </p:tgtEl>
                                        <p:attrNameLst>
                                          <p:attrName>style.visibility</p:attrName>
                                        </p:attrNameLst>
                                      </p:cBhvr>
                                      <p:to>
                                        <p:strVal val="visible"/>
                                      </p:to>
                                    </p:set>
                                  </p:childTnLst>
                                </p:cTn>
                              </p:par>
                            </p:childTnLst>
                          </p:cTn>
                        </p:par>
                        <p:par>
                          <p:cTn id="23" fill="hold">
                            <p:stCondLst>
                              <p:cond delay="0"/>
                            </p:stCondLst>
                            <p:childTnLst>
                              <p:par>
                                <p:cTn id="24" presetClass="entr" nodeType="afterEffect" presetID="10" grpId="6" fill="hold">
                                  <p:stCondLst>
                                    <p:cond delay="0"/>
                                  </p:stCondLst>
                                  <p:iterate type="el" backwards="0">
                                    <p:tmAbs val="0"/>
                                  </p:iterate>
                                  <p:childTnLst>
                                    <p:set>
                                      <p:cBhvr>
                                        <p:cTn id="25" fill="hold"/>
                                        <p:tgtEl>
                                          <p:spTgt spid="161"/>
                                        </p:tgtEl>
                                        <p:attrNameLst>
                                          <p:attrName>style.visibility</p:attrName>
                                        </p:attrNameLst>
                                      </p:cBhvr>
                                      <p:to>
                                        <p:strVal val="visible"/>
                                      </p:to>
                                    </p:set>
                                    <p:animEffect filter="fade" transition="in">
                                      <p:cBhvr>
                                        <p:cTn id="26"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2" grpId="1"/>
      <p:bldP build="whole" bldLvl="1" animBg="1" rev="0" advAuto="0" spid="161" grpId="6"/>
      <p:bldP build="whole" bldLvl="1" animBg="1" rev="0" advAuto="0" spid="586" grpId="2"/>
      <p:bldP build="whole" bldLvl="1" animBg="1" rev="0" advAuto="0" spid="150" grpId="4"/>
      <p:bldP build="whole" bldLvl="1" animBg="1" rev="0" advAuto="0" spid="124" grpId="5"/>
      <p:bldP build="whole" bldLvl="1" animBg="1" rev="0" advAuto="0" spid="123" grpId="3"/>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9" name="Shape 571"/>
          <p:cNvSpPr txBox="1"/>
          <p:nvPr/>
        </p:nvSpPr>
        <p:spPr>
          <a:xfrm>
            <a:off x="7373935" y="6467473"/>
            <a:ext cx="1098556"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90" name="Shape 572"/>
          <p:cNvSpPr txBox="1"/>
          <p:nvPr>
            <p:ph type="body" sz="half" idx="4294967295"/>
          </p:nvPr>
        </p:nvSpPr>
        <p:spPr>
          <a:xfrm>
            <a:off x="446084" y="1516059"/>
            <a:ext cx="4768856" cy="4457706"/>
          </a:xfrm>
          <a:prstGeom prst="rect">
            <a:avLst/>
          </a:prstGeom>
        </p:spPr>
        <p:txBody>
          <a:bodyPr/>
          <a:lstStyle/>
          <a:p>
            <a:pPr>
              <a:spcBef>
                <a:spcPts val="500"/>
              </a:spcBef>
              <a:buSzPct val="75000"/>
              <a:buChar char="❖"/>
              <a:defRPr i="1" sz="2400">
                <a:solidFill>
                  <a:srgbClr val="CC0000"/>
                </a:solidFill>
              </a:defRPr>
            </a:pPr>
            <a:r>
              <a:t>Internet: </a:t>
            </a:r>
            <a:r>
              <a:rPr i="0"/>
              <a:t>“network of networks”</a:t>
            </a:r>
          </a:p>
          <a:p>
            <a:pPr lvl="1" marL="742950" indent="-285750">
              <a:lnSpc>
                <a:spcPct val="100000"/>
              </a:lnSpc>
              <a:spcBef>
                <a:spcPts val="0"/>
              </a:spcBef>
              <a:defRPr sz="2000"/>
            </a:pPr>
            <a:r>
              <a:t>Interconnected ISPs</a:t>
            </a:r>
          </a:p>
          <a:p>
            <a:pPr>
              <a:spcBef>
                <a:spcPts val="500"/>
              </a:spcBef>
              <a:buSzPct val="75000"/>
              <a:buChar char="❖"/>
              <a:defRPr i="1" sz="2400">
                <a:solidFill>
                  <a:srgbClr val="CC0000"/>
                </a:solidFill>
              </a:defRPr>
            </a:pPr>
            <a:r>
              <a:t>protocols</a:t>
            </a:r>
            <a:r>
              <a:rPr i="0">
                <a:solidFill>
                  <a:srgbClr val="FF0000"/>
                </a:solidFill>
              </a:rPr>
              <a:t> </a:t>
            </a:r>
            <a:r>
              <a:rPr i="0">
                <a:solidFill>
                  <a:srgbClr val="000000"/>
                </a:solidFill>
              </a:rPr>
              <a:t>control sending, receiving of msgs</a:t>
            </a:r>
          </a:p>
          <a:p>
            <a:pPr lvl="1" marL="742950" indent="-285750">
              <a:lnSpc>
                <a:spcPct val="100000"/>
              </a:lnSpc>
              <a:spcBef>
                <a:spcPts val="0"/>
              </a:spcBef>
              <a:defRPr sz="2000"/>
            </a:pPr>
            <a:r>
              <a:t>e.g., TCP, IP, HTTP, Skype,  802.11</a:t>
            </a:r>
            <a:endParaRPr sz="2400"/>
          </a:p>
          <a:p>
            <a:pPr>
              <a:spcBef>
                <a:spcPts val="500"/>
              </a:spcBef>
              <a:buSzPct val="75000"/>
              <a:buChar char="❖"/>
              <a:defRPr i="1" sz="2400">
                <a:solidFill>
                  <a:srgbClr val="C00000"/>
                </a:solidFill>
              </a:defRPr>
            </a:pPr>
            <a:r>
              <a:t>Internet  standards</a:t>
            </a:r>
          </a:p>
          <a:p>
            <a:pPr lvl="1" marL="742950" indent="-285750">
              <a:lnSpc>
                <a:spcPct val="100000"/>
              </a:lnSpc>
              <a:spcBef>
                <a:spcPts val="0"/>
              </a:spcBef>
              <a:defRPr sz="2000"/>
            </a:pPr>
            <a:r>
              <a:t>RFC: Request for comments</a:t>
            </a:r>
          </a:p>
          <a:p>
            <a:pPr lvl="1" marL="742950" indent="-285750">
              <a:lnSpc>
                <a:spcPct val="100000"/>
              </a:lnSpc>
              <a:spcBef>
                <a:spcPts val="0"/>
              </a:spcBef>
              <a:defRPr sz="2000"/>
            </a:pPr>
            <a:r>
              <a:t>IETF: Internet Engineering Task Force</a:t>
            </a:r>
          </a:p>
        </p:txBody>
      </p:sp>
      <p:sp>
        <p:nvSpPr>
          <p:cNvPr id="591" name="Shape 573"/>
          <p:cNvSpPr txBox="1"/>
          <p:nvPr/>
        </p:nvSpPr>
        <p:spPr>
          <a:xfrm>
            <a:off x="212725" y="352742"/>
            <a:ext cx="8382000" cy="612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3600">
                <a:solidFill>
                  <a:srgbClr val="000099"/>
                </a:solidFill>
                <a:latin typeface="Gill Sans MT"/>
                <a:ea typeface="Gill Sans MT"/>
                <a:cs typeface="Gill Sans MT"/>
                <a:sym typeface="Gill Sans MT"/>
              </a:defRPr>
            </a:lvl1pPr>
          </a:lstStyle>
          <a:p>
            <a:pPr/>
            <a:r>
              <a:t>What’s the Internet: “nuts and bolts” view</a:t>
            </a:r>
          </a:p>
        </p:txBody>
      </p:sp>
      <p:pic>
        <p:nvPicPr>
          <p:cNvPr id="592" name="image4.png" descr="image4.png"/>
          <p:cNvPicPr>
            <a:picLocks noChangeAspect="1"/>
          </p:cNvPicPr>
          <p:nvPr/>
        </p:nvPicPr>
        <p:blipFill>
          <a:blip r:embed="rId2">
            <a:extLst/>
          </a:blip>
          <a:stretch>
            <a:fillRect/>
          </a:stretch>
        </p:blipFill>
        <p:spPr>
          <a:xfrm>
            <a:off x="330200" y="846137"/>
            <a:ext cx="8228015" cy="141293"/>
          </a:xfrm>
          <a:prstGeom prst="rect">
            <a:avLst/>
          </a:prstGeom>
          <a:ln w="12700">
            <a:miter lim="400000"/>
          </a:ln>
        </p:spPr>
      </p:pic>
      <p:grpSp>
        <p:nvGrpSpPr>
          <p:cNvPr id="948" name="Group 930"/>
          <p:cNvGrpSpPr/>
          <p:nvPr/>
        </p:nvGrpSpPr>
        <p:grpSpPr>
          <a:xfrm>
            <a:off x="5210736" y="1384299"/>
            <a:ext cx="3531468" cy="4786628"/>
            <a:chOff x="45150" y="0"/>
            <a:chExt cx="3531466" cy="4786627"/>
          </a:xfrm>
        </p:grpSpPr>
        <p:sp>
          <p:nvSpPr>
            <p:cNvPr id="593" name="Shape 575"/>
            <p:cNvSpPr/>
            <p:nvPr/>
          </p:nvSpPr>
          <p:spPr>
            <a:xfrm>
              <a:off x="1847043" y="2166920"/>
              <a:ext cx="1273137" cy="640513"/>
            </a:xfrm>
            <a:custGeom>
              <a:avLst/>
              <a:gdLst/>
              <a:ahLst/>
              <a:cxnLst>
                <a:cxn ang="0">
                  <a:pos x="wd2" y="hd2"/>
                </a:cxn>
                <a:cxn ang="5400000">
                  <a:pos x="wd2" y="hd2"/>
                </a:cxn>
                <a:cxn ang="10800000">
                  <a:pos x="wd2" y="hd2"/>
                </a:cxn>
                <a:cxn ang="16200000">
                  <a:pos x="wd2" y="hd2"/>
                </a:cxn>
              </a:cxnLst>
              <a:rect l="0" t="0" r="r" b="b"/>
              <a:pathLst>
                <a:path w="20922" h="20503" fill="norm" stroke="1" extrusionOk="0">
                  <a:moveTo>
                    <a:pt x="9822" y="761"/>
                  </a:moveTo>
                  <a:cubicBezTo>
                    <a:pt x="8987" y="710"/>
                    <a:pt x="10631" y="761"/>
                    <a:pt x="9509" y="761"/>
                  </a:cubicBezTo>
                  <a:cubicBezTo>
                    <a:pt x="8387" y="761"/>
                    <a:pt x="4735" y="49"/>
                    <a:pt x="3144" y="862"/>
                  </a:cubicBezTo>
                  <a:cubicBezTo>
                    <a:pt x="1553" y="1676"/>
                    <a:pt x="170" y="3607"/>
                    <a:pt x="14" y="5640"/>
                  </a:cubicBezTo>
                  <a:cubicBezTo>
                    <a:pt x="-143" y="7673"/>
                    <a:pt x="1005" y="10976"/>
                    <a:pt x="2257" y="13162"/>
                  </a:cubicBezTo>
                  <a:cubicBezTo>
                    <a:pt x="3509" y="15347"/>
                    <a:pt x="5518" y="17532"/>
                    <a:pt x="7474" y="18752"/>
                  </a:cubicBezTo>
                  <a:cubicBezTo>
                    <a:pt x="9431" y="19972"/>
                    <a:pt x="12170" y="20836"/>
                    <a:pt x="13944" y="20379"/>
                  </a:cubicBezTo>
                  <a:cubicBezTo>
                    <a:pt x="15718" y="19921"/>
                    <a:pt x="17048" y="18092"/>
                    <a:pt x="18066" y="16008"/>
                  </a:cubicBezTo>
                  <a:cubicBezTo>
                    <a:pt x="19083" y="13924"/>
                    <a:pt x="19683" y="10468"/>
                    <a:pt x="20100" y="7876"/>
                  </a:cubicBezTo>
                  <a:cubicBezTo>
                    <a:pt x="20518" y="5284"/>
                    <a:pt x="21457" y="1472"/>
                    <a:pt x="20518" y="354"/>
                  </a:cubicBezTo>
                  <a:cubicBezTo>
                    <a:pt x="19579" y="-764"/>
                    <a:pt x="16292" y="1116"/>
                    <a:pt x="14466" y="1167"/>
                  </a:cubicBezTo>
                  <a:cubicBezTo>
                    <a:pt x="12640" y="1218"/>
                    <a:pt x="10657" y="812"/>
                    <a:pt x="9822" y="761"/>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94" name="Shape 576"/>
            <p:cNvSpPr/>
            <p:nvPr/>
          </p:nvSpPr>
          <p:spPr>
            <a:xfrm>
              <a:off x="1883880" y="632582"/>
              <a:ext cx="1692738" cy="1083309"/>
            </a:xfrm>
            <a:custGeom>
              <a:avLst/>
              <a:gdLst/>
              <a:ahLst/>
              <a:cxnLst>
                <a:cxn ang="0">
                  <a:pos x="wd2" y="hd2"/>
                </a:cxn>
                <a:cxn ang="5400000">
                  <a:pos x="wd2" y="hd2"/>
                </a:cxn>
                <a:cxn ang="10800000">
                  <a:pos x="wd2" y="hd2"/>
                </a:cxn>
                <a:cxn ang="16200000">
                  <a:pos x="wd2" y="hd2"/>
                </a:cxn>
              </a:cxnLst>
              <a:rect l="0" t="0" r="r" b="b"/>
              <a:pathLst>
                <a:path w="21132" h="20788" fill="norm" stroke="1" extrusionOk="0">
                  <a:moveTo>
                    <a:pt x="11645" y="181"/>
                  </a:moveTo>
                  <a:cubicBezTo>
                    <a:pt x="9894" y="463"/>
                    <a:pt x="9358" y="2298"/>
                    <a:pt x="7805" y="3004"/>
                  </a:cubicBezTo>
                  <a:cubicBezTo>
                    <a:pt x="6252" y="3710"/>
                    <a:pt x="3682" y="2345"/>
                    <a:pt x="2384" y="4416"/>
                  </a:cubicBezTo>
                  <a:cubicBezTo>
                    <a:pt x="1085" y="6486"/>
                    <a:pt x="-327" y="12839"/>
                    <a:pt x="68" y="15522"/>
                  </a:cubicBezTo>
                  <a:cubicBezTo>
                    <a:pt x="464" y="18204"/>
                    <a:pt x="3202" y="19898"/>
                    <a:pt x="4755" y="20604"/>
                  </a:cubicBezTo>
                  <a:cubicBezTo>
                    <a:pt x="6308" y="21310"/>
                    <a:pt x="7551" y="19757"/>
                    <a:pt x="9442" y="19757"/>
                  </a:cubicBezTo>
                  <a:cubicBezTo>
                    <a:pt x="11334" y="19757"/>
                    <a:pt x="14497" y="20557"/>
                    <a:pt x="16162" y="20604"/>
                  </a:cubicBezTo>
                  <a:cubicBezTo>
                    <a:pt x="17828" y="20651"/>
                    <a:pt x="18591" y="20698"/>
                    <a:pt x="19381" y="20134"/>
                  </a:cubicBezTo>
                  <a:cubicBezTo>
                    <a:pt x="20172" y="19569"/>
                    <a:pt x="20652" y="19381"/>
                    <a:pt x="20906" y="17216"/>
                  </a:cubicBezTo>
                  <a:cubicBezTo>
                    <a:pt x="21160" y="15051"/>
                    <a:pt x="21273" y="9781"/>
                    <a:pt x="20849" y="7145"/>
                  </a:cubicBezTo>
                  <a:cubicBezTo>
                    <a:pt x="20426" y="4510"/>
                    <a:pt x="19889" y="2439"/>
                    <a:pt x="18365" y="1310"/>
                  </a:cubicBezTo>
                  <a:cubicBezTo>
                    <a:pt x="16840" y="181"/>
                    <a:pt x="13932" y="-290"/>
                    <a:pt x="11645" y="181"/>
                  </a:cubicBezTo>
                  <a:close/>
                </a:path>
              </a:pathLst>
            </a:custGeom>
            <a:gradFill flip="none" rotWithShape="1">
              <a:gsLst>
                <a:gs pos="0">
                  <a:srgbClr val="00CCFF"/>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595" name="Shape 577"/>
            <p:cNvSpPr/>
            <p:nvPr/>
          </p:nvSpPr>
          <p:spPr>
            <a:xfrm>
              <a:off x="45150" y="329632"/>
              <a:ext cx="1715473" cy="1058079"/>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598" name="Group 580"/>
            <p:cNvGrpSpPr/>
            <p:nvPr/>
          </p:nvGrpSpPr>
          <p:grpSpPr>
            <a:xfrm>
              <a:off x="112848" y="1590675"/>
              <a:ext cx="1458928" cy="933457"/>
              <a:chOff x="112848" y="0"/>
              <a:chExt cx="1458927" cy="933456"/>
            </a:xfrm>
          </p:grpSpPr>
          <p:sp>
            <p:nvSpPr>
              <p:cNvPr id="596" name="Shape 578"/>
              <p:cNvSpPr/>
              <p:nvPr/>
            </p:nvSpPr>
            <p:spPr>
              <a:xfrm>
                <a:off x="346573" y="263828"/>
                <a:ext cx="987009" cy="669629"/>
              </a:xfrm>
              <a:prstGeom prst="rect">
                <a:avLst/>
              </a:prstGeom>
              <a:solidFill>
                <a:srgbClr val="00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97" name="Shape 579"/>
              <p:cNvSpPr/>
              <p:nvPr/>
            </p:nvSpPr>
            <p:spPr>
              <a:xfrm>
                <a:off x="112848" y="0"/>
                <a:ext cx="1458928" cy="317856"/>
              </a:xfrm>
              <a:prstGeom prst="triangle">
                <a:avLst/>
              </a:prstGeom>
              <a:solidFill>
                <a:srgbClr val="00CCFF"/>
              </a:solidFill>
              <a:ln w="12700" cap="flat">
                <a:noFill/>
                <a:miter lim="400000"/>
              </a:ln>
              <a:effectLst/>
            </p:spPr>
            <p:txBody>
              <a:bodyPr wrap="square" lIns="45718" tIns="45718" rIns="45718" bIns="45718" numCol="1" anchor="ctr">
                <a:noAutofit/>
              </a:bodyPr>
              <a:lstStyle/>
              <a:p>
                <a:pPr algn="ctr">
                  <a:defRPr sz="1800">
                    <a:solidFill>
                      <a:srgbClr val="00CCFF"/>
                    </a:solidFill>
                    <a:latin typeface="Gill Sans MT"/>
                    <a:ea typeface="Gill Sans MT"/>
                    <a:cs typeface="Gill Sans MT"/>
                    <a:sym typeface="Gill Sans MT"/>
                  </a:defRPr>
                </a:pPr>
              </a:p>
            </p:txBody>
          </p:sp>
        </p:grpSp>
        <p:sp>
          <p:nvSpPr>
            <p:cNvPr id="599" name="Shape 581"/>
            <p:cNvSpPr/>
            <p:nvPr/>
          </p:nvSpPr>
          <p:spPr>
            <a:xfrm>
              <a:off x="2230578" y="2428875"/>
              <a:ext cx="163518" cy="1206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00" name="Shape 582"/>
            <p:cNvSpPr/>
            <p:nvPr/>
          </p:nvSpPr>
          <p:spPr>
            <a:xfrm>
              <a:off x="2327416" y="2349500"/>
              <a:ext cx="27940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01" name="Shape 583"/>
            <p:cNvSpPr/>
            <p:nvPr/>
          </p:nvSpPr>
          <p:spPr>
            <a:xfrm flipV="1">
              <a:off x="2563955" y="2435225"/>
              <a:ext cx="134943" cy="10478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02" name="Shape 584"/>
            <p:cNvSpPr/>
            <p:nvPr/>
          </p:nvSpPr>
          <p:spPr>
            <a:xfrm>
              <a:off x="1262202" y="2355850"/>
              <a:ext cx="67945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03" name="Shape 585"/>
            <p:cNvSpPr/>
            <p:nvPr/>
          </p:nvSpPr>
          <p:spPr>
            <a:xfrm>
              <a:off x="1557478" y="1203325"/>
              <a:ext cx="509593" cy="318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04" name="Shape 586"/>
            <p:cNvSpPr/>
            <p:nvPr/>
          </p:nvSpPr>
          <p:spPr>
            <a:xfrm>
              <a:off x="1124089" y="1019175"/>
              <a:ext cx="152406" cy="952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05" name="Shape 587"/>
            <p:cNvSpPr/>
            <p:nvPr/>
          </p:nvSpPr>
          <p:spPr>
            <a:xfrm>
              <a:off x="347782" y="3005357"/>
              <a:ext cx="3042603" cy="1638799"/>
            </a:xfrm>
            <a:custGeom>
              <a:avLst/>
              <a:gdLst/>
              <a:ahLst/>
              <a:cxnLst>
                <a:cxn ang="0">
                  <a:pos x="wd2" y="hd2"/>
                </a:cxn>
                <a:cxn ang="5400000">
                  <a:pos x="wd2" y="hd2"/>
                </a:cxn>
                <a:cxn ang="10800000">
                  <a:pos x="wd2" y="hd2"/>
                </a:cxn>
                <a:cxn ang="16200000">
                  <a:pos x="wd2" y="hd2"/>
                </a:cxn>
              </a:cxnLst>
              <a:rect l="0" t="0" r="r" b="b"/>
              <a:pathLst>
                <a:path w="21341" h="21257" fill="norm" stroke="1" extrusionOk="0">
                  <a:moveTo>
                    <a:pt x="10487" y="388"/>
                  </a:moveTo>
                  <a:cubicBezTo>
                    <a:pt x="9540" y="780"/>
                    <a:pt x="9151" y="2283"/>
                    <a:pt x="8293" y="2427"/>
                  </a:cubicBezTo>
                  <a:cubicBezTo>
                    <a:pt x="7436" y="2571"/>
                    <a:pt x="6423" y="1336"/>
                    <a:pt x="5320" y="1253"/>
                  </a:cubicBezTo>
                  <a:cubicBezTo>
                    <a:pt x="4218" y="1171"/>
                    <a:pt x="2526" y="841"/>
                    <a:pt x="1646" y="1933"/>
                  </a:cubicBezTo>
                  <a:cubicBezTo>
                    <a:pt x="767" y="3024"/>
                    <a:pt x="199" y="5989"/>
                    <a:pt x="43" y="7863"/>
                  </a:cubicBezTo>
                  <a:cubicBezTo>
                    <a:pt x="-113" y="9737"/>
                    <a:pt x="165" y="12105"/>
                    <a:pt x="678" y="13196"/>
                  </a:cubicBezTo>
                  <a:cubicBezTo>
                    <a:pt x="1190" y="14287"/>
                    <a:pt x="2169" y="13546"/>
                    <a:pt x="3094" y="14390"/>
                  </a:cubicBezTo>
                  <a:cubicBezTo>
                    <a:pt x="4018" y="15235"/>
                    <a:pt x="4897" y="17191"/>
                    <a:pt x="6211" y="18241"/>
                  </a:cubicBezTo>
                  <a:cubicBezTo>
                    <a:pt x="7525" y="19291"/>
                    <a:pt x="9373" y="20259"/>
                    <a:pt x="10976" y="20732"/>
                  </a:cubicBezTo>
                  <a:cubicBezTo>
                    <a:pt x="12580" y="21185"/>
                    <a:pt x="14461" y="21453"/>
                    <a:pt x="15842" y="21082"/>
                  </a:cubicBezTo>
                  <a:cubicBezTo>
                    <a:pt x="17223" y="20691"/>
                    <a:pt x="18336" y="19620"/>
                    <a:pt x="19249" y="18529"/>
                  </a:cubicBezTo>
                  <a:cubicBezTo>
                    <a:pt x="20162" y="17458"/>
                    <a:pt x="21108" y="16820"/>
                    <a:pt x="21298" y="14555"/>
                  </a:cubicBezTo>
                  <a:cubicBezTo>
                    <a:pt x="21487" y="12290"/>
                    <a:pt x="21019" y="7060"/>
                    <a:pt x="20362" y="5021"/>
                  </a:cubicBezTo>
                  <a:cubicBezTo>
                    <a:pt x="19706" y="2962"/>
                    <a:pt x="18392" y="3003"/>
                    <a:pt x="17323" y="2200"/>
                  </a:cubicBezTo>
                  <a:cubicBezTo>
                    <a:pt x="16254" y="1418"/>
                    <a:pt x="15085" y="471"/>
                    <a:pt x="13949" y="162"/>
                  </a:cubicBezTo>
                  <a:cubicBezTo>
                    <a:pt x="12814" y="-147"/>
                    <a:pt x="11433" y="18"/>
                    <a:pt x="10487" y="388"/>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606" name="Shape 588"/>
            <p:cNvSpPr/>
            <p:nvPr/>
          </p:nvSpPr>
          <p:spPr>
            <a:xfrm flipV="1">
              <a:off x="2871931" y="3582989"/>
              <a:ext cx="139706" cy="523881"/>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607" name="Shape 589"/>
            <p:cNvSpPr/>
            <p:nvPr/>
          </p:nvSpPr>
          <p:spPr>
            <a:xfrm>
              <a:off x="2784617" y="4097339"/>
              <a:ext cx="85731" cy="3181"/>
            </a:xfrm>
            <a:prstGeom prst="line">
              <a:avLst/>
            </a:prstGeom>
            <a:noFill/>
            <a:ln w="12700" cap="flat">
              <a:solidFill>
                <a:srgbClr val="808080"/>
              </a:solidFill>
              <a:prstDash val="solid"/>
              <a:round/>
            </a:ln>
            <a:effectLst/>
          </p:spPr>
          <p:txBody>
            <a:bodyPr wrap="square" lIns="45718" tIns="45718" rIns="45718" bIns="45718" numCol="1" anchor="t">
              <a:noAutofit/>
            </a:bodyPr>
            <a:lstStyle/>
            <a:p>
              <a:pPr/>
            </a:p>
          </p:txBody>
        </p:sp>
        <p:sp>
          <p:nvSpPr>
            <p:cNvPr id="608" name="Shape 590"/>
            <p:cNvSpPr/>
            <p:nvPr/>
          </p:nvSpPr>
          <p:spPr>
            <a:xfrm>
              <a:off x="2955116" y="3789999"/>
              <a:ext cx="114306" cy="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609" name="Shape 591"/>
            <p:cNvSpPr/>
            <p:nvPr/>
          </p:nvSpPr>
          <p:spPr>
            <a:xfrm>
              <a:off x="2192478" y="3313114"/>
              <a:ext cx="390531" cy="1841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10" name="Shape 592"/>
            <p:cNvSpPr/>
            <p:nvPr/>
          </p:nvSpPr>
          <p:spPr>
            <a:xfrm flipV="1">
              <a:off x="1571765" y="3300414"/>
              <a:ext cx="322269" cy="19844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11" name="Shape 593"/>
            <p:cNvSpPr/>
            <p:nvPr/>
          </p:nvSpPr>
          <p:spPr>
            <a:xfrm>
              <a:off x="1614628" y="3593784"/>
              <a:ext cx="97155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12" name="Shape 594"/>
            <p:cNvSpPr/>
            <p:nvPr/>
          </p:nvSpPr>
          <p:spPr>
            <a:xfrm>
              <a:off x="935176" y="3389314"/>
              <a:ext cx="263531" cy="857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13" name="Shape 595"/>
            <p:cNvSpPr/>
            <p:nvPr/>
          </p:nvSpPr>
          <p:spPr>
            <a:xfrm flipV="1">
              <a:off x="676412" y="3598864"/>
              <a:ext cx="412756" cy="12700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14" name="Shape 596"/>
            <p:cNvSpPr/>
            <p:nvPr/>
          </p:nvSpPr>
          <p:spPr>
            <a:xfrm flipH="1">
              <a:off x="1101864" y="3686176"/>
              <a:ext cx="142881" cy="19844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15" name="Shape 597"/>
            <p:cNvSpPr/>
            <p:nvPr/>
          </p:nvSpPr>
          <p:spPr>
            <a:xfrm flipH="1" flipV="1">
              <a:off x="1422539" y="3713164"/>
              <a:ext cx="74619" cy="17304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16" name="Shape 598"/>
            <p:cNvSpPr/>
            <p:nvPr/>
          </p:nvSpPr>
          <p:spPr>
            <a:xfrm>
              <a:off x="1578115" y="3668714"/>
              <a:ext cx="503244" cy="26988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17" name="Shape 599"/>
            <p:cNvSpPr/>
            <p:nvPr/>
          </p:nvSpPr>
          <p:spPr>
            <a:xfrm>
              <a:off x="1116152" y="2138363"/>
              <a:ext cx="6" cy="13176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18" name="Shape 600"/>
            <p:cNvSpPr/>
            <p:nvPr/>
          </p:nvSpPr>
          <p:spPr>
            <a:xfrm flipV="1">
              <a:off x="2411555" y="1108075"/>
              <a:ext cx="123831" cy="8731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19" name="Shape 601"/>
            <p:cNvSpPr/>
            <p:nvPr/>
          </p:nvSpPr>
          <p:spPr>
            <a:xfrm>
              <a:off x="2240103" y="1281113"/>
              <a:ext cx="6" cy="825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20" name="Shape 602"/>
            <p:cNvSpPr/>
            <p:nvPr/>
          </p:nvSpPr>
          <p:spPr>
            <a:xfrm flipV="1">
              <a:off x="2411554" y="1177925"/>
              <a:ext cx="263531" cy="2889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21" name="Shape 603"/>
            <p:cNvSpPr/>
            <p:nvPr/>
          </p:nvSpPr>
          <p:spPr>
            <a:xfrm>
              <a:off x="2776680" y="1176338"/>
              <a:ext cx="6" cy="1968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22" name="Shape 604"/>
            <p:cNvSpPr/>
            <p:nvPr/>
          </p:nvSpPr>
          <p:spPr>
            <a:xfrm>
              <a:off x="2430604" y="1482725"/>
              <a:ext cx="188918"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23" name="Shape 605"/>
            <p:cNvSpPr/>
            <p:nvPr/>
          </p:nvSpPr>
          <p:spPr>
            <a:xfrm flipV="1">
              <a:off x="725625" y="2349500"/>
              <a:ext cx="168281" cy="318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24" name="Shape 606"/>
            <p:cNvSpPr/>
            <p:nvPr/>
          </p:nvSpPr>
          <p:spPr>
            <a:xfrm>
              <a:off x="2984643" y="1473200"/>
              <a:ext cx="17780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25" name="Shape 607"/>
            <p:cNvSpPr/>
            <p:nvPr/>
          </p:nvSpPr>
          <p:spPr>
            <a:xfrm flipH="1">
              <a:off x="2130565" y="1549400"/>
              <a:ext cx="98431" cy="7048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26" name="Shape 608"/>
            <p:cNvSpPr/>
            <p:nvPr/>
          </p:nvSpPr>
          <p:spPr>
            <a:xfrm flipH="1">
              <a:off x="2722706" y="1549400"/>
              <a:ext cx="111131" cy="72708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27" name="Shape 609"/>
            <p:cNvSpPr/>
            <p:nvPr/>
          </p:nvSpPr>
          <p:spPr>
            <a:xfrm flipV="1">
              <a:off x="2106753" y="2690814"/>
              <a:ext cx="227018" cy="43656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nvGrpSpPr>
            <p:cNvPr id="630" name="Group 612"/>
            <p:cNvGrpSpPr/>
            <p:nvPr/>
          </p:nvGrpSpPr>
          <p:grpSpPr>
            <a:xfrm>
              <a:off x="609732" y="3149601"/>
              <a:ext cx="414352" cy="373074"/>
              <a:chOff x="-1" y="0"/>
              <a:chExt cx="414350" cy="373073"/>
            </a:xfrm>
          </p:grpSpPr>
          <p:pic>
            <p:nvPicPr>
              <p:cNvPr id="628" name="image5.png" descr="image5.png"/>
              <p:cNvPicPr>
                <a:picLocks noChangeAspect="1"/>
              </p:cNvPicPr>
              <p:nvPr/>
            </p:nvPicPr>
            <p:blipFill>
              <a:blip r:embed="rId3">
                <a:extLst/>
              </a:blip>
              <a:stretch>
                <a:fillRect/>
              </a:stretch>
            </p:blipFill>
            <p:spPr>
              <a:xfrm flipH="1">
                <a:off x="-2" y="-1"/>
                <a:ext cx="414352" cy="373075"/>
              </a:xfrm>
              <a:prstGeom prst="rect">
                <a:avLst/>
              </a:prstGeom>
              <a:ln w="12700" cap="flat">
                <a:noFill/>
                <a:miter lim="400000"/>
              </a:ln>
              <a:effectLst/>
            </p:spPr>
          </p:pic>
          <p:sp>
            <p:nvSpPr>
              <p:cNvPr id="629" name="Shape 611"/>
              <p:cNvSpPr/>
              <p:nvPr/>
            </p:nvSpPr>
            <p:spPr>
              <a:xfrm flipH="1">
                <a:off x="176711" y="35773"/>
                <a:ext cx="195382" cy="1709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633" name="Group 615"/>
            <p:cNvGrpSpPr/>
            <p:nvPr/>
          </p:nvGrpSpPr>
          <p:grpSpPr>
            <a:xfrm>
              <a:off x="292231" y="3570286"/>
              <a:ext cx="482615" cy="406413"/>
              <a:chOff x="0" y="-1"/>
              <a:chExt cx="482614" cy="406412"/>
            </a:xfrm>
          </p:grpSpPr>
          <p:pic>
            <p:nvPicPr>
              <p:cNvPr id="631" name="image6.png" descr="image6.png"/>
              <p:cNvPicPr>
                <a:picLocks noChangeAspect="1"/>
              </p:cNvPicPr>
              <p:nvPr/>
            </p:nvPicPr>
            <p:blipFill>
              <a:blip r:embed="rId4">
                <a:extLst/>
              </a:blip>
              <a:stretch>
                <a:fillRect/>
              </a:stretch>
            </p:blipFill>
            <p:spPr>
              <a:xfrm flipH="1">
                <a:off x="-1" y="-2"/>
                <a:ext cx="482615" cy="406414"/>
              </a:xfrm>
              <a:prstGeom prst="rect">
                <a:avLst/>
              </a:prstGeom>
              <a:ln w="12700" cap="flat">
                <a:noFill/>
                <a:miter lim="400000"/>
              </a:ln>
              <a:effectLst/>
            </p:spPr>
          </p:pic>
          <p:sp>
            <p:nvSpPr>
              <p:cNvPr id="632" name="Shape 614"/>
              <p:cNvSpPr/>
              <p:nvPr/>
            </p:nvSpPr>
            <p:spPr>
              <a:xfrm flipH="1">
                <a:off x="205825" y="38970"/>
                <a:ext cx="227569" cy="18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636" name="Group 618"/>
            <p:cNvGrpSpPr/>
            <p:nvPr/>
          </p:nvGrpSpPr>
          <p:grpSpPr>
            <a:xfrm>
              <a:off x="770071" y="3871911"/>
              <a:ext cx="427052" cy="349262"/>
              <a:chOff x="-1" y="0"/>
              <a:chExt cx="427050" cy="349261"/>
            </a:xfrm>
          </p:grpSpPr>
          <p:pic>
            <p:nvPicPr>
              <p:cNvPr id="634" name="image7.png" descr="image7.png"/>
              <p:cNvPicPr>
                <a:picLocks noChangeAspect="1"/>
              </p:cNvPicPr>
              <p:nvPr/>
            </p:nvPicPr>
            <p:blipFill>
              <a:blip r:embed="rId5">
                <a:extLst/>
              </a:blip>
              <a:stretch>
                <a:fillRect/>
              </a:stretch>
            </p:blipFill>
            <p:spPr>
              <a:xfrm flipH="1">
                <a:off x="-2" y="-1"/>
                <a:ext cx="427052" cy="349262"/>
              </a:xfrm>
              <a:prstGeom prst="rect">
                <a:avLst/>
              </a:prstGeom>
              <a:ln w="12700" cap="flat">
                <a:noFill/>
                <a:miter lim="400000"/>
              </a:ln>
              <a:effectLst/>
            </p:spPr>
          </p:pic>
          <p:sp>
            <p:nvSpPr>
              <p:cNvPr id="635" name="Shape 617"/>
              <p:cNvSpPr/>
              <p:nvPr/>
            </p:nvSpPr>
            <p:spPr>
              <a:xfrm flipH="1">
                <a:off x="182128" y="33490"/>
                <a:ext cx="201369" cy="1600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639" name="Group 621"/>
            <p:cNvGrpSpPr/>
            <p:nvPr/>
          </p:nvGrpSpPr>
          <p:grpSpPr>
            <a:xfrm>
              <a:off x="1384435" y="3854448"/>
              <a:ext cx="427051" cy="350852"/>
              <a:chOff x="0" y="0"/>
              <a:chExt cx="427050" cy="350851"/>
            </a:xfrm>
          </p:grpSpPr>
          <p:pic>
            <p:nvPicPr>
              <p:cNvPr id="637" name="image7.png" descr="image7.png"/>
              <p:cNvPicPr>
                <a:picLocks noChangeAspect="1"/>
              </p:cNvPicPr>
              <p:nvPr/>
            </p:nvPicPr>
            <p:blipFill>
              <a:blip r:embed="rId5">
                <a:extLst/>
              </a:blip>
              <a:stretch>
                <a:fillRect/>
              </a:stretch>
            </p:blipFill>
            <p:spPr>
              <a:xfrm>
                <a:off x="-1" y="-1"/>
                <a:ext cx="427051" cy="350852"/>
              </a:xfrm>
              <a:prstGeom prst="rect">
                <a:avLst/>
              </a:prstGeom>
              <a:ln w="12700" cap="flat">
                <a:noFill/>
                <a:miter lim="400000"/>
              </a:ln>
              <a:effectLst/>
            </p:spPr>
          </p:pic>
          <p:sp>
            <p:nvSpPr>
              <p:cNvPr id="638" name="Shape 620"/>
              <p:cNvSpPr/>
              <p:nvPr/>
            </p:nvSpPr>
            <p:spPr>
              <a:xfrm>
                <a:off x="43553" y="33643"/>
                <a:ext cx="201364" cy="1607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pic>
          <p:nvPicPr>
            <p:cNvPr id="640" name="image8.png" descr="image8.png"/>
            <p:cNvPicPr>
              <a:picLocks noChangeAspect="1"/>
            </p:cNvPicPr>
            <p:nvPr/>
          </p:nvPicPr>
          <p:blipFill>
            <a:blip r:embed="rId6">
              <a:extLst/>
            </a:blip>
            <a:stretch>
              <a:fillRect/>
            </a:stretch>
          </p:blipFill>
          <p:spPr>
            <a:xfrm>
              <a:off x="1176477" y="336550"/>
              <a:ext cx="849319" cy="168281"/>
            </a:xfrm>
            <a:prstGeom prst="rect">
              <a:avLst/>
            </a:prstGeom>
            <a:ln w="12700" cap="flat">
              <a:noFill/>
              <a:miter lim="400000"/>
            </a:ln>
            <a:effectLst/>
          </p:spPr>
        </p:pic>
        <p:grpSp>
          <p:nvGrpSpPr>
            <p:cNvPr id="643" name="Group 625"/>
            <p:cNvGrpSpPr/>
            <p:nvPr/>
          </p:nvGrpSpPr>
          <p:grpSpPr>
            <a:xfrm>
              <a:off x="447806" y="161924"/>
              <a:ext cx="415942" cy="385776"/>
              <a:chOff x="0" y="0"/>
              <a:chExt cx="415940" cy="385775"/>
            </a:xfrm>
          </p:grpSpPr>
          <p:pic>
            <p:nvPicPr>
              <p:cNvPr id="641" name="image9.png" descr="image9.png"/>
              <p:cNvPicPr>
                <a:picLocks noChangeAspect="1"/>
              </p:cNvPicPr>
              <p:nvPr/>
            </p:nvPicPr>
            <p:blipFill>
              <a:blip r:embed="rId7">
                <a:extLst/>
              </a:blip>
              <a:stretch>
                <a:fillRect/>
              </a:stretch>
            </p:blipFill>
            <p:spPr>
              <a:xfrm>
                <a:off x="159349" y="57299"/>
                <a:ext cx="136850" cy="328476"/>
              </a:xfrm>
              <a:prstGeom prst="rect">
                <a:avLst/>
              </a:prstGeom>
              <a:ln w="12700" cap="flat">
                <a:noFill/>
                <a:miter lim="400000"/>
              </a:ln>
              <a:effectLst/>
            </p:spPr>
          </p:pic>
          <p:pic>
            <p:nvPicPr>
              <p:cNvPr id="642" name="image10.png" descr="image10.png"/>
              <p:cNvPicPr>
                <a:picLocks noChangeAspect="1"/>
              </p:cNvPicPr>
              <p:nvPr/>
            </p:nvPicPr>
            <p:blipFill>
              <a:blip r:embed="rId8">
                <a:extLst/>
              </a:blip>
              <a:stretch>
                <a:fillRect/>
              </a:stretch>
            </p:blipFill>
            <p:spPr>
              <a:xfrm>
                <a:off x="-1" y="-1"/>
                <a:ext cx="415941" cy="88780"/>
              </a:xfrm>
              <a:prstGeom prst="rect">
                <a:avLst/>
              </a:prstGeom>
              <a:ln w="12700" cap="flat">
                <a:noFill/>
                <a:miter lim="400000"/>
              </a:ln>
              <a:effectLst/>
            </p:spPr>
          </p:pic>
        </p:grpSp>
        <p:grpSp>
          <p:nvGrpSpPr>
            <p:cNvPr id="652" name="Group 634"/>
            <p:cNvGrpSpPr/>
            <p:nvPr/>
          </p:nvGrpSpPr>
          <p:grpSpPr>
            <a:xfrm>
              <a:off x="2524261" y="1011235"/>
              <a:ext cx="390538" cy="169877"/>
              <a:chOff x="-1" y="-1"/>
              <a:chExt cx="390537" cy="169875"/>
            </a:xfrm>
          </p:grpSpPr>
          <p:sp>
            <p:nvSpPr>
              <p:cNvPr id="644" name="Shape 626"/>
              <p:cNvSpPr/>
              <p:nvPr/>
            </p:nvSpPr>
            <p:spPr>
              <a:xfrm>
                <a:off x="1588" y="75098"/>
                <a:ext cx="387361" cy="9477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645" name="Shape 627"/>
              <p:cNvSpPr/>
              <p:nvPr/>
            </p:nvSpPr>
            <p:spPr>
              <a:xfrm>
                <a:off x="1587" y="64370"/>
                <a:ext cx="388950" cy="5901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646" name="Shape 628"/>
              <p:cNvSpPr/>
              <p:nvPr/>
            </p:nvSpPr>
            <p:spPr>
              <a:xfrm>
                <a:off x="-2" y="-2"/>
                <a:ext cx="387363" cy="11087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649" name="Group 631"/>
              <p:cNvGrpSpPr/>
              <p:nvPr/>
            </p:nvGrpSpPr>
            <p:grpSpPr>
              <a:xfrm>
                <a:off x="77786" y="28606"/>
                <a:ext cx="219089" cy="51867"/>
                <a:chOff x="-1" y="0"/>
                <a:chExt cx="219088" cy="51866"/>
              </a:xfrm>
            </p:grpSpPr>
            <p:sp>
              <p:nvSpPr>
                <p:cNvPr id="647" name="Shape 629"/>
                <p:cNvSpPr/>
                <p:nvPr/>
              </p:nvSpPr>
              <p:spPr>
                <a:xfrm>
                  <a:off x="-2" y="-1"/>
                  <a:ext cx="219090"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48" name="Shape 630"/>
                <p:cNvSpPr/>
                <p:nvPr/>
              </p:nvSpPr>
              <p:spPr>
                <a:xfrm>
                  <a:off x="9895" y="-1"/>
                  <a:ext cx="199299"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650" name="Shape 632"/>
              <p:cNvSpPr/>
              <p:nvPr/>
            </p:nvSpPr>
            <p:spPr>
              <a:xfrm flipH="1">
                <a:off x="1587" y="51853"/>
                <a:ext cx="6" cy="7510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51" name="Shape 633"/>
              <p:cNvSpPr/>
              <p:nvPr/>
            </p:nvSpPr>
            <p:spPr>
              <a:xfrm>
                <a:off x="387357" y="55429"/>
                <a:ext cx="6" cy="73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661" name="Group 643"/>
            <p:cNvGrpSpPr/>
            <p:nvPr/>
          </p:nvGrpSpPr>
          <p:grpSpPr>
            <a:xfrm>
              <a:off x="2597286" y="1373183"/>
              <a:ext cx="390538" cy="176227"/>
              <a:chOff x="-1" y="-1"/>
              <a:chExt cx="390537" cy="176225"/>
            </a:xfrm>
          </p:grpSpPr>
          <p:sp>
            <p:nvSpPr>
              <p:cNvPr id="653" name="Shape 635"/>
              <p:cNvSpPr/>
              <p:nvPr/>
            </p:nvSpPr>
            <p:spPr>
              <a:xfrm>
                <a:off x="1588" y="77906"/>
                <a:ext cx="387361" cy="9831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654" name="Shape 636"/>
              <p:cNvSpPr/>
              <p:nvPr/>
            </p:nvSpPr>
            <p:spPr>
              <a:xfrm>
                <a:off x="1587" y="66777"/>
                <a:ext cx="388950" cy="61217"/>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655" name="Shape 637"/>
              <p:cNvSpPr/>
              <p:nvPr/>
            </p:nvSpPr>
            <p:spPr>
              <a:xfrm>
                <a:off x="-2" y="-2"/>
                <a:ext cx="387363" cy="115015"/>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658" name="Group 640"/>
              <p:cNvGrpSpPr/>
              <p:nvPr/>
            </p:nvGrpSpPr>
            <p:grpSpPr>
              <a:xfrm>
                <a:off x="77786" y="29676"/>
                <a:ext cx="219089" cy="53805"/>
                <a:chOff x="-1" y="0"/>
                <a:chExt cx="219088" cy="53804"/>
              </a:xfrm>
            </p:grpSpPr>
            <p:sp>
              <p:nvSpPr>
                <p:cNvPr id="656" name="Shape 638"/>
                <p:cNvSpPr/>
                <p:nvPr/>
              </p:nvSpPr>
              <p:spPr>
                <a:xfrm>
                  <a:off x="-2" y="-1"/>
                  <a:ext cx="219090" cy="53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57" name="Shape 639"/>
                <p:cNvSpPr/>
                <p:nvPr/>
              </p:nvSpPr>
              <p:spPr>
                <a:xfrm>
                  <a:off x="9895" y="-1"/>
                  <a:ext cx="199299" cy="53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659" name="Shape 641"/>
              <p:cNvSpPr/>
              <p:nvPr/>
            </p:nvSpPr>
            <p:spPr>
              <a:xfrm flipH="1">
                <a:off x="1588" y="53793"/>
                <a:ext cx="5" cy="7791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60" name="Shape 642"/>
              <p:cNvSpPr/>
              <p:nvPr/>
            </p:nvSpPr>
            <p:spPr>
              <a:xfrm>
                <a:off x="387357" y="57503"/>
                <a:ext cx="6" cy="7605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670" name="Group 652"/>
            <p:cNvGrpSpPr/>
            <p:nvPr/>
          </p:nvGrpSpPr>
          <p:grpSpPr>
            <a:xfrm>
              <a:off x="2038485" y="1109660"/>
              <a:ext cx="390538" cy="169877"/>
              <a:chOff x="-1" y="-1"/>
              <a:chExt cx="390537" cy="169875"/>
            </a:xfrm>
          </p:grpSpPr>
          <p:sp>
            <p:nvSpPr>
              <p:cNvPr id="662" name="Shape 644"/>
              <p:cNvSpPr/>
              <p:nvPr/>
            </p:nvSpPr>
            <p:spPr>
              <a:xfrm>
                <a:off x="1588" y="75098"/>
                <a:ext cx="387361" cy="9477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663" name="Shape 645"/>
              <p:cNvSpPr/>
              <p:nvPr/>
            </p:nvSpPr>
            <p:spPr>
              <a:xfrm>
                <a:off x="1587" y="64370"/>
                <a:ext cx="388950" cy="5901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664" name="Shape 646"/>
              <p:cNvSpPr/>
              <p:nvPr/>
            </p:nvSpPr>
            <p:spPr>
              <a:xfrm>
                <a:off x="-2" y="-2"/>
                <a:ext cx="387363" cy="11087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667" name="Group 649"/>
              <p:cNvGrpSpPr/>
              <p:nvPr/>
            </p:nvGrpSpPr>
            <p:grpSpPr>
              <a:xfrm>
                <a:off x="77786" y="28606"/>
                <a:ext cx="219089" cy="51867"/>
                <a:chOff x="-1" y="0"/>
                <a:chExt cx="219088" cy="51866"/>
              </a:xfrm>
            </p:grpSpPr>
            <p:sp>
              <p:nvSpPr>
                <p:cNvPr id="665" name="Shape 647"/>
                <p:cNvSpPr/>
                <p:nvPr/>
              </p:nvSpPr>
              <p:spPr>
                <a:xfrm>
                  <a:off x="-2" y="-1"/>
                  <a:ext cx="219090"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66" name="Shape 648"/>
                <p:cNvSpPr/>
                <p:nvPr/>
              </p:nvSpPr>
              <p:spPr>
                <a:xfrm>
                  <a:off x="9895" y="-1"/>
                  <a:ext cx="199299"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668" name="Shape 650"/>
              <p:cNvSpPr/>
              <p:nvPr/>
            </p:nvSpPr>
            <p:spPr>
              <a:xfrm flipH="1">
                <a:off x="1587" y="51853"/>
                <a:ext cx="6" cy="7510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69" name="Shape 651"/>
              <p:cNvSpPr/>
              <p:nvPr/>
            </p:nvSpPr>
            <p:spPr>
              <a:xfrm>
                <a:off x="387357" y="55429"/>
                <a:ext cx="6" cy="73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679" name="Group 661"/>
            <p:cNvGrpSpPr/>
            <p:nvPr/>
          </p:nvGrpSpPr>
          <p:grpSpPr>
            <a:xfrm>
              <a:off x="2049598" y="1373185"/>
              <a:ext cx="390538" cy="169877"/>
              <a:chOff x="-1" y="-1"/>
              <a:chExt cx="390537" cy="169875"/>
            </a:xfrm>
          </p:grpSpPr>
          <p:sp>
            <p:nvSpPr>
              <p:cNvPr id="671" name="Shape 653"/>
              <p:cNvSpPr/>
              <p:nvPr/>
            </p:nvSpPr>
            <p:spPr>
              <a:xfrm>
                <a:off x="1588" y="75098"/>
                <a:ext cx="387361" cy="9477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672" name="Shape 654"/>
              <p:cNvSpPr/>
              <p:nvPr/>
            </p:nvSpPr>
            <p:spPr>
              <a:xfrm>
                <a:off x="1587" y="64370"/>
                <a:ext cx="388950" cy="5901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673" name="Shape 655"/>
              <p:cNvSpPr/>
              <p:nvPr/>
            </p:nvSpPr>
            <p:spPr>
              <a:xfrm>
                <a:off x="-2" y="-2"/>
                <a:ext cx="387363" cy="11087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676" name="Group 658"/>
              <p:cNvGrpSpPr/>
              <p:nvPr/>
            </p:nvGrpSpPr>
            <p:grpSpPr>
              <a:xfrm>
                <a:off x="77786" y="28606"/>
                <a:ext cx="219089" cy="51867"/>
                <a:chOff x="-1" y="0"/>
                <a:chExt cx="219088" cy="51866"/>
              </a:xfrm>
            </p:grpSpPr>
            <p:sp>
              <p:nvSpPr>
                <p:cNvPr id="674" name="Shape 656"/>
                <p:cNvSpPr/>
                <p:nvPr/>
              </p:nvSpPr>
              <p:spPr>
                <a:xfrm>
                  <a:off x="-2" y="-1"/>
                  <a:ext cx="219090"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75" name="Shape 657"/>
                <p:cNvSpPr/>
                <p:nvPr/>
              </p:nvSpPr>
              <p:spPr>
                <a:xfrm>
                  <a:off x="9895" y="-1"/>
                  <a:ext cx="199299"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677" name="Shape 659"/>
              <p:cNvSpPr/>
              <p:nvPr/>
            </p:nvSpPr>
            <p:spPr>
              <a:xfrm flipH="1">
                <a:off x="1587" y="51853"/>
                <a:ext cx="6" cy="7510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78" name="Shape 660"/>
              <p:cNvSpPr/>
              <p:nvPr/>
            </p:nvSpPr>
            <p:spPr>
              <a:xfrm>
                <a:off x="387357" y="55429"/>
                <a:ext cx="6" cy="73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680" name="Shape 662"/>
            <p:cNvSpPr/>
            <p:nvPr/>
          </p:nvSpPr>
          <p:spPr>
            <a:xfrm>
              <a:off x="3179906" y="1471613"/>
              <a:ext cx="177806" cy="6"/>
            </a:xfrm>
            <a:prstGeom prst="line">
              <a:avLst/>
            </a:prstGeom>
            <a:noFill/>
            <a:ln w="9525" cap="flat">
              <a:solidFill>
                <a:srgbClr val="808080"/>
              </a:solidFill>
              <a:prstDash val="dash"/>
              <a:round/>
            </a:ln>
            <a:effectLst/>
          </p:spPr>
          <p:txBody>
            <a:bodyPr wrap="square" lIns="45718" tIns="45718" rIns="45718" bIns="45718" numCol="1" anchor="t">
              <a:noAutofit/>
            </a:bodyPr>
            <a:lstStyle/>
            <a:p>
              <a:pPr/>
            </a:p>
          </p:txBody>
        </p:sp>
        <p:grpSp>
          <p:nvGrpSpPr>
            <p:cNvPr id="689" name="Group 671"/>
            <p:cNvGrpSpPr/>
            <p:nvPr/>
          </p:nvGrpSpPr>
          <p:grpSpPr>
            <a:xfrm>
              <a:off x="2235335" y="2527295"/>
              <a:ext cx="485789" cy="203214"/>
              <a:chOff x="-1" y="-1"/>
              <a:chExt cx="485788" cy="203212"/>
            </a:xfrm>
          </p:grpSpPr>
          <p:sp>
            <p:nvSpPr>
              <p:cNvPr id="681" name="Shape 663"/>
              <p:cNvSpPr/>
              <p:nvPr/>
            </p:nvSpPr>
            <p:spPr>
              <a:xfrm>
                <a:off x="1975" y="89837"/>
                <a:ext cx="481840" cy="113375"/>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682" name="Shape 664"/>
              <p:cNvSpPr/>
              <p:nvPr/>
            </p:nvSpPr>
            <p:spPr>
              <a:xfrm>
                <a:off x="1972" y="77004"/>
                <a:ext cx="483816" cy="7059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683" name="Shape 665"/>
              <p:cNvSpPr/>
              <p:nvPr/>
            </p:nvSpPr>
            <p:spPr>
              <a:xfrm>
                <a:off x="-2" y="-2"/>
                <a:ext cx="481843" cy="1326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686" name="Group 668"/>
              <p:cNvGrpSpPr/>
              <p:nvPr/>
            </p:nvGrpSpPr>
            <p:grpSpPr>
              <a:xfrm>
                <a:off x="96759" y="34221"/>
                <a:ext cx="272521" cy="62041"/>
                <a:chOff x="0" y="-1"/>
                <a:chExt cx="272520" cy="62040"/>
              </a:xfrm>
            </p:grpSpPr>
            <p:sp>
              <p:nvSpPr>
                <p:cNvPr id="684" name="Shape 666"/>
                <p:cNvSpPr/>
                <p:nvPr/>
              </p:nvSpPr>
              <p:spPr>
                <a:xfrm>
                  <a:off x="-1" y="-2"/>
                  <a:ext cx="272521"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85" name="Shape 667"/>
                <p:cNvSpPr/>
                <p:nvPr/>
              </p:nvSpPr>
              <p:spPr>
                <a:xfrm>
                  <a:off x="12306" y="-2"/>
                  <a:ext cx="247908"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687" name="Shape 669"/>
              <p:cNvSpPr/>
              <p:nvPr/>
            </p:nvSpPr>
            <p:spPr>
              <a:xfrm flipH="1">
                <a:off x="1975" y="62031"/>
                <a:ext cx="5" cy="8984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88" name="Shape 670"/>
              <p:cNvSpPr/>
              <p:nvPr/>
            </p:nvSpPr>
            <p:spPr>
              <a:xfrm>
                <a:off x="481833" y="66309"/>
                <a:ext cx="6" cy="8770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698" name="Group 680"/>
            <p:cNvGrpSpPr/>
            <p:nvPr/>
          </p:nvGrpSpPr>
          <p:grpSpPr>
            <a:xfrm>
              <a:off x="1916248" y="2246308"/>
              <a:ext cx="485789" cy="203214"/>
              <a:chOff x="-1" y="-1"/>
              <a:chExt cx="485788" cy="203212"/>
            </a:xfrm>
          </p:grpSpPr>
          <p:sp>
            <p:nvSpPr>
              <p:cNvPr id="690" name="Shape 672"/>
              <p:cNvSpPr/>
              <p:nvPr/>
            </p:nvSpPr>
            <p:spPr>
              <a:xfrm>
                <a:off x="1975" y="89837"/>
                <a:ext cx="481840" cy="113375"/>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691" name="Shape 673"/>
              <p:cNvSpPr/>
              <p:nvPr/>
            </p:nvSpPr>
            <p:spPr>
              <a:xfrm>
                <a:off x="1972" y="77004"/>
                <a:ext cx="483816" cy="7059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692" name="Shape 674"/>
              <p:cNvSpPr/>
              <p:nvPr/>
            </p:nvSpPr>
            <p:spPr>
              <a:xfrm>
                <a:off x="-2" y="-2"/>
                <a:ext cx="481843" cy="1326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695" name="Group 677"/>
              <p:cNvGrpSpPr/>
              <p:nvPr/>
            </p:nvGrpSpPr>
            <p:grpSpPr>
              <a:xfrm>
                <a:off x="96759" y="34221"/>
                <a:ext cx="272521" cy="62041"/>
                <a:chOff x="0" y="-1"/>
                <a:chExt cx="272520" cy="62040"/>
              </a:xfrm>
            </p:grpSpPr>
            <p:sp>
              <p:nvSpPr>
                <p:cNvPr id="693" name="Shape 675"/>
                <p:cNvSpPr/>
                <p:nvPr/>
              </p:nvSpPr>
              <p:spPr>
                <a:xfrm>
                  <a:off x="-1" y="-2"/>
                  <a:ext cx="272521"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94" name="Shape 676"/>
                <p:cNvSpPr/>
                <p:nvPr/>
              </p:nvSpPr>
              <p:spPr>
                <a:xfrm>
                  <a:off x="12306" y="-2"/>
                  <a:ext cx="247908"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696" name="Shape 678"/>
              <p:cNvSpPr/>
              <p:nvPr/>
            </p:nvSpPr>
            <p:spPr>
              <a:xfrm flipH="1">
                <a:off x="1975" y="62031"/>
                <a:ext cx="5" cy="8984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697" name="Shape 679"/>
              <p:cNvSpPr/>
              <p:nvPr/>
            </p:nvSpPr>
            <p:spPr>
              <a:xfrm>
                <a:off x="481833" y="66309"/>
                <a:ext cx="6" cy="8770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707" name="Group 689"/>
            <p:cNvGrpSpPr/>
            <p:nvPr/>
          </p:nvGrpSpPr>
          <p:grpSpPr>
            <a:xfrm>
              <a:off x="2578236" y="2259008"/>
              <a:ext cx="485789" cy="203214"/>
              <a:chOff x="-1" y="-1"/>
              <a:chExt cx="485788" cy="203212"/>
            </a:xfrm>
          </p:grpSpPr>
          <p:sp>
            <p:nvSpPr>
              <p:cNvPr id="699" name="Shape 681"/>
              <p:cNvSpPr/>
              <p:nvPr/>
            </p:nvSpPr>
            <p:spPr>
              <a:xfrm>
                <a:off x="1975" y="89837"/>
                <a:ext cx="481840" cy="113375"/>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700" name="Shape 682"/>
              <p:cNvSpPr/>
              <p:nvPr/>
            </p:nvSpPr>
            <p:spPr>
              <a:xfrm>
                <a:off x="1972" y="77004"/>
                <a:ext cx="483816" cy="7059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701" name="Shape 683"/>
              <p:cNvSpPr/>
              <p:nvPr/>
            </p:nvSpPr>
            <p:spPr>
              <a:xfrm>
                <a:off x="-2" y="-2"/>
                <a:ext cx="481843" cy="1326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704" name="Group 686"/>
              <p:cNvGrpSpPr/>
              <p:nvPr/>
            </p:nvGrpSpPr>
            <p:grpSpPr>
              <a:xfrm>
                <a:off x="96759" y="34221"/>
                <a:ext cx="272521" cy="62041"/>
                <a:chOff x="0" y="-1"/>
                <a:chExt cx="272520" cy="62040"/>
              </a:xfrm>
            </p:grpSpPr>
            <p:sp>
              <p:nvSpPr>
                <p:cNvPr id="702" name="Shape 684"/>
                <p:cNvSpPr/>
                <p:nvPr/>
              </p:nvSpPr>
              <p:spPr>
                <a:xfrm>
                  <a:off x="-1" y="-2"/>
                  <a:ext cx="272521"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03" name="Shape 685"/>
                <p:cNvSpPr/>
                <p:nvPr/>
              </p:nvSpPr>
              <p:spPr>
                <a:xfrm>
                  <a:off x="12306" y="-2"/>
                  <a:ext cx="247908"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705" name="Shape 687"/>
              <p:cNvSpPr/>
              <p:nvPr/>
            </p:nvSpPr>
            <p:spPr>
              <a:xfrm flipH="1">
                <a:off x="1975" y="62031"/>
                <a:ext cx="5" cy="8984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706" name="Shape 688"/>
              <p:cNvSpPr/>
              <p:nvPr/>
            </p:nvSpPr>
            <p:spPr>
              <a:xfrm>
                <a:off x="481833" y="66309"/>
                <a:ext cx="6" cy="8770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716" name="Group 698"/>
            <p:cNvGrpSpPr/>
            <p:nvPr/>
          </p:nvGrpSpPr>
          <p:grpSpPr>
            <a:xfrm>
              <a:off x="1797185" y="3121024"/>
              <a:ext cx="619139" cy="242901"/>
              <a:chOff x="-1" y="0"/>
              <a:chExt cx="619138" cy="242899"/>
            </a:xfrm>
          </p:grpSpPr>
          <p:sp>
            <p:nvSpPr>
              <p:cNvPr id="708" name="Shape 690"/>
              <p:cNvSpPr/>
              <p:nvPr/>
            </p:nvSpPr>
            <p:spPr>
              <a:xfrm>
                <a:off x="2515" y="107382"/>
                <a:ext cx="614108" cy="1355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709" name="Shape 691"/>
              <p:cNvSpPr/>
              <p:nvPr/>
            </p:nvSpPr>
            <p:spPr>
              <a:xfrm>
                <a:off x="2516" y="92041"/>
                <a:ext cx="616622" cy="8437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710" name="Shape 692"/>
              <p:cNvSpPr/>
              <p:nvPr/>
            </p:nvSpPr>
            <p:spPr>
              <a:xfrm>
                <a:off x="-2" y="-1"/>
                <a:ext cx="614108" cy="1585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713" name="Group 695"/>
              <p:cNvGrpSpPr/>
              <p:nvPr/>
            </p:nvGrpSpPr>
            <p:grpSpPr>
              <a:xfrm>
                <a:off x="123318" y="40905"/>
                <a:ext cx="347331" cy="74157"/>
                <a:chOff x="0" y="-1"/>
                <a:chExt cx="347330" cy="74156"/>
              </a:xfrm>
            </p:grpSpPr>
            <p:sp>
              <p:nvSpPr>
                <p:cNvPr id="711" name="Shape 693"/>
                <p:cNvSpPr/>
                <p:nvPr/>
              </p:nvSpPr>
              <p:spPr>
                <a:xfrm>
                  <a:off x="-1" y="-2"/>
                  <a:ext cx="347331"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12" name="Shape 694"/>
                <p:cNvSpPr/>
                <p:nvPr/>
              </p:nvSpPr>
              <p:spPr>
                <a:xfrm>
                  <a:off x="15686" y="-2"/>
                  <a:ext cx="315958"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714" name="Shape 696"/>
              <p:cNvSpPr/>
              <p:nvPr/>
            </p:nvSpPr>
            <p:spPr>
              <a:xfrm flipH="1">
                <a:off x="2515" y="74144"/>
                <a:ext cx="6" cy="10738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715" name="Shape 697"/>
              <p:cNvSpPr/>
              <p:nvPr/>
            </p:nvSpPr>
            <p:spPr>
              <a:xfrm>
                <a:off x="614100" y="79258"/>
                <a:ext cx="6" cy="1048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725" name="Group 707"/>
            <p:cNvGrpSpPr/>
            <p:nvPr/>
          </p:nvGrpSpPr>
          <p:grpSpPr>
            <a:xfrm>
              <a:off x="2430600" y="3419474"/>
              <a:ext cx="619139" cy="242901"/>
              <a:chOff x="-1" y="0"/>
              <a:chExt cx="619138" cy="242899"/>
            </a:xfrm>
          </p:grpSpPr>
          <p:sp>
            <p:nvSpPr>
              <p:cNvPr id="717" name="Shape 699"/>
              <p:cNvSpPr/>
              <p:nvPr/>
            </p:nvSpPr>
            <p:spPr>
              <a:xfrm>
                <a:off x="2515" y="107382"/>
                <a:ext cx="614108" cy="1355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718" name="Shape 700"/>
              <p:cNvSpPr/>
              <p:nvPr/>
            </p:nvSpPr>
            <p:spPr>
              <a:xfrm>
                <a:off x="2516" y="92041"/>
                <a:ext cx="616622" cy="8437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719" name="Shape 701"/>
              <p:cNvSpPr/>
              <p:nvPr/>
            </p:nvSpPr>
            <p:spPr>
              <a:xfrm>
                <a:off x="-2" y="-1"/>
                <a:ext cx="614108" cy="1585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722" name="Group 704"/>
              <p:cNvGrpSpPr/>
              <p:nvPr/>
            </p:nvGrpSpPr>
            <p:grpSpPr>
              <a:xfrm>
                <a:off x="123318" y="40905"/>
                <a:ext cx="347331" cy="74157"/>
                <a:chOff x="0" y="-1"/>
                <a:chExt cx="347330" cy="74156"/>
              </a:xfrm>
            </p:grpSpPr>
            <p:sp>
              <p:nvSpPr>
                <p:cNvPr id="720" name="Shape 702"/>
                <p:cNvSpPr/>
                <p:nvPr/>
              </p:nvSpPr>
              <p:spPr>
                <a:xfrm>
                  <a:off x="-1" y="-2"/>
                  <a:ext cx="347331"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21" name="Shape 703"/>
                <p:cNvSpPr/>
                <p:nvPr/>
              </p:nvSpPr>
              <p:spPr>
                <a:xfrm>
                  <a:off x="15686" y="-2"/>
                  <a:ext cx="315958"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723" name="Shape 705"/>
              <p:cNvSpPr/>
              <p:nvPr/>
            </p:nvSpPr>
            <p:spPr>
              <a:xfrm flipH="1">
                <a:off x="2515" y="74144"/>
                <a:ext cx="6" cy="10738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724" name="Shape 706"/>
              <p:cNvSpPr/>
              <p:nvPr/>
            </p:nvSpPr>
            <p:spPr>
              <a:xfrm>
                <a:off x="614100" y="79258"/>
                <a:ext cx="6" cy="1048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734" name="Group 716"/>
            <p:cNvGrpSpPr/>
            <p:nvPr/>
          </p:nvGrpSpPr>
          <p:grpSpPr>
            <a:xfrm>
              <a:off x="1081222" y="3463924"/>
              <a:ext cx="619138" cy="242901"/>
              <a:chOff x="-1" y="0"/>
              <a:chExt cx="619137" cy="242899"/>
            </a:xfrm>
          </p:grpSpPr>
          <p:sp>
            <p:nvSpPr>
              <p:cNvPr id="726" name="Shape 708"/>
              <p:cNvSpPr/>
              <p:nvPr/>
            </p:nvSpPr>
            <p:spPr>
              <a:xfrm>
                <a:off x="2515" y="107382"/>
                <a:ext cx="614108" cy="1355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727" name="Shape 709"/>
              <p:cNvSpPr/>
              <p:nvPr/>
            </p:nvSpPr>
            <p:spPr>
              <a:xfrm>
                <a:off x="2515" y="92041"/>
                <a:ext cx="616621" cy="8437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728" name="Shape 710"/>
              <p:cNvSpPr/>
              <p:nvPr/>
            </p:nvSpPr>
            <p:spPr>
              <a:xfrm>
                <a:off x="-2" y="-1"/>
                <a:ext cx="614108" cy="1585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731" name="Group 713"/>
              <p:cNvGrpSpPr/>
              <p:nvPr/>
            </p:nvGrpSpPr>
            <p:grpSpPr>
              <a:xfrm>
                <a:off x="123319" y="40905"/>
                <a:ext cx="347332" cy="74157"/>
                <a:chOff x="0" y="-1"/>
                <a:chExt cx="347330" cy="74156"/>
              </a:xfrm>
            </p:grpSpPr>
            <p:sp>
              <p:nvSpPr>
                <p:cNvPr id="729" name="Shape 711"/>
                <p:cNvSpPr/>
                <p:nvPr/>
              </p:nvSpPr>
              <p:spPr>
                <a:xfrm>
                  <a:off x="-1" y="-2"/>
                  <a:ext cx="347331"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30" name="Shape 712"/>
                <p:cNvSpPr/>
                <p:nvPr/>
              </p:nvSpPr>
              <p:spPr>
                <a:xfrm>
                  <a:off x="15686" y="-2"/>
                  <a:ext cx="315958"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732" name="Shape 714"/>
              <p:cNvSpPr/>
              <p:nvPr/>
            </p:nvSpPr>
            <p:spPr>
              <a:xfrm flipH="1">
                <a:off x="2515" y="74144"/>
                <a:ext cx="5" cy="10738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733" name="Shape 715"/>
              <p:cNvSpPr/>
              <p:nvPr/>
            </p:nvSpPr>
            <p:spPr>
              <a:xfrm>
                <a:off x="614099" y="79258"/>
                <a:ext cx="6" cy="1048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743" name="Group 725"/>
            <p:cNvGrpSpPr/>
            <p:nvPr/>
          </p:nvGrpSpPr>
          <p:grpSpPr>
            <a:xfrm>
              <a:off x="887546" y="2255835"/>
              <a:ext cx="390538" cy="169877"/>
              <a:chOff x="-1" y="-1"/>
              <a:chExt cx="390537" cy="169875"/>
            </a:xfrm>
          </p:grpSpPr>
          <p:sp>
            <p:nvSpPr>
              <p:cNvPr id="735" name="Shape 717"/>
              <p:cNvSpPr/>
              <p:nvPr/>
            </p:nvSpPr>
            <p:spPr>
              <a:xfrm>
                <a:off x="1588" y="75098"/>
                <a:ext cx="387361" cy="9477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736" name="Shape 718"/>
              <p:cNvSpPr/>
              <p:nvPr/>
            </p:nvSpPr>
            <p:spPr>
              <a:xfrm>
                <a:off x="1587" y="64370"/>
                <a:ext cx="388950" cy="5901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737" name="Shape 719"/>
              <p:cNvSpPr/>
              <p:nvPr/>
            </p:nvSpPr>
            <p:spPr>
              <a:xfrm>
                <a:off x="-2" y="-2"/>
                <a:ext cx="387363" cy="11087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740" name="Group 722"/>
              <p:cNvGrpSpPr/>
              <p:nvPr/>
            </p:nvGrpSpPr>
            <p:grpSpPr>
              <a:xfrm>
                <a:off x="77786" y="28606"/>
                <a:ext cx="219089" cy="51867"/>
                <a:chOff x="-1" y="0"/>
                <a:chExt cx="219088" cy="51866"/>
              </a:xfrm>
            </p:grpSpPr>
            <p:sp>
              <p:nvSpPr>
                <p:cNvPr id="738" name="Shape 720"/>
                <p:cNvSpPr/>
                <p:nvPr/>
              </p:nvSpPr>
              <p:spPr>
                <a:xfrm>
                  <a:off x="-2" y="-1"/>
                  <a:ext cx="219090"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39" name="Shape 721"/>
                <p:cNvSpPr/>
                <p:nvPr/>
              </p:nvSpPr>
              <p:spPr>
                <a:xfrm>
                  <a:off x="9895" y="-1"/>
                  <a:ext cx="199299"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741" name="Shape 723"/>
              <p:cNvSpPr/>
              <p:nvPr/>
            </p:nvSpPr>
            <p:spPr>
              <a:xfrm flipH="1">
                <a:off x="1587" y="51853"/>
                <a:ext cx="6" cy="7510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742" name="Shape 724"/>
              <p:cNvSpPr/>
              <p:nvPr/>
            </p:nvSpPr>
            <p:spPr>
              <a:xfrm>
                <a:off x="387357" y="55429"/>
                <a:ext cx="6" cy="73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752" name="Group 734"/>
            <p:cNvGrpSpPr/>
            <p:nvPr/>
          </p:nvGrpSpPr>
          <p:grpSpPr>
            <a:xfrm>
              <a:off x="1187584" y="1103310"/>
              <a:ext cx="390538" cy="169877"/>
              <a:chOff x="-1" y="-1"/>
              <a:chExt cx="390537" cy="169875"/>
            </a:xfrm>
          </p:grpSpPr>
          <p:sp>
            <p:nvSpPr>
              <p:cNvPr id="744" name="Shape 726"/>
              <p:cNvSpPr/>
              <p:nvPr/>
            </p:nvSpPr>
            <p:spPr>
              <a:xfrm>
                <a:off x="1588" y="75098"/>
                <a:ext cx="387361" cy="9477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745" name="Shape 727"/>
              <p:cNvSpPr/>
              <p:nvPr/>
            </p:nvSpPr>
            <p:spPr>
              <a:xfrm>
                <a:off x="1587" y="64370"/>
                <a:ext cx="388950" cy="5901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746" name="Shape 728"/>
              <p:cNvSpPr/>
              <p:nvPr/>
            </p:nvSpPr>
            <p:spPr>
              <a:xfrm>
                <a:off x="-2" y="-2"/>
                <a:ext cx="387363" cy="11087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749" name="Group 731"/>
              <p:cNvGrpSpPr/>
              <p:nvPr/>
            </p:nvGrpSpPr>
            <p:grpSpPr>
              <a:xfrm>
                <a:off x="77786" y="28606"/>
                <a:ext cx="219089" cy="51867"/>
                <a:chOff x="-1" y="0"/>
                <a:chExt cx="219088" cy="51866"/>
              </a:xfrm>
            </p:grpSpPr>
            <p:sp>
              <p:nvSpPr>
                <p:cNvPr id="747" name="Shape 729"/>
                <p:cNvSpPr/>
                <p:nvPr/>
              </p:nvSpPr>
              <p:spPr>
                <a:xfrm>
                  <a:off x="-2" y="-1"/>
                  <a:ext cx="219090"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48" name="Shape 730"/>
                <p:cNvSpPr/>
                <p:nvPr/>
              </p:nvSpPr>
              <p:spPr>
                <a:xfrm>
                  <a:off x="9895" y="-1"/>
                  <a:ext cx="199299"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750" name="Shape 732"/>
              <p:cNvSpPr/>
              <p:nvPr/>
            </p:nvSpPr>
            <p:spPr>
              <a:xfrm flipH="1">
                <a:off x="1587" y="51853"/>
                <a:ext cx="6" cy="7510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751" name="Shape 733"/>
              <p:cNvSpPr/>
              <p:nvPr/>
            </p:nvSpPr>
            <p:spPr>
              <a:xfrm>
                <a:off x="387357" y="55429"/>
                <a:ext cx="6" cy="73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755" name="Group 737"/>
            <p:cNvGrpSpPr/>
            <p:nvPr/>
          </p:nvGrpSpPr>
          <p:grpSpPr>
            <a:xfrm>
              <a:off x="446219" y="2116134"/>
              <a:ext cx="506429" cy="352439"/>
              <a:chOff x="0" y="0"/>
              <a:chExt cx="506427" cy="352438"/>
            </a:xfrm>
          </p:grpSpPr>
          <p:pic>
            <p:nvPicPr>
              <p:cNvPr id="753" name="image2.png" descr="image2.png"/>
              <p:cNvPicPr>
                <a:picLocks noChangeAspect="1"/>
              </p:cNvPicPr>
              <p:nvPr/>
            </p:nvPicPr>
            <p:blipFill>
              <a:blip r:embed="rId9">
                <a:extLst/>
              </a:blip>
              <a:stretch>
                <a:fillRect/>
              </a:stretch>
            </p:blipFill>
            <p:spPr>
              <a:xfrm>
                <a:off x="28921" y="45676"/>
                <a:ext cx="370180" cy="306762"/>
              </a:xfrm>
              <a:prstGeom prst="rect">
                <a:avLst/>
              </a:prstGeom>
              <a:ln w="12700" cap="flat">
                <a:noFill/>
                <a:miter lim="400000"/>
              </a:ln>
              <a:effectLst/>
            </p:spPr>
          </p:pic>
          <p:pic>
            <p:nvPicPr>
              <p:cNvPr id="754" name="image11.png" descr="image11.png"/>
              <p:cNvPicPr>
                <a:picLocks noChangeAspect="1"/>
              </p:cNvPicPr>
              <p:nvPr/>
            </p:nvPicPr>
            <p:blipFill>
              <a:blip r:embed="rId10">
                <a:extLst/>
              </a:blip>
              <a:stretch>
                <a:fillRect/>
              </a:stretch>
            </p:blipFill>
            <p:spPr>
              <a:xfrm>
                <a:off x="-1" y="-1"/>
                <a:ext cx="506428" cy="106018"/>
              </a:xfrm>
              <a:prstGeom prst="rect">
                <a:avLst/>
              </a:prstGeom>
              <a:ln w="12700" cap="flat">
                <a:noFill/>
                <a:miter lim="400000"/>
              </a:ln>
              <a:effectLst/>
            </p:spPr>
          </p:pic>
        </p:grpSp>
        <p:grpSp>
          <p:nvGrpSpPr>
            <p:cNvPr id="758" name="Group 740"/>
            <p:cNvGrpSpPr/>
            <p:nvPr/>
          </p:nvGrpSpPr>
          <p:grpSpPr>
            <a:xfrm>
              <a:off x="1967050" y="3619496"/>
              <a:ext cx="563575" cy="420700"/>
              <a:chOff x="-1" y="0"/>
              <a:chExt cx="563574" cy="420699"/>
            </a:xfrm>
          </p:grpSpPr>
          <p:pic>
            <p:nvPicPr>
              <p:cNvPr id="756" name="image2.png" descr="image2.png"/>
              <p:cNvPicPr>
                <a:picLocks noChangeAspect="1"/>
              </p:cNvPicPr>
              <p:nvPr/>
            </p:nvPicPr>
            <p:blipFill>
              <a:blip r:embed="rId9">
                <a:extLst/>
              </a:blip>
              <a:stretch>
                <a:fillRect/>
              </a:stretch>
            </p:blipFill>
            <p:spPr>
              <a:xfrm>
                <a:off x="32183" y="54522"/>
                <a:ext cx="411954" cy="366177"/>
              </a:xfrm>
              <a:prstGeom prst="rect">
                <a:avLst/>
              </a:prstGeom>
              <a:ln w="12700" cap="flat">
                <a:noFill/>
                <a:miter lim="400000"/>
              </a:ln>
              <a:effectLst/>
            </p:spPr>
          </p:pic>
          <p:pic>
            <p:nvPicPr>
              <p:cNvPr id="757" name="image3.png" descr="image3.png"/>
              <p:cNvPicPr>
                <a:picLocks noChangeAspect="1"/>
              </p:cNvPicPr>
              <p:nvPr/>
            </p:nvPicPr>
            <p:blipFill>
              <a:blip r:embed="rId11">
                <a:extLst/>
              </a:blip>
              <a:stretch>
                <a:fillRect/>
              </a:stretch>
            </p:blipFill>
            <p:spPr>
              <a:xfrm>
                <a:off x="-2" y="-1"/>
                <a:ext cx="563576" cy="126550"/>
              </a:xfrm>
              <a:prstGeom prst="rect">
                <a:avLst/>
              </a:prstGeom>
              <a:ln w="12700" cap="flat">
                <a:noFill/>
                <a:miter lim="400000"/>
              </a:ln>
              <a:effectLst/>
            </p:spPr>
          </p:pic>
        </p:grpSp>
        <p:grpSp>
          <p:nvGrpSpPr>
            <p:cNvPr id="777" name="Group 759"/>
            <p:cNvGrpSpPr/>
            <p:nvPr/>
          </p:nvGrpSpPr>
          <p:grpSpPr>
            <a:xfrm>
              <a:off x="895484" y="460370"/>
              <a:ext cx="457214" cy="631839"/>
              <a:chOff x="0" y="0"/>
              <a:chExt cx="457213" cy="631837"/>
            </a:xfrm>
          </p:grpSpPr>
          <p:grpSp>
            <p:nvGrpSpPr>
              <p:cNvPr id="774" name="Group 756"/>
              <p:cNvGrpSpPr/>
              <p:nvPr/>
            </p:nvGrpSpPr>
            <p:grpSpPr>
              <a:xfrm>
                <a:off x="71437" y="167814"/>
                <a:ext cx="298466" cy="464023"/>
                <a:chOff x="0" y="-1"/>
                <a:chExt cx="298464" cy="464022"/>
              </a:xfrm>
            </p:grpSpPr>
            <p:sp>
              <p:nvSpPr>
                <p:cNvPr id="759" name="Shape 741"/>
                <p:cNvSpPr/>
                <p:nvPr/>
              </p:nvSpPr>
              <p:spPr>
                <a:xfrm flipH="1">
                  <a:off x="1" y="-1"/>
                  <a:ext cx="149233" cy="420247"/>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760" name="Shape 742"/>
                <p:cNvSpPr/>
                <p:nvPr/>
              </p:nvSpPr>
              <p:spPr>
                <a:xfrm>
                  <a:off x="149228" y="-2"/>
                  <a:ext cx="149233" cy="41837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761" name="Shape 743"/>
                <p:cNvSpPr/>
                <p:nvPr/>
              </p:nvSpPr>
              <p:spPr>
                <a:xfrm>
                  <a:off x="-1" y="418366"/>
                  <a:ext cx="149232" cy="45656"/>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762" name="Shape 744"/>
                <p:cNvSpPr/>
                <p:nvPr/>
              </p:nvSpPr>
              <p:spPr>
                <a:xfrm flipH="1">
                  <a:off x="149232" y="418366"/>
                  <a:ext cx="149233" cy="45656"/>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763" name="Shape 745"/>
                <p:cNvSpPr/>
                <p:nvPr/>
              </p:nvSpPr>
              <p:spPr>
                <a:xfrm flipH="1">
                  <a:off x="149228" y="9381"/>
                  <a:ext cx="6" cy="45464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764" name="Shape 746"/>
                <p:cNvSpPr/>
                <p:nvPr/>
              </p:nvSpPr>
              <p:spPr>
                <a:xfrm flipV="1">
                  <a:off x="-1" y="375217"/>
                  <a:ext cx="149232" cy="4503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765" name="Shape 747"/>
                <p:cNvSpPr/>
                <p:nvPr/>
              </p:nvSpPr>
              <p:spPr>
                <a:xfrm flipH="1" flipV="1">
                  <a:off x="149232" y="375217"/>
                  <a:ext cx="149233" cy="43155"/>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766" name="Shape 748"/>
                <p:cNvSpPr/>
                <p:nvPr/>
              </p:nvSpPr>
              <p:spPr>
                <a:xfrm>
                  <a:off x="63330" y="237635"/>
                  <a:ext cx="85903" cy="3440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767" name="Shape 749"/>
                <p:cNvSpPr/>
                <p:nvPr/>
              </p:nvSpPr>
              <p:spPr>
                <a:xfrm flipV="1">
                  <a:off x="149228" y="237637"/>
                  <a:ext cx="90269" cy="3440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768" name="Shape 750"/>
                <p:cNvSpPr/>
                <p:nvPr/>
              </p:nvSpPr>
              <p:spPr>
                <a:xfrm>
                  <a:off x="34941" y="298921"/>
                  <a:ext cx="110653" cy="46908"/>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769" name="Shape 751"/>
                <p:cNvSpPr/>
                <p:nvPr/>
              </p:nvSpPr>
              <p:spPr>
                <a:xfrm flipV="1">
                  <a:off x="149228" y="308304"/>
                  <a:ext cx="111380" cy="41279"/>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770" name="Shape 752"/>
                <p:cNvSpPr/>
                <p:nvPr/>
              </p:nvSpPr>
              <p:spPr>
                <a:xfrm flipV="1">
                  <a:off x="149228" y="174475"/>
                  <a:ext cx="56784" cy="1689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771" name="Shape 753"/>
                <p:cNvSpPr/>
                <p:nvPr/>
              </p:nvSpPr>
              <p:spPr>
                <a:xfrm flipV="1">
                  <a:off x="149228" y="87549"/>
                  <a:ext cx="35674" cy="13138"/>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772" name="Shape 754"/>
                <p:cNvSpPr/>
                <p:nvPr/>
              </p:nvSpPr>
              <p:spPr>
                <a:xfrm>
                  <a:off x="85168" y="168845"/>
                  <a:ext cx="69159" cy="22519"/>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773" name="Shape 755"/>
                <p:cNvSpPr/>
                <p:nvPr/>
              </p:nvSpPr>
              <p:spPr>
                <a:xfrm>
                  <a:off x="115743" y="83797"/>
                  <a:ext cx="40042" cy="22519"/>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grpSp>
          <p:pic>
            <p:nvPicPr>
              <p:cNvPr id="775" name="image1.png" descr="image1.png"/>
              <p:cNvPicPr>
                <a:picLocks noChangeAspect="1"/>
              </p:cNvPicPr>
              <p:nvPr/>
            </p:nvPicPr>
            <p:blipFill>
              <a:blip r:embed="rId12">
                <a:extLst/>
              </a:blip>
              <a:stretch>
                <a:fillRect/>
              </a:stretch>
            </p:blipFill>
            <p:spPr>
              <a:xfrm>
                <a:off x="-1" y="-1"/>
                <a:ext cx="457214" cy="332775"/>
              </a:xfrm>
              <a:prstGeom prst="rect">
                <a:avLst/>
              </a:prstGeom>
              <a:ln w="12700" cap="flat">
                <a:noFill/>
                <a:miter lim="400000"/>
              </a:ln>
              <a:effectLst/>
            </p:spPr>
          </p:pic>
          <p:sp>
            <p:nvSpPr>
              <p:cNvPr id="776" name="Shape 758"/>
              <p:cNvSpPr/>
              <p:nvPr/>
            </p:nvSpPr>
            <p:spPr>
              <a:xfrm>
                <a:off x="193676" y="134828"/>
                <a:ext cx="52397" cy="49495"/>
              </a:xfrm>
              <a:prstGeom prst="ellipse">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778" name="Shape 760"/>
            <p:cNvSpPr txBox="1"/>
            <p:nvPr/>
          </p:nvSpPr>
          <p:spPr>
            <a:xfrm>
              <a:off x="792301" y="0"/>
              <a:ext cx="1416007"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latin typeface="Gill Sans MT"/>
                  <a:ea typeface="Gill Sans MT"/>
                  <a:cs typeface="Gill Sans MT"/>
                  <a:sym typeface="Gill Sans MT"/>
                </a:defRPr>
              </a:lvl1pPr>
            </a:lstStyle>
            <a:p>
              <a:pPr/>
              <a:r>
                <a:t>mobile network</a:t>
              </a:r>
            </a:p>
          </p:txBody>
        </p:sp>
        <p:sp>
          <p:nvSpPr>
            <p:cNvPr id="779" name="Shape 761"/>
            <p:cNvSpPr txBox="1"/>
            <p:nvPr/>
          </p:nvSpPr>
          <p:spPr>
            <a:xfrm>
              <a:off x="2395679" y="687388"/>
              <a:ext cx="884294"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latin typeface="Gill Sans MT"/>
                  <a:ea typeface="Gill Sans MT"/>
                  <a:cs typeface="Gill Sans MT"/>
                  <a:sym typeface="Gill Sans MT"/>
                </a:defRPr>
              </a:lvl1pPr>
            </a:lstStyle>
            <a:p>
              <a:pPr/>
              <a:r>
                <a:t>global ISP</a:t>
              </a:r>
            </a:p>
          </p:txBody>
        </p:sp>
        <p:sp>
          <p:nvSpPr>
            <p:cNvPr id="780" name="Shape 762"/>
            <p:cNvSpPr txBox="1"/>
            <p:nvPr/>
          </p:nvSpPr>
          <p:spPr>
            <a:xfrm>
              <a:off x="2171840" y="1914525"/>
              <a:ext cx="1058026"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latin typeface="Gill Sans MT"/>
                  <a:ea typeface="Gill Sans MT"/>
                  <a:cs typeface="Gill Sans MT"/>
                  <a:sym typeface="Gill Sans MT"/>
                </a:defRPr>
              </a:lvl1pPr>
            </a:lstStyle>
            <a:p>
              <a:pPr/>
              <a:r>
                <a:t>regional ISP</a:t>
              </a:r>
            </a:p>
          </p:txBody>
        </p:sp>
        <p:sp>
          <p:nvSpPr>
            <p:cNvPr id="781" name="Shape 763"/>
            <p:cNvSpPr txBox="1"/>
            <p:nvPr/>
          </p:nvSpPr>
          <p:spPr>
            <a:xfrm>
              <a:off x="1159014" y="1579563"/>
              <a:ext cx="802736" cy="5257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nSpc>
                  <a:spcPct val="80000"/>
                </a:lnSpc>
                <a:defRPr sz="1600">
                  <a:latin typeface="Gill Sans MT"/>
                  <a:ea typeface="Gill Sans MT"/>
                  <a:cs typeface="Gill Sans MT"/>
                  <a:sym typeface="Gill Sans MT"/>
                </a:defRPr>
              </a:pPr>
              <a:r>
                <a:t>home </a:t>
              </a:r>
            </a:p>
            <a:p>
              <a:pPr>
                <a:lnSpc>
                  <a:spcPct val="80000"/>
                </a:lnSpc>
                <a:defRPr sz="1600">
                  <a:latin typeface="Gill Sans MT"/>
                  <a:ea typeface="Gill Sans MT"/>
                  <a:cs typeface="Gill Sans MT"/>
                  <a:sym typeface="Gill Sans MT"/>
                </a:defRPr>
              </a:pPr>
              <a:r>
                <a:t>network</a:t>
              </a:r>
            </a:p>
          </p:txBody>
        </p:sp>
        <p:sp>
          <p:nvSpPr>
            <p:cNvPr id="782" name="Shape 764"/>
            <p:cNvSpPr txBox="1"/>
            <p:nvPr/>
          </p:nvSpPr>
          <p:spPr>
            <a:xfrm>
              <a:off x="419235" y="4260851"/>
              <a:ext cx="1197925" cy="5257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nSpc>
                  <a:spcPct val="80000"/>
                </a:lnSpc>
                <a:defRPr sz="1600">
                  <a:latin typeface="Gill Sans MT"/>
                  <a:ea typeface="Gill Sans MT"/>
                  <a:cs typeface="Gill Sans MT"/>
                  <a:sym typeface="Gill Sans MT"/>
                </a:defRPr>
              </a:pPr>
              <a:r>
                <a:t>institutional</a:t>
              </a:r>
            </a:p>
            <a:p>
              <a:pPr>
                <a:lnSpc>
                  <a:spcPct val="80000"/>
                </a:lnSpc>
                <a:defRPr sz="1600">
                  <a:latin typeface="Gill Sans MT"/>
                  <a:ea typeface="Gill Sans MT"/>
                  <a:cs typeface="Gill Sans MT"/>
                  <a:sym typeface="Gill Sans MT"/>
                </a:defRPr>
              </a:pPr>
              <a:r>
                <a:t>       network</a:t>
              </a:r>
            </a:p>
          </p:txBody>
        </p:sp>
        <p:grpSp>
          <p:nvGrpSpPr>
            <p:cNvPr id="815" name="Group 797"/>
            <p:cNvGrpSpPr/>
            <p:nvPr/>
          </p:nvGrpSpPr>
          <p:grpSpPr>
            <a:xfrm>
              <a:off x="3075128" y="3617911"/>
              <a:ext cx="229397" cy="481026"/>
              <a:chOff x="-1" y="-1"/>
              <a:chExt cx="229396" cy="481024"/>
            </a:xfrm>
          </p:grpSpPr>
          <p:sp>
            <p:nvSpPr>
              <p:cNvPr id="783" name="Shape 765"/>
              <p:cNvSpPr/>
              <p:nvPr/>
            </p:nvSpPr>
            <p:spPr>
              <a:xfrm>
                <a:off x="179698" y="803"/>
                <a:ext cx="45095" cy="458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44" y="0"/>
                    </a:moveTo>
                    <a:lnTo>
                      <a:pt x="21600" y="2670"/>
                    </a:lnTo>
                    <a:lnTo>
                      <a:pt x="21112" y="20670"/>
                    </a:lnTo>
                    <a:lnTo>
                      <a:pt x="0" y="21600"/>
                    </a:lnTo>
                    <a:lnTo>
                      <a:pt x="3844" y="0"/>
                    </a:lnTo>
                    <a:close/>
                  </a:path>
                </a:pathLst>
              </a:custGeom>
              <a:gradFill flip="none" rotWithShape="1">
                <a:gsLst>
                  <a:gs pos="0">
                    <a:srgbClr val="DDDDDD"/>
                  </a:gs>
                  <a:gs pos="100000">
                    <a:srgbClr val="333333"/>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784" name="Shape 766"/>
              <p:cNvSpPr/>
              <p:nvPr/>
            </p:nvSpPr>
            <p:spPr>
              <a:xfrm>
                <a:off x="11152" y="-2"/>
                <a:ext cx="166641" cy="458739"/>
              </a:xfrm>
              <a:prstGeom prst="rect">
                <a:avLst/>
              </a:pr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785" name="Shape 767"/>
              <p:cNvSpPr/>
              <p:nvPr/>
            </p:nvSpPr>
            <p:spPr>
              <a:xfrm>
                <a:off x="189035" y="28306"/>
                <a:ext cx="26041" cy="418709"/>
              </a:xfrm>
              <a:custGeom>
                <a:avLst/>
                <a:gdLst/>
                <a:ahLst/>
                <a:cxnLst>
                  <a:cxn ang="0">
                    <a:pos x="wd2" y="hd2"/>
                  </a:cxn>
                  <a:cxn ang="5400000">
                    <a:pos x="wd2" y="hd2"/>
                  </a:cxn>
                  <a:cxn ang="10800000">
                    <a:pos x="wd2" y="hd2"/>
                  </a:cxn>
                  <a:cxn ang="16200000">
                    <a:pos x="wd2" y="hd2"/>
                  </a:cxn>
                </a:cxnLst>
                <a:rect l="0" t="0" r="r" b="b"/>
                <a:pathLst>
                  <a:path w="20883" h="21299" fill="norm" stroke="1" extrusionOk="0">
                    <a:moveTo>
                      <a:pt x="0" y="0"/>
                    </a:moveTo>
                    <a:cubicBezTo>
                      <a:pt x="0" y="0"/>
                      <a:pt x="5118" y="238"/>
                      <a:pt x="20883" y="1856"/>
                    </a:cubicBezTo>
                    <a:cubicBezTo>
                      <a:pt x="-717" y="10464"/>
                      <a:pt x="3480" y="21600"/>
                      <a:pt x="0" y="21293"/>
                    </a:cubicBezTo>
                    <a:lnTo>
                      <a:pt x="0" y="0"/>
                    </a:lnTo>
                    <a:close/>
                  </a:path>
                </a:pathLst>
              </a:custGeom>
              <a:gradFill flip="none" rotWithShape="1">
                <a:gsLst>
                  <a:gs pos="0">
                    <a:srgbClr val="808080"/>
                  </a:gs>
                  <a:gs pos="100000">
                    <a:srgbClr val="F8F8F8"/>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786" name="Shape 768"/>
              <p:cNvSpPr/>
              <p:nvPr/>
            </p:nvSpPr>
            <p:spPr>
              <a:xfrm>
                <a:off x="182247" y="243117"/>
                <a:ext cx="41909" cy="379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787" name="Shape 769"/>
              <p:cNvSpPr/>
              <p:nvPr/>
            </p:nvSpPr>
            <p:spPr>
              <a:xfrm>
                <a:off x="11152" y="50765"/>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790" name="Group 772"/>
              <p:cNvGrpSpPr/>
              <p:nvPr/>
            </p:nvGrpSpPr>
            <p:grpSpPr>
              <a:xfrm>
                <a:off x="96887" y="47557"/>
                <a:ext cx="92059" cy="30169"/>
                <a:chOff x="0" y="0"/>
                <a:chExt cx="92058" cy="30168"/>
              </a:xfrm>
            </p:grpSpPr>
            <p:sp>
              <p:nvSpPr>
                <p:cNvPr id="788" name="Shape 770"/>
                <p:cNvSpPr/>
                <p:nvPr/>
              </p:nvSpPr>
              <p:spPr>
                <a:xfrm>
                  <a:off x="-1" y="-1"/>
                  <a:ext cx="92059" cy="30169"/>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789" name="Shape 771"/>
                <p:cNvSpPr/>
                <p:nvPr/>
              </p:nvSpPr>
              <p:spPr>
                <a:xfrm>
                  <a:off x="1532" y="3141"/>
                  <a:ext cx="88866" cy="23881"/>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791" name="Shape 773"/>
              <p:cNvSpPr/>
              <p:nvPr/>
            </p:nvSpPr>
            <p:spPr>
              <a:xfrm>
                <a:off x="12745" y="117416"/>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794" name="Group 776"/>
              <p:cNvGrpSpPr/>
              <p:nvPr/>
            </p:nvGrpSpPr>
            <p:grpSpPr>
              <a:xfrm>
                <a:off x="96824" y="112651"/>
                <a:ext cx="92059" cy="26914"/>
                <a:chOff x="0" y="0"/>
                <a:chExt cx="92058" cy="26913"/>
              </a:xfrm>
            </p:grpSpPr>
            <p:sp>
              <p:nvSpPr>
                <p:cNvPr id="792" name="Shape 774"/>
                <p:cNvSpPr/>
                <p:nvPr/>
              </p:nvSpPr>
              <p:spPr>
                <a:xfrm>
                  <a:off x="-1" y="-1"/>
                  <a:ext cx="92059" cy="26914"/>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793" name="Shape 775"/>
                <p:cNvSpPr/>
                <p:nvPr/>
              </p:nvSpPr>
              <p:spPr>
                <a:xfrm>
                  <a:off x="1659" y="3291"/>
                  <a:ext cx="88867" cy="20715"/>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795" name="Shape 777"/>
              <p:cNvSpPr/>
              <p:nvPr/>
            </p:nvSpPr>
            <p:spPr>
              <a:xfrm>
                <a:off x="12745" y="184067"/>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796" name="Shape 778"/>
              <p:cNvSpPr/>
              <p:nvPr/>
            </p:nvSpPr>
            <p:spPr>
              <a:xfrm>
                <a:off x="14338" y="244496"/>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799" name="Group 781"/>
              <p:cNvGrpSpPr/>
              <p:nvPr/>
            </p:nvGrpSpPr>
            <p:grpSpPr>
              <a:xfrm>
                <a:off x="95297" y="244431"/>
                <a:ext cx="92089" cy="27056"/>
                <a:chOff x="0" y="0"/>
                <a:chExt cx="92088" cy="27055"/>
              </a:xfrm>
            </p:grpSpPr>
            <p:sp>
              <p:nvSpPr>
                <p:cNvPr id="797" name="Shape 779"/>
                <p:cNvSpPr/>
                <p:nvPr/>
              </p:nvSpPr>
              <p:spPr>
                <a:xfrm>
                  <a:off x="-1" y="-1"/>
                  <a:ext cx="92089" cy="27056"/>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798" name="Shape 780"/>
                <p:cNvSpPr/>
                <p:nvPr/>
              </p:nvSpPr>
              <p:spPr>
                <a:xfrm>
                  <a:off x="1534" y="-1"/>
                  <a:ext cx="88891" cy="23780"/>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800" name="Shape 782"/>
              <p:cNvSpPr/>
              <p:nvPr/>
            </p:nvSpPr>
            <p:spPr>
              <a:xfrm>
                <a:off x="182885" y="185699"/>
                <a:ext cx="41908" cy="37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803" name="Group 785"/>
              <p:cNvGrpSpPr/>
              <p:nvPr/>
            </p:nvGrpSpPr>
            <p:grpSpPr>
              <a:xfrm>
                <a:off x="95297" y="180879"/>
                <a:ext cx="93623" cy="26915"/>
                <a:chOff x="0" y="0"/>
                <a:chExt cx="93622" cy="26914"/>
              </a:xfrm>
            </p:grpSpPr>
            <p:sp>
              <p:nvSpPr>
                <p:cNvPr id="801" name="Shape 783"/>
                <p:cNvSpPr/>
                <p:nvPr/>
              </p:nvSpPr>
              <p:spPr>
                <a:xfrm>
                  <a:off x="-1" y="-1"/>
                  <a:ext cx="93624" cy="26915"/>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02" name="Shape 784"/>
                <p:cNvSpPr/>
                <p:nvPr/>
              </p:nvSpPr>
              <p:spPr>
                <a:xfrm>
                  <a:off x="1534" y="3213"/>
                  <a:ext cx="92089" cy="20685"/>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804" name="Shape 786"/>
              <p:cNvSpPr/>
              <p:nvPr/>
            </p:nvSpPr>
            <p:spPr>
              <a:xfrm>
                <a:off x="175419" y="-2"/>
                <a:ext cx="12706" cy="458739"/>
              </a:xfrm>
              <a:prstGeom prst="rect">
                <a:avLst/>
              </a:prstGeom>
              <a:gradFill flip="none" rotWithShape="1">
                <a:gsLst>
                  <a:gs pos="0">
                    <a:srgbClr val="333333"/>
                  </a:gs>
                  <a:gs pos="50000">
                    <a:srgbClr val="DDDDDD"/>
                  </a:gs>
                  <a:gs pos="100000">
                    <a:srgbClr val="333333"/>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05" name="Shape 787"/>
              <p:cNvSpPr/>
              <p:nvPr/>
            </p:nvSpPr>
            <p:spPr>
              <a:xfrm>
                <a:off x="186708" y="116037"/>
                <a:ext cx="37767" cy="427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2" y="0"/>
                    </a:moveTo>
                    <a:cubicBezTo>
                      <a:pt x="4014" y="844"/>
                      <a:pt x="10508" y="5737"/>
                      <a:pt x="21308" y="12150"/>
                    </a:cubicBezTo>
                    <a:cubicBezTo>
                      <a:pt x="21162" y="15019"/>
                      <a:pt x="21600" y="15863"/>
                      <a:pt x="21600" y="21600"/>
                    </a:cubicBezTo>
                    <a:cubicBezTo>
                      <a:pt x="21600" y="21600"/>
                      <a:pt x="11676" y="14850"/>
                      <a:pt x="0" y="8437"/>
                    </a:cubicBezTo>
                    <a:cubicBezTo>
                      <a:pt x="0" y="4050"/>
                      <a:pt x="292" y="1434"/>
                      <a:pt x="292"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06" name="Shape 788"/>
              <p:cNvSpPr/>
              <p:nvPr/>
            </p:nvSpPr>
            <p:spPr>
              <a:xfrm>
                <a:off x="187186" y="50389"/>
                <a:ext cx="38882" cy="48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3624" y="750"/>
                      <a:pt x="10516" y="5700"/>
                      <a:pt x="21600" y="12300"/>
                    </a:cubicBezTo>
                    <a:cubicBezTo>
                      <a:pt x="21458" y="14850"/>
                      <a:pt x="20179" y="16500"/>
                      <a:pt x="20179" y="21600"/>
                    </a:cubicBezTo>
                    <a:cubicBezTo>
                      <a:pt x="20179" y="21600"/>
                      <a:pt x="11582" y="13425"/>
                      <a:pt x="568" y="9300"/>
                    </a:cubicBezTo>
                    <a:cubicBezTo>
                      <a:pt x="568" y="5400"/>
                      <a:pt x="0" y="1275"/>
                      <a:pt x="0"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07" name="Shape 789"/>
              <p:cNvSpPr/>
              <p:nvPr/>
            </p:nvSpPr>
            <p:spPr>
              <a:xfrm>
                <a:off x="216685" y="438054"/>
                <a:ext cx="12711" cy="19081"/>
              </a:xfrm>
              <a:prstGeom prst="ellipse">
                <a:avLst/>
              </a:prstGeom>
              <a:solidFill>
                <a:srgbClr val="3333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08" name="Shape 790"/>
              <p:cNvSpPr/>
              <p:nvPr/>
            </p:nvSpPr>
            <p:spPr>
              <a:xfrm>
                <a:off x="185115" y="438656"/>
                <a:ext cx="39041" cy="40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40"/>
                    </a:moveTo>
                    <a:lnTo>
                      <a:pt x="141" y="21600"/>
                    </a:lnTo>
                    <a:lnTo>
                      <a:pt x="21600" y="9900"/>
                    </a:lnTo>
                    <a:lnTo>
                      <a:pt x="21176" y="0"/>
                    </a:lnTo>
                    <a:lnTo>
                      <a:pt x="0" y="9540"/>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09" name="Shape 791"/>
              <p:cNvSpPr/>
              <p:nvPr/>
            </p:nvSpPr>
            <p:spPr>
              <a:xfrm>
                <a:off x="-2" y="450905"/>
                <a:ext cx="190539" cy="30119"/>
              </a:xfrm>
              <a:prstGeom prst="roundRect">
                <a:avLst>
                  <a:gd name="adj" fmla="val 50000"/>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10" name="Shape 792"/>
              <p:cNvSpPr/>
              <p:nvPr/>
            </p:nvSpPr>
            <p:spPr>
              <a:xfrm>
                <a:off x="11152" y="458734"/>
                <a:ext cx="169827" cy="15866"/>
              </a:xfrm>
              <a:prstGeom prst="roundRect">
                <a:avLst>
                  <a:gd name="adj" fmla="val 50000"/>
                </a:avLst>
              </a:prstGeom>
              <a:gradFill flip="none" rotWithShape="1">
                <a:gsLst>
                  <a:gs pos="0">
                    <a:srgbClr val="000000"/>
                  </a:gs>
                  <a:gs pos="100000">
                    <a:srgbClr val="808080"/>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11" name="Shape 793"/>
              <p:cNvSpPr/>
              <p:nvPr/>
            </p:nvSpPr>
            <p:spPr>
              <a:xfrm>
                <a:off x="26923" y="392078"/>
                <a:ext cx="25341" cy="28519"/>
              </a:xfrm>
              <a:prstGeom prst="ellipse">
                <a:avLst/>
              </a:prstGeom>
              <a:solidFill>
                <a:srgbClr val="33CC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12" name="Shape 794"/>
              <p:cNvSpPr/>
              <p:nvPr/>
            </p:nvSpPr>
            <p:spPr>
              <a:xfrm>
                <a:off x="55599" y="392078"/>
                <a:ext cx="25339" cy="28519"/>
              </a:xfrm>
              <a:prstGeom prst="ellipse">
                <a:avLst/>
              </a:prstGeom>
              <a:solidFill>
                <a:srgbClr val="FF0000"/>
              </a:solidFill>
              <a:ln w="12700" cap="flat">
                <a:noFill/>
                <a:miter lim="400000"/>
              </a:ln>
              <a:effectLst/>
            </p:spPr>
            <p:txBody>
              <a:bodyPr wrap="square" lIns="45718" tIns="45718" rIns="45718" bIns="45718" numCol="1" anchor="ctr">
                <a:noAutofit/>
              </a:bodyPr>
              <a:lstStyle/>
              <a:p>
                <a:pPr algn="ctr">
                  <a:defRPr sz="1800">
                    <a:solidFill>
                      <a:srgbClr val="FF0000"/>
                    </a:solidFill>
                    <a:latin typeface="Gill Sans MT"/>
                    <a:ea typeface="Gill Sans MT"/>
                    <a:cs typeface="Gill Sans MT"/>
                    <a:sym typeface="Gill Sans MT"/>
                  </a:defRPr>
                </a:pPr>
              </a:p>
            </p:txBody>
          </p:sp>
          <p:sp>
            <p:nvSpPr>
              <p:cNvPr id="813" name="Shape 795"/>
              <p:cNvSpPr/>
              <p:nvPr/>
            </p:nvSpPr>
            <p:spPr>
              <a:xfrm>
                <a:off x="82521" y="392078"/>
                <a:ext cx="25341" cy="28519"/>
              </a:xfrm>
              <a:prstGeom prst="ellipse">
                <a:avLst/>
              </a:prstGeom>
              <a:solidFill>
                <a:srgbClr val="33CC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14" name="Shape 796"/>
              <p:cNvSpPr/>
              <p:nvPr/>
            </p:nvSpPr>
            <p:spPr>
              <a:xfrm>
                <a:off x="147678" y="282666"/>
                <a:ext cx="12750" cy="152380"/>
              </a:xfrm>
              <a:prstGeom prst="rect">
                <a:avLst/>
              </a:prstGeom>
              <a:solidFill>
                <a:srgbClr val="292929"/>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848" name="Group 830"/>
            <p:cNvGrpSpPr/>
            <p:nvPr/>
          </p:nvGrpSpPr>
          <p:grpSpPr>
            <a:xfrm>
              <a:off x="2759216" y="3919536"/>
              <a:ext cx="229397" cy="481026"/>
              <a:chOff x="-1" y="-1"/>
              <a:chExt cx="229396" cy="481024"/>
            </a:xfrm>
          </p:grpSpPr>
          <p:sp>
            <p:nvSpPr>
              <p:cNvPr id="816" name="Shape 798"/>
              <p:cNvSpPr/>
              <p:nvPr/>
            </p:nvSpPr>
            <p:spPr>
              <a:xfrm>
                <a:off x="179698" y="803"/>
                <a:ext cx="45095" cy="458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44" y="0"/>
                    </a:moveTo>
                    <a:lnTo>
                      <a:pt x="21600" y="2670"/>
                    </a:lnTo>
                    <a:lnTo>
                      <a:pt x="21112" y="20670"/>
                    </a:lnTo>
                    <a:lnTo>
                      <a:pt x="0" y="21600"/>
                    </a:lnTo>
                    <a:lnTo>
                      <a:pt x="3844" y="0"/>
                    </a:lnTo>
                    <a:close/>
                  </a:path>
                </a:pathLst>
              </a:custGeom>
              <a:gradFill flip="none" rotWithShape="1">
                <a:gsLst>
                  <a:gs pos="0">
                    <a:srgbClr val="DDDDDD"/>
                  </a:gs>
                  <a:gs pos="100000">
                    <a:srgbClr val="333333"/>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17" name="Shape 799"/>
              <p:cNvSpPr/>
              <p:nvPr/>
            </p:nvSpPr>
            <p:spPr>
              <a:xfrm>
                <a:off x="11151" y="-2"/>
                <a:ext cx="166642" cy="458739"/>
              </a:xfrm>
              <a:prstGeom prst="rect">
                <a:avLst/>
              </a:pr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18" name="Shape 800"/>
              <p:cNvSpPr/>
              <p:nvPr/>
            </p:nvSpPr>
            <p:spPr>
              <a:xfrm>
                <a:off x="189035" y="28306"/>
                <a:ext cx="26039" cy="418709"/>
              </a:xfrm>
              <a:custGeom>
                <a:avLst/>
                <a:gdLst/>
                <a:ahLst/>
                <a:cxnLst>
                  <a:cxn ang="0">
                    <a:pos x="wd2" y="hd2"/>
                  </a:cxn>
                  <a:cxn ang="5400000">
                    <a:pos x="wd2" y="hd2"/>
                  </a:cxn>
                  <a:cxn ang="10800000">
                    <a:pos x="wd2" y="hd2"/>
                  </a:cxn>
                  <a:cxn ang="16200000">
                    <a:pos x="wd2" y="hd2"/>
                  </a:cxn>
                </a:cxnLst>
                <a:rect l="0" t="0" r="r" b="b"/>
                <a:pathLst>
                  <a:path w="20883" h="21299" fill="norm" stroke="1" extrusionOk="0">
                    <a:moveTo>
                      <a:pt x="0" y="0"/>
                    </a:moveTo>
                    <a:cubicBezTo>
                      <a:pt x="0" y="0"/>
                      <a:pt x="5118" y="238"/>
                      <a:pt x="20883" y="1856"/>
                    </a:cubicBezTo>
                    <a:cubicBezTo>
                      <a:pt x="-717" y="10464"/>
                      <a:pt x="3480" y="21600"/>
                      <a:pt x="0" y="21293"/>
                    </a:cubicBezTo>
                    <a:lnTo>
                      <a:pt x="0" y="0"/>
                    </a:lnTo>
                    <a:close/>
                  </a:path>
                </a:pathLst>
              </a:custGeom>
              <a:gradFill flip="none" rotWithShape="1">
                <a:gsLst>
                  <a:gs pos="0">
                    <a:srgbClr val="808080"/>
                  </a:gs>
                  <a:gs pos="100000">
                    <a:srgbClr val="F8F8F8"/>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19" name="Shape 801"/>
              <p:cNvSpPr/>
              <p:nvPr/>
            </p:nvSpPr>
            <p:spPr>
              <a:xfrm>
                <a:off x="182247" y="243117"/>
                <a:ext cx="41909" cy="379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20" name="Shape 802"/>
              <p:cNvSpPr/>
              <p:nvPr/>
            </p:nvSpPr>
            <p:spPr>
              <a:xfrm>
                <a:off x="11151" y="50765"/>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823" name="Group 805"/>
              <p:cNvGrpSpPr/>
              <p:nvPr/>
            </p:nvGrpSpPr>
            <p:grpSpPr>
              <a:xfrm>
                <a:off x="96886" y="47557"/>
                <a:ext cx="92059" cy="30169"/>
                <a:chOff x="0" y="0"/>
                <a:chExt cx="92058" cy="30168"/>
              </a:xfrm>
            </p:grpSpPr>
            <p:sp>
              <p:nvSpPr>
                <p:cNvPr id="821" name="Shape 803"/>
                <p:cNvSpPr/>
                <p:nvPr/>
              </p:nvSpPr>
              <p:spPr>
                <a:xfrm>
                  <a:off x="-1" y="-1"/>
                  <a:ext cx="92059" cy="30169"/>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22" name="Shape 804"/>
                <p:cNvSpPr/>
                <p:nvPr/>
              </p:nvSpPr>
              <p:spPr>
                <a:xfrm>
                  <a:off x="1531" y="3141"/>
                  <a:ext cx="88867" cy="23881"/>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824" name="Shape 806"/>
              <p:cNvSpPr/>
              <p:nvPr/>
            </p:nvSpPr>
            <p:spPr>
              <a:xfrm>
                <a:off x="12744" y="117416"/>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827" name="Group 809"/>
              <p:cNvGrpSpPr/>
              <p:nvPr/>
            </p:nvGrpSpPr>
            <p:grpSpPr>
              <a:xfrm>
                <a:off x="96826" y="112651"/>
                <a:ext cx="92059" cy="26914"/>
                <a:chOff x="0" y="0"/>
                <a:chExt cx="92058" cy="26913"/>
              </a:xfrm>
            </p:grpSpPr>
            <p:sp>
              <p:nvSpPr>
                <p:cNvPr id="825" name="Shape 807"/>
                <p:cNvSpPr/>
                <p:nvPr/>
              </p:nvSpPr>
              <p:spPr>
                <a:xfrm>
                  <a:off x="0" y="-1"/>
                  <a:ext cx="92059" cy="26914"/>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26" name="Shape 808"/>
                <p:cNvSpPr/>
                <p:nvPr/>
              </p:nvSpPr>
              <p:spPr>
                <a:xfrm>
                  <a:off x="1659" y="3291"/>
                  <a:ext cx="88868" cy="20715"/>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828" name="Shape 810"/>
              <p:cNvSpPr/>
              <p:nvPr/>
            </p:nvSpPr>
            <p:spPr>
              <a:xfrm>
                <a:off x="12744" y="184067"/>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29" name="Shape 811"/>
              <p:cNvSpPr/>
              <p:nvPr/>
            </p:nvSpPr>
            <p:spPr>
              <a:xfrm>
                <a:off x="14337" y="244496"/>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832" name="Group 814"/>
              <p:cNvGrpSpPr/>
              <p:nvPr/>
            </p:nvGrpSpPr>
            <p:grpSpPr>
              <a:xfrm>
                <a:off x="95299" y="244431"/>
                <a:ext cx="92089" cy="27056"/>
                <a:chOff x="0" y="0"/>
                <a:chExt cx="92088" cy="27055"/>
              </a:xfrm>
            </p:grpSpPr>
            <p:sp>
              <p:nvSpPr>
                <p:cNvPr id="830" name="Shape 812"/>
                <p:cNvSpPr/>
                <p:nvPr/>
              </p:nvSpPr>
              <p:spPr>
                <a:xfrm>
                  <a:off x="0" y="-1"/>
                  <a:ext cx="92089" cy="27056"/>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31" name="Shape 813"/>
                <p:cNvSpPr/>
                <p:nvPr/>
              </p:nvSpPr>
              <p:spPr>
                <a:xfrm>
                  <a:off x="1534" y="-1"/>
                  <a:ext cx="88892" cy="23780"/>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833" name="Shape 815"/>
              <p:cNvSpPr/>
              <p:nvPr/>
            </p:nvSpPr>
            <p:spPr>
              <a:xfrm>
                <a:off x="182885" y="185699"/>
                <a:ext cx="41908" cy="37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836" name="Group 818"/>
              <p:cNvGrpSpPr/>
              <p:nvPr/>
            </p:nvGrpSpPr>
            <p:grpSpPr>
              <a:xfrm>
                <a:off x="95296" y="180879"/>
                <a:ext cx="93624" cy="26915"/>
                <a:chOff x="0" y="0"/>
                <a:chExt cx="93623" cy="26914"/>
              </a:xfrm>
            </p:grpSpPr>
            <p:sp>
              <p:nvSpPr>
                <p:cNvPr id="834" name="Shape 816"/>
                <p:cNvSpPr/>
                <p:nvPr/>
              </p:nvSpPr>
              <p:spPr>
                <a:xfrm>
                  <a:off x="0" y="-1"/>
                  <a:ext cx="93624" cy="26915"/>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35" name="Shape 817"/>
                <p:cNvSpPr/>
                <p:nvPr/>
              </p:nvSpPr>
              <p:spPr>
                <a:xfrm>
                  <a:off x="1534" y="3213"/>
                  <a:ext cx="92090" cy="20685"/>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837" name="Shape 819"/>
              <p:cNvSpPr/>
              <p:nvPr/>
            </p:nvSpPr>
            <p:spPr>
              <a:xfrm>
                <a:off x="175419" y="-2"/>
                <a:ext cx="12706" cy="458739"/>
              </a:xfrm>
              <a:prstGeom prst="rect">
                <a:avLst/>
              </a:prstGeom>
              <a:gradFill flip="none" rotWithShape="1">
                <a:gsLst>
                  <a:gs pos="0">
                    <a:srgbClr val="333333"/>
                  </a:gs>
                  <a:gs pos="50000">
                    <a:srgbClr val="DDDDDD"/>
                  </a:gs>
                  <a:gs pos="100000">
                    <a:srgbClr val="333333"/>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38" name="Shape 820"/>
              <p:cNvSpPr/>
              <p:nvPr/>
            </p:nvSpPr>
            <p:spPr>
              <a:xfrm>
                <a:off x="186708" y="116037"/>
                <a:ext cx="37767" cy="427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2" y="0"/>
                    </a:moveTo>
                    <a:cubicBezTo>
                      <a:pt x="4014" y="844"/>
                      <a:pt x="10508" y="5737"/>
                      <a:pt x="21308" y="12150"/>
                    </a:cubicBezTo>
                    <a:cubicBezTo>
                      <a:pt x="21162" y="15019"/>
                      <a:pt x="21600" y="15863"/>
                      <a:pt x="21600" y="21600"/>
                    </a:cubicBezTo>
                    <a:cubicBezTo>
                      <a:pt x="21600" y="21600"/>
                      <a:pt x="11676" y="14850"/>
                      <a:pt x="0" y="8437"/>
                    </a:cubicBezTo>
                    <a:cubicBezTo>
                      <a:pt x="0" y="4050"/>
                      <a:pt x="292" y="1434"/>
                      <a:pt x="292"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39" name="Shape 821"/>
              <p:cNvSpPr/>
              <p:nvPr/>
            </p:nvSpPr>
            <p:spPr>
              <a:xfrm>
                <a:off x="187186" y="50389"/>
                <a:ext cx="38882" cy="48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3624" y="750"/>
                      <a:pt x="10516" y="5700"/>
                      <a:pt x="21600" y="12300"/>
                    </a:cubicBezTo>
                    <a:cubicBezTo>
                      <a:pt x="21458" y="14850"/>
                      <a:pt x="20179" y="16500"/>
                      <a:pt x="20179" y="21600"/>
                    </a:cubicBezTo>
                    <a:cubicBezTo>
                      <a:pt x="20179" y="21600"/>
                      <a:pt x="11582" y="13425"/>
                      <a:pt x="568" y="9300"/>
                    </a:cubicBezTo>
                    <a:cubicBezTo>
                      <a:pt x="568" y="5400"/>
                      <a:pt x="0" y="1275"/>
                      <a:pt x="0"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40" name="Shape 822"/>
              <p:cNvSpPr/>
              <p:nvPr/>
            </p:nvSpPr>
            <p:spPr>
              <a:xfrm>
                <a:off x="216685" y="438054"/>
                <a:ext cx="12711" cy="19081"/>
              </a:xfrm>
              <a:prstGeom prst="ellipse">
                <a:avLst/>
              </a:prstGeom>
              <a:solidFill>
                <a:srgbClr val="3333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41" name="Shape 823"/>
              <p:cNvSpPr/>
              <p:nvPr/>
            </p:nvSpPr>
            <p:spPr>
              <a:xfrm>
                <a:off x="185115" y="438656"/>
                <a:ext cx="39041" cy="40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40"/>
                    </a:moveTo>
                    <a:lnTo>
                      <a:pt x="141" y="21600"/>
                    </a:lnTo>
                    <a:lnTo>
                      <a:pt x="21600" y="9900"/>
                    </a:lnTo>
                    <a:lnTo>
                      <a:pt x="21176" y="0"/>
                    </a:lnTo>
                    <a:lnTo>
                      <a:pt x="0" y="9540"/>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42" name="Shape 824"/>
              <p:cNvSpPr/>
              <p:nvPr/>
            </p:nvSpPr>
            <p:spPr>
              <a:xfrm>
                <a:off x="-2" y="450905"/>
                <a:ext cx="190539" cy="30119"/>
              </a:xfrm>
              <a:prstGeom prst="roundRect">
                <a:avLst>
                  <a:gd name="adj" fmla="val 50000"/>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43" name="Shape 825"/>
              <p:cNvSpPr/>
              <p:nvPr/>
            </p:nvSpPr>
            <p:spPr>
              <a:xfrm>
                <a:off x="11151" y="458734"/>
                <a:ext cx="169828" cy="15866"/>
              </a:xfrm>
              <a:prstGeom prst="roundRect">
                <a:avLst>
                  <a:gd name="adj" fmla="val 50000"/>
                </a:avLst>
              </a:prstGeom>
              <a:gradFill flip="none" rotWithShape="1">
                <a:gsLst>
                  <a:gs pos="0">
                    <a:srgbClr val="000000"/>
                  </a:gs>
                  <a:gs pos="100000">
                    <a:srgbClr val="808080"/>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44" name="Shape 826"/>
              <p:cNvSpPr/>
              <p:nvPr/>
            </p:nvSpPr>
            <p:spPr>
              <a:xfrm>
                <a:off x="26922" y="392078"/>
                <a:ext cx="25341" cy="28519"/>
              </a:xfrm>
              <a:prstGeom prst="ellipse">
                <a:avLst/>
              </a:prstGeom>
              <a:solidFill>
                <a:srgbClr val="33CC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45" name="Shape 827"/>
              <p:cNvSpPr/>
              <p:nvPr/>
            </p:nvSpPr>
            <p:spPr>
              <a:xfrm>
                <a:off x="55598" y="392078"/>
                <a:ext cx="25339" cy="28519"/>
              </a:xfrm>
              <a:prstGeom prst="ellipse">
                <a:avLst/>
              </a:prstGeom>
              <a:solidFill>
                <a:srgbClr val="FF0000"/>
              </a:solidFill>
              <a:ln w="12700" cap="flat">
                <a:noFill/>
                <a:miter lim="400000"/>
              </a:ln>
              <a:effectLst/>
            </p:spPr>
            <p:txBody>
              <a:bodyPr wrap="square" lIns="45718" tIns="45718" rIns="45718" bIns="45718" numCol="1" anchor="ctr">
                <a:noAutofit/>
              </a:bodyPr>
              <a:lstStyle/>
              <a:p>
                <a:pPr algn="ctr">
                  <a:defRPr sz="1800">
                    <a:solidFill>
                      <a:srgbClr val="FF0000"/>
                    </a:solidFill>
                    <a:latin typeface="Gill Sans MT"/>
                    <a:ea typeface="Gill Sans MT"/>
                    <a:cs typeface="Gill Sans MT"/>
                    <a:sym typeface="Gill Sans MT"/>
                  </a:defRPr>
                </a:pPr>
              </a:p>
            </p:txBody>
          </p:sp>
          <p:sp>
            <p:nvSpPr>
              <p:cNvPr id="846" name="Shape 828"/>
              <p:cNvSpPr/>
              <p:nvPr/>
            </p:nvSpPr>
            <p:spPr>
              <a:xfrm>
                <a:off x="82520" y="392078"/>
                <a:ext cx="25341" cy="28519"/>
              </a:xfrm>
              <a:prstGeom prst="ellipse">
                <a:avLst/>
              </a:prstGeom>
              <a:solidFill>
                <a:srgbClr val="33CC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847" name="Shape 829"/>
              <p:cNvSpPr/>
              <p:nvPr/>
            </p:nvSpPr>
            <p:spPr>
              <a:xfrm>
                <a:off x="147678" y="282666"/>
                <a:ext cx="12750" cy="152380"/>
              </a:xfrm>
              <a:prstGeom prst="rect">
                <a:avLst/>
              </a:prstGeom>
              <a:solidFill>
                <a:srgbClr val="292929"/>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872" name="Group 854"/>
            <p:cNvGrpSpPr/>
            <p:nvPr/>
          </p:nvGrpSpPr>
          <p:grpSpPr>
            <a:xfrm>
              <a:off x="136656" y="658810"/>
              <a:ext cx="535001" cy="414895"/>
              <a:chOff x="-1" y="0"/>
              <a:chExt cx="535000" cy="414894"/>
            </a:xfrm>
          </p:grpSpPr>
          <p:pic>
            <p:nvPicPr>
              <p:cNvPr id="849" name="image12.png" descr="image12.png"/>
              <p:cNvPicPr>
                <a:picLocks noChangeAspect="1"/>
              </p:cNvPicPr>
              <p:nvPr/>
            </p:nvPicPr>
            <p:blipFill>
              <a:blip r:embed="rId13">
                <a:extLst/>
              </a:blip>
              <a:stretch>
                <a:fillRect/>
              </a:stretch>
            </p:blipFill>
            <p:spPr>
              <a:xfrm>
                <a:off x="-2" y="-1"/>
                <a:ext cx="530717" cy="223764"/>
              </a:xfrm>
              <a:prstGeom prst="rect">
                <a:avLst/>
              </a:prstGeom>
              <a:ln w="12700" cap="flat">
                <a:noFill/>
                <a:miter lim="400000"/>
              </a:ln>
              <a:effectLst/>
            </p:spPr>
          </p:pic>
          <p:pic>
            <p:nvPicPr>
              <p:cNvPr id="850" name="image13.png" descr="image13.png"/>
              <p:cNvPicPr>
                <a:picLocks noChangeAspect="1"/>
              </p:cNvPicPr>
              <p:nvPr/>
            </p:nvPicPr>
            <p:blipFill>
              <a:blip r:embed="rId14">
                <a:extLst/>
              </a:blip>
              <a:stretch>
                <a:fillRect/>
              </a:stretch>
            </p:blipFill>
            <p:spPr>
              <a:xfrm flipH="1" rot="109065">
                <a:off x="25707" y="248479"/>
                <a:ext cx="437232" cy="159521"/>
              </a:xfrm>
              <a:prstGeom prst="rect">
                <a:avLst/>
              </a:prstGeom>
              <a:ln w="12700" cap="flat">
                <a:noFill/>
                <a:miter lim="400000"/>
              </a:ln>
              <a:effectLst/>
            </p:spPr>
          </p:pic>
          <p:sp>
            <p:nvSpPr>
              <p:cNvPr id="851" name="Shape 833"/>
              <p:cNvSpPr/>
              <p:nvPr/>
            </p:nvSpPr>
            <p:spPr>
              <a:xfrm>
                <a:off x="170603" y="93692"/>
                <a:ext cx="351932" cy="208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852" name="image14.png" descr="image14.png"/>
              <p:cNvPicPr>
                <a:picLocks noChangeAspect="1"/>
              </p:cNvPicPr>
              <p:nvPr/>
            </p:nvPicPr>
            <p:blipFill>
              <a:blip r:embed="rId15">
                <a:extLst/>
              </a:blip>
              <a:stretch>
                <a:fillRect/>
              </a:stretch>
            </p:blipFill>
            <p:spPr>
              <a:xfrm>
                <a:off x="187936" y="99046"/>
                <a:ext cx="319798" cy="189435"/>
              </a:xfrm>
              <a:prstGeom prst="rect">
                <a:avLst/>
              </a:prstGeom>
              <a:ln w="12700" cap="flat">
                <a:noFill/>
                <a:miter lim="400000"/>
              </a:ln>
              <a:effectLst/>
            </p:spPr>
          </p:pic>
          <p:sp>
            <p:nvSpPr>
              <p:cNvPr id="853" name="Shape 835"/>
              <p:cNvSpPr/>
              <p:nvPr/>
            </p:nvSpPr>
            <p:spPr>
              <a:xfrm>
                <a:off x="234678" y="87551"/>
                <a:ext cx="298179" cy="38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000099"/>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54" name="Shape 836"/>
              <p:cNvSpPr/>
              <p:nvPr/>
            </p:nvSpPr>
            <p:spPr>
              <a:xfrm>
                <a:off x="167487" y="87236"/>
                <a:ext cx="82777" cy="1612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55" name="Shape 837"/>
              <p:cNvSpPr/>
              <p:nvPr/>
            </p:nvSpPr>
            <p:spPr>
              <a:xfrm>
                <a:off x="441510" y="116052"/>
                <a:ext cx="89205" cy="18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56" name="Shape 838"/>
              <p:cNvSpPr/>
              <p:nvPr/>
            </p:nvSpPr>
            <p:spPr>
              <a:xfrm>
                <a:off x="166513" y="240291"/>
                <a:ext cx="305184" cy="62834"/>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0000CC"/>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57" name="Shape 839"/>
              <p:cNvSpPr/>
              <p:nvPr/>
            </p:nvSpPr>
            <p:spPr>
              <a:xfrm>
                <a:off x="451442" y="117627"/>
                <a:ext cx="83558" cy="186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58" name="Shape 840"/>
              <p:cNvSpPr/>
              <p:nvPr/>
            </p:nvSpPr>
            <p:spPr>
              <a:xfrm>
                <a:off x="166903" y="248636"/>
                <a:ext cx="290972" cy="62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00009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865" name="Group 847"/>
              <p:cNvGrpSpPr/>
              <p:nvPr/>
            </p:nvGrpSpPr>
            <p:grpSpPr>
              <a:xfrm>
                <a:off x="162031" y="314925"/>
                <a:ext cx="98755" cy="36956"/>
                <a:chOff x="0" y="-2"/>
                <a:chExt cx="98754" cy="36955"/>
              </a:xfrm>
            </p:grpSpPr>
            <p:sp>
              <p:nvSpPr>
                <p:cNvPr id="859" name="Shape 841"/>
                <p:cNvSpPr/>
                <p:nvPr/>
              </p:nvSpPr>
              <p:spPr>
                <a:xfrm>
                  <a:off x="-1" y="-3"/>
                  <a:ext cx="98755" cy="36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60" name="Shape 842"/>
                <p:cNvSpPr/>
                <p:nvPr/>
              </p:nvSpPr>
              <p:spPr>
                <a:xfrm>
                  <a:off x="1839" y="789"/>
                  <a:ext cx="95340" cy="3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61" name="Shape 843"/>
                <p:cNvSpPr/>
                <p:nvPr/>
              </p:nvSpPr>
              <p:spPr>
                <a:xfrm>
                  <a:off x="8929" y="13708"/>
                  <a:ext cx="33883"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62" name="Shape 844"/>
                <p:cNvSpPr/>
                <p:nvPr/>
              </p:nvSpPr>
              <p:spPr>
                <a:xfrm>
                  <a:off x="7747" y="16806"/>
                  <a:ext cx="25479"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63" name="Shape 845"/>
                <p:cNvSpPr/>
                <p:nvPr/>
              </p:nvSpPr>
              <p:spPr>
                <a:xfrm>
                  <a:off x="36765" y="21032"/>
                  <a:ext cx="33887" cy="12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64" name="Shape 846"/>
                <p:cNvSpPr/>
                <p:nvPr/>
              </p:nvSpPr>
              <p:spPr>
                <a:xfrm>
                  <a:off x="35584" y="24243"/>
                  <a:ext cx="25481" cy="1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866" name="Shape 848"/>
              <p:cNvSpPr/>
              <p:nvPr/>
            </p:nvSpPr>
            <p:spPr>
              <a:xfrm>
                <a:off x="331082" y="320440"/>
                <a:ext cx="119587" cy="80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67" name="Shape 849"/>
              <p:cNvSpPr/>
              <p:nvPr/>
            </p:nvSpPr>
            <p:spPr>
              <a:xfrm>
                <a:off x="25902" y="326896"/>
                <a:ext cx="305965" cy="73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68" name="Shape 850"/>
              <p:cNvSpPr/>
              <p:nvPr/>
            </p:nvSpPr>
            <p:spPr>
              <a:xfrm>
                <a:off x="21402" y="313354"/>
                <a:ext cx="12706" cy="14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69" name="Shape 851"/>
              <p:cNvSpPr/>
              <p:nvPr/>
            </p:nvSpPr>
            <p:spPr>
              <a:xfrm>
                <a:off x="26291" y="252416"/>
                <a:ext cx="142176" cy="6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70" name="Shape 852"/>
              <p:cNvSpPr/>
              <p:nvPr/>
            </p:nvSpPr>
            <p:spPr>
              <a:xfrm>
                <a:off x="35834" y="316503"/>
                <a:ext cx="290190" cy="71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71" name="Shape 853"/>
              <p:cNvSpPr/>
              <p:nvPr/>
            </p:nvSpPr>
            <p:spPr>
              <a:xfrm flipH="1" rot="10800000">
                <a:off x="325629" y="311464"/>
                <a:ext cx="118419" cy="735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896" name="Group 878"/>
            <p:cNvGrpSpPr/>
            <p:nvPr/>
          </p:nvGrpSpPr>
          <p:grpSpPr>
            <a:xfrm>
              <a:off x="1706700" y="4102097"/>
              <a:ext cx="474674" cy="414116"/>
              <a:chOff x="0" y="-1"/>
              <a:chExt cx="474673" cy="414114"/>
            </a:xfrm>
          </p:grpSpPr>
          <p:pic>
            <p:nvPicPr>
              <p:cNvPr id="873" name="image15.png" descr="image15.png"/>
              <p:cNvPicPr>
                <a:picLocks noChangeAspect="1"/>
              </p:cNvPicPr>
              <p:nvPr/>
            </p:nvPicPr>
            <p:blipFill>
              <a:blip r:embed="rId16">
                <a:extLst/>
              </a:blip>
              <a:stretch>
                <a:fillRect/>
              </a:stretch>
            </p:blipFill>
            <p:spPr>
              <a:xfrm>
                <a:off x="-1" y="-2"/>
                <a:ext cx="470872" cy="223767"/>
              </a:xfrm>
              <a:prstGeom prst="rect">
                <a:avLst/>
              </a:prstGeom>
              <a:ln w="12700" cap="flat">
                <a:noFill/>
                <a:miter lim="400000"/>
              </a:ln>
              <a:effectLst/>
            </p:spPr>
          </p:pic>
          <p:pic>
            <p:nvPicPr>
              <p:cNvPr id="874" name="image16.png" descr="image16.png"/>
              <p:cNvPicPr>
                <a:picLocks noChangeAspect="1"/>
              </p:cNvPicPr>
              <p:nvPr/>
            </p:nvPicPr>
            <p:blipFill>
              <a:blip r:embed="rId17">
                <a:extLst/>
              </a:blip>
              <a:stretch>
                <a:fillRect/>
              </a:stretch>
            </p:blipFill>
            <p:spPr>
              <a:xfrm flipH="1" rot="109065">
                <a:off x="22808" y="248481"/>
                <a:ext cx="387930" cy="159521"/>
              </a:xfrm>
              <a:prstGeom prst="rect">
                <a:avLst/>
              </a:prstGeom>
              <a:ln w="12700" cap="flat">
                <a:noFill/>
                <a:miter lim="400000"/>
              </a:ln>
              <a:effectLst/>
            </p:spPr>
          </p:pic>
          <p:sp>
            <p:nvSpPr>
              <p:cNvPr id="875" name="Shape 857"/>
              <p:cNvSpPr/>
              <p:nvPr/>
            </p:nvSpPr>
            <p:spPr>
              <a:xfrm>
                <a:off x="151366" y="93690"/>
                <a:ext cx="312248" cy="208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876" name="image17.png" descr="image17.png"/>
              <p:cNvPicPr>
                <a:picLocks noChangeAspect="1"/>
              </p:cNvPicPr>
              <p:nvPr/>
            </p:nvPicPr>
            <p:blipFill>
              <a:blip r:embed="rId18">
                <a:extLst/>
              </a:blip>
              <a:stretch>
                <a:fillRect/>
              </a:stretch>
            </p:blipFill>
            <p:spPr>
              <a:xfrm>
                <a:off x="166745" y="99044"/>
                <a:ext cx="283737" cy="189439"/>
              </a:xfrm>
              <a:prstGeom prst="rect">
                <a:avLst/>
              </a:prstGeom>
              <a:ln w="12700" cap="flat">
                <a:noFill/>
                <a:miter lim="400000"/>
              </a:ln>
              <a:effectLst/>
            </p:spPr>
          </p:pic>
          <p:sp>
            <p:nvSpPr>
              <p:cNvPr id="877" name="Shape 859"/>
              <p:cNvSpPr/>
              <p:nvPr/>
            </p:nvSpPr>
            <p:spPr>
              <a:xfrm>
                <a:off x="208215" y="87549"/>
                <a:ext cx="264557" cy="38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000099"/>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78" name="Shape 860"/>
              <p:cNvSpPr/>
              <p:nvPr/>
            </p:nvSpPr>
            <p:spPr>
              <a:xfrm>
                <a:off x="148601" y="87234"/>
                <a:ext cx="73443" cy="161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79" name="Shape 861"/>
              <p:cNvSpPr/>
              <p:nvPr/>
            </p:nvSpPr>
            <p:spPr>
              <a:xfrm>
                <a:off x="391725" y="116050"/>
                <a:ext cx="79146" cy="1861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80" name="Shape 862"/>
              <p:cNvSpPr/>
              <p:nvPr/>
            </p:nvSpPr>
            <p:spPr>
              <a:xfrm>
                <a:off x="147737" y="240293"/>
                <a:ext cx="270771" cy="62834"/>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0000CC"/>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81" name="Shape 863"/>
              <p:cNvSpPr/>
              <p:nvPr/>
            </p:nvSpPr>
            <p:spPr>
              <a:xfrm>
                <a:off x="400537" y="117625"/>
                <a:ext cx="74136" cy="1869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82" name="Shape 864"/>
              <p:cNvSpPr/>
              <p:nvPr/>
            </p:nvSpPr>
            <p:spPr>
              <a:xfrm>
                <a:off x="148083" y="248638"/>
                <a:ext cx="258163" cy="62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00009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889" name="Group 871"/>
              <p:cNvGrpSpPr/>
              <p:nvPr/>
            </p:nvGrpSpPr>
            <p:grpSpPr>
              <a:xfrm>
                <a:off x="143759" y="314927"/>
                <a:ext cx="87620" cy="36957"/>
                <a:chOff x="0" y="-1"/>
                <a:chExt cx="87619" cy="36956"/>
              </a:xfrm>
            </p:grpSpPr>
            <p:sp>
              <p:nvSpPr>
                <p:cNvPr id="883" name="Shape 865"/>
                <p:cNvSpPr/>
                <p:nvPr/>
              </p:nvSpPr>
              <p:spPr>
                <a:xfrm>
                  <a:off x="-1" y="-2"/>
                  <a:ext cx="87620" cy="368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84" name="Shape 866"/>
                <p:cNvSpPr/>
                <p:nvPr/>
              </p:nvSpPr>
              <p:spPr>
                <a:xfrm>
                  <a:off x="1632" y="790"/>
                  <a:ext cx="84590" cy="3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85" name="Shape 867"/>
                <p:cNvSpPr/>
                <p:nvPr/>
              </p:nvSpPr>
              <p:spPr>
                <a:xfrm>
                  <a:off x="7923" y="13709"/>
                  <a:ext cx="30063" cy="12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86" name="Shape 868"/>
                <p:cNvSpPr/>
                <p:nvPr/>
              </p:nvSpPr>
              <p:spPr>
                <a:xfrm>
                  <a:off x="6875" y="16807"/>
                  <a:ext cx="22606" cy="12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87" name="Shape 869"/>
                <p:cNvSpPr/>
                <p:nvPr/>
              </p:nvSpPr>
              <p:spPr>
                <a:xfrm>
                  <a:off x="32621" y="21034"/>
                  <a:ext cx="30063" cy="12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88" name="Shape 870"/>
                <p:cNvSpPr/>
                <p:nvPr/>
              </p:nvSpPr>
              <p:spPr>
                <a:xfrm>
                  <a:off x="31572" y="24245"/>
                  <a:ext cx="22608" cy="1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890" name="Shape 872"/>
              <p:cNvSpPr/>
              <p:nvPr/>
            </p:nvSpPr>
            <p:spPr>
              <a:xfrm>
                <a:off x="293747" y="320442"/>
                <a:ext cx="106105" cy="80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91" name="Shape 873"/>
              <p:cNvSpPr/>
              <p:nvPr/>
            </p:nvSpPr>
            <p:spPr>
              <a:xfrm>
                <a:off x="22981" y="326898"/>
                <a:ext cx="271464" cy="73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92" name="Shape 874"/>
              <p:cNvSpPr/>
              <p:nvPr/>
            </p:nvSpPr>
            <p:spPr>
              <a:xfrm>
                <a:off x="18272" y="313356"/>
                <a:ext cx="12706" cy="14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93" name="Shape 875"/>
              <p:cNvSpPr/>
              <p:nvPr/>
            </p:nvSpPr>
            <p:spPr>
              <a:xfrm>
                <a:off x="23327" y="252418"/>
                <a:ext cx="126144" cy="6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94" name="Shape 876"/>
              <p:cNvSpPr/>
              <p:nvPr/>
            </p:nvSpPr>
            <p:spPr>
              <a:xfrm>
                <a:off x="31793" y="316505"/>
                <a:ext cx="257468" cy="71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895" name="Shape 877"/>
              <p:cNvSpPr/>
              <p:nvPr/>
            </p:nvSpPr>
            <p:spPr>
              <a:xfrm flipH="1" rot="10800000">
                <a:off x="288909" y="311466"/>
                <a:ext cx="105068" cy="735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920" name="Group 902"/>
            <p:cNvGrpSpPr/>
            <p:nvPr/>
          </p:nvGrpSpPr>
          <p:grpSpPr>
            <a:xfrm>
              <a:off x="395419" y="1657347"/>
              <a:ext cx="444515" cy="413721"/>
              <a:chOff x="0" y="0"/>
              <a:chExt cx="444513" cy="413720"/>
            </a:xfrm>
          </p:grpSpPr>
          <p:pic>
            <p:nvPicPr>
              <p:cNvPr id="897" name="image18.png" descr="image18.png"/>
              <p:cNvPicPr>
                <a:picLocks noChangeAspect="1"/>
              </p:cNvPicPr>
              <p:nvPr/>
            </p:nvPicPr>
            <p:blipFill>
              <a:blip r:embed="rId19">
                <a:extLst/>
              </a:blip>
              <a:stretch>
                <a:fillRect/>
              </a:stretch>
            </p:blipFill>
            <p:spPr>
              <a:xfrm>
                <a:off x="-1" y="-1"/>
                <a:ext cx="440954" cy="223763"/>
              </a:xfrm>
              <a:prstGeom prst="rect">
                <a:avLst/>
              </a:prstGeom>
              <a:ln w="12700" cap="flat">
                <a:noFill/>
                <a:miter lim="400000"/>
              </a:ln>
              <a:effectLst/>
            </p:spPr>
          </p:pic>
          <p:pic>
            <p:nvPicPr>
              <p:cNvPr id="898" name="image19.png" descr="image19.png"/>
              <p:cNvPicPr>
                <a:picLocks noChangeAspect="1"/>
              </p:cNvPicPr>
              <p:nvPr/>
            </p:nvPicPr>
            <p:blipFill>
              <a:blip r:embed="rId20">
                <a:extLst/>
              </a:blip>
              <a:stretch>
                <a:fillRect/>
              </a:stretch>
            </p:blipFill>
            <p:spPr>
              <a:xfrm flipH="1" rot="109065">
                <a:off x="21359" y="248478"/>
                <a:ext cx="363281" cy="159521"/>
              </a:xfrm>
              <a:prstGeom prst="rect">
                <a:avLst/>
              </a:prstGeom>
              <a:ln w="12700" cap="flat">
                <a:noFill/>
                <a:miter lim="400000"/>
              </a:ln>
              <a:effectLst/>
            </p:spPr>
          </p:pic>
          <p:sp>
            <p:nvSpPr>
              <p:cNvPr id="899" name="Shape 881"/>
              <p:cNvSpPr/>
              <p:nvPr/>
            </p:nvSpPr>
            <p:spPr>
              <a:xfrm>
                <a:off x="141748" y="93690"/>
                <a:ext cx="292409" cy="2081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900" name="image20.png" descr="image20.png"/>
              <p:cNvPicPr>
                <a:picLocks noChangeAspect="1"/>
              </p:cNvPicPr>
              <p:nvPr/>
            </p:nvPicPr>
            <p:blipFill>
              <a:blip r:embed="rId21">
                <a:extLst/>
              </a:blip>
              <a:stretch>
                <a:fillRect/>
              </a:stretch>
            </p:blipFill>
            <p:spPr>
              <a:xfrm>
                <a:off x="156149" y="99044"/>
                <a:ext cx="265710" cy="189436"/>
              </a:xfrm>
              <a:prstGeom prst="rect">
                <a:avLst/>
              </a:prstGeom>
              <a:ln w="12700" cap="flat">
                <a:noFill/>
                <a:miter lim="400000"/>
              </a:ln>
              <a:effectLst/>
            </p:spPr>
          </p:pic>
          <p:sp>
            <p:nvSpPr>
              <p:cNvPr id="901" name="Shape 883"/>
              <p:cNvSpPr/>
              <p:nvPr/>
            </p:nvSpPr>
            <p:spPr>
              <a:xfrm>
                <a:off x="194984" y="87549"/>
                <a:ext cx="247749" cy="38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000099"/>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02" name="Shape 884"/>
              <p:cNvSpPr/>
              <p:nvPr/>
            </p:nvSpPr>
            <p:spPr>
              <a:xfrm>
                <a:off x="139159" y="87234"/>
                <a:ext cx="68777" cy="161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03" name="Shape 885"/>
              <p:cNvSpPr/>
              <p:nvPr/>
            </p:nvSpPr>
            <p:spPr>
              <a:xfrm>
                <a:off x="366834" y="116050"/>
                <a:ext cx="74119" cy="186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04" name="Shape 886"/>
              <p:cNvSpPr/>
              <p:nvPr/>
            </p:nvSpPr>
            <p:spPr>
              <a:xfrm>
                <a:off x="138350" y="240290"/>
                <a:ext cx="253564" cy="62834"/>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0000CC"/>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05" name="Shape 887"/>
              <p:cNvSpPr/>
              <p:nvPr/>
            </p:nvSpPr>
            <p:spPr>
              <a:xfrm>
                <a:off x="375087" y="117625"/>
                <a:ext cx="69426" cy="186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06" name="Shape 888"/>
              <p:cNvSpPr/>
              <p:nvPr/>
            </p:nvSpPr>
            <p:spPr>
              <a:xfrm>
                <a:off x="138673" y="248635"/>
                <a:ext cx="241760" cy="62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00009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913" name="Group 895"/>
              <p:cNvGrpSpPr/>
              <p:nvPr/>
            </p:nvGrpSpPr>
            <p:grpSpPr>
              <a:xfrm>
                <a:off x="134624" y="314924"/>
                <a:ext cx="82054" cy="36956"/>
                <a:chOff x="0" y="-2"/>
                <a:chExt cx="82053" cy="36955"/>
              </a:xfrm>
            </p:grpSpPr>
            <p:sp>
              <p:nvSpPr>
                <p:cNvPr id="907" name="Shape 889"/>
                <p:cNvSpPr/>
                <p:nvPr/>
              </p:nvSpPr>
              <p:spPr>
                <a:xfrm>
                  <a:off x="-1" y="-3"/>
                  <a:ext cx="82054" cy="36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08" name="Shape 890"/>
                <p:cNvSpPr/>
                <p:nvPr/>
              </p:nvSpPr>
              <p:spPr>
                <a:xfrm>
                  <a:off x="1528" y="789"/>
                  <a:ext cx="79216" cy="3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09" name="Shape 891"/>
                <p:cNvSpPr/>
                <p:nvPr/>
              </p:nvSpPr>
              <p:spPr>
                <a:xfrm>
                  <a:off x="7419" y="13708"/>
                  <a:ext cx="28153"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10" name="Shape 892"/>
                <p:cNvSpPr/>
                <p:nvPr/>
              </p:nvSpPr>
              <p:spPr>
                <a:xfrm>
                  <a:off x="6437" y="16806"/>
                  <a:ext cx="21170"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11" name="Shape 893"/>
                <p:cNvSpPr/>
                <p:nvPr/>
              </p:nvSpPr>
              <p:spPr>
                <a:xfrm>
                  <a:off x="30547" y="21032"/>
                  <a:ext cx="28154" cy="12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12" name="Shape 894"/>
                <p:cNvSpPr/>
                <p:nvPr/>
              </p:nvSpPr>
              <p:spPr>
                <a:xfrm>
                  <a:off x="29565" y="24243"/>
                  <a:ext cx="21172" cy="1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914" name="Shape 896"/>
              <p:cNvSpPr/>
              <p:nvPr/>
            </p:nvSpPr>
            <p:spPr>
              <a:xfrm>
                <a:off x="275083" y="320439"/>
                <a:ext cx="99363" cy="80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15" name="Shape 897"/>
              <p:cNvSpPr/>
              <p:nvPr/>
            </p:nvSpPr>
            <p:spPr>
              <a:xfrm>
                <a:off x="21521" y="326895"/>
                <a:ext cx="254216" cy="73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16" name="Shape 898"/>
              <p:cNvSpPr/>
              <p:nvPr/>
            </p:nvSpPr>
            <p:spPr>
              <a:xfrm>
                <a:off x="16708" y="313353"/>
                <a:ext cx="12706" cy="14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17" name="Shape 899"/>
              <p:cNvSpPr/>
              <p:nvPr/>
            </p:nvSpPr>
            <p:spPr>
              <a:xfrm>
                <a:off x="21844" y="252415"/>
                <a:ext cx="118130" cy="6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18" name="Shape 900"/>
              <p:cNvSpPr/>
              <p:nvPr/>
            </p:nvSpPr>
            <p:spPr>
              <a:xfrm>
                <a:off x="29773" y="316502"/>
                <a:ext cx="241109" cy="71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19" name="Shape 901"/>
              <p:cNvSpPr/>
              <p:nvPr/>
            </p:nvSpPr>
            <p:spPr>
              <a:xfrm flipH="1" rot="10800000">
                <a:off x="270553" y="311463"/>
                <a:ext cx="98391" cy="73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923" name="Group 905"/>
            <p:cNvGrpSpPr/>
            <p:nvPr/>
          </p:nvGrpSpPr>
          <p:grpSpPr>
            <a:xfrm>
              <a:off x="774834" y="1838325"/>
              <a:ext cx="414352" cy="373074"/>
              <a:chOff x="0" y="0"/>
              <a:chExt cx="414351" cy="373073"/>
            </a:xfrm>
          </p:grpSpPr>
          <p:pic>
            <p:nvPicPr>
              <p:cNvPr id="921" name="image5.png" descr="image5.png"/>
              <p:cNvPicPr>
                <a:picLocks noChangeAspect="1"/>
              </p:cNvPicPr>
              <p:nvPr/>
            </p:nvPicPr>
            <p:blipFill>
              <a:blip r:embed="rId3">
                <a:extLst/>
              </a:blip>
              <a:stretch>
                <a:fillRect/>
              </a:stretch>
            </p:blipFill>
            <p:spPr>
              <a:xfrm flipH="1">
                <a:off x="-1" y="-1"/>
                <a:ext cx="414352" cy="373075"/>
              </a:xfrm>
              <a:prstGeom prst="rect">
                <a:avLst/>
              </a:prstGeom>
              <a:ln w="12700" cap="flat">
                <a:noFill/>
                <a:miter lim="400000"/>
              </a:ln>
              <a:effectLst/>
            </p:spPr>
          </p:pic>
          <p:sp>
            <p:nvSpPr>
              <p:cNvPr id="922" name="Shape 904"/>
              <p:cNvSpPr/>
              <p:nvPr/>
            </p:nvSpPr>
            <p:spPr>
              <a:xfrm flipH="1">
                <a:off x="176712" y="35773"/>
                <a:ext cx="195382" cy="1709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947" name="Group 929"/>
            <p:cNvGrpSpPr/>
            <p:nvPr/>
          </p:nvGrpSpPr>
          <p:grpSpPr>
            <a:xfrm>
              <a:off x="2141675" y="4038597"/>
              <a:ext cx="474677" cy="414116"/>
              <a:chOff x="0" y="-1"/>
              <a:chExt cx="474675" cy="414114"/>
            </a:xfrm>
          </p:grpSpPr>
          <p:pic>
            <p:nvPicPr>
              <p:cNvPr id="924" name="image15.png" descr="image15.png"/>
              <p:cNvPicPr>
                <a:picLocks noChangeAspect="1"/>
              </p:cNvPicPr>
              <p:nvPr/>
            </p:nvPicPr>
            <p:blipFill>
              <a:blip r:embed="rId16">
                <a:extLst/>
              </a:blip>
              <a:stretch>
                <a:fillRect/>
              </a:stretch>
            </p:blipFill>
            <p:spPr>
              <a:xfrm>
                <a:off x="-1" y="-2"/>
                <a:ext cx="470874" cy="223767"/>
              </a:xfrm>
              <a:prstGeom prst="rect">
                <a:avLst/>
              </a:prstGeom>
              <a:ln w="12700" cap="flat">
                <a:noFill/>
                <a:miter lim="400000"/>
              </a:ln>
              <a:effectLst/>
            </p:spPr>
          </p:pic>
          <p:pic>
            <p:nvPicPr>
              <p:cNvPr id="925" name="image16.png" descr="image16.png"/>
              <p:cNvPicPr>
                <a:picLocks noChangeAspect="1"/>
              </p:cNvPicPr>
              <p:nvPr/>
            </p:nvPicPr>
            <p:blipFill>
              <a:blip r:embed="rId17">
                <a:extLst/>
              </a:blip>
              <a:stretch>
                <a:fillRect/>
              </a:stretch>
            </p:blipFill>
            <p:spPr>
              <a:xfrm flipH="1" rot="109065">
                <a:off x="22809" y="248481"/>
                <a:ext cx="387931" cy="159521"/>
              </a:xfrm>
              <a:prstGeom prst="rect">
                <a:avLst/>
              </a:prstGeom>
              <a:ln w="12700" cap="flat">
                <a:noFill/>
                <a:miter lim="400000"/>
              </a:ln>
              <a:effectLst/>
            </p:spPr>
          </p:pic>
          <p:sp>
            <p:nvSpPr>
              <p:cNvPr id="926" name="Shape 908"/>
              <p:cNvSpPr/>
              <p:nvPr/>
            </p:nvSpPr>
            <p:spPr>
              <a:xfrm>
                <a:off x="151367" y="93690"/>
                <a:ext cx="312249" cy="208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927" name="image17.png" descr="image17.png"/>
              <p:cNvPicPr>
                <a:picLocks noChangeAspect="1"/>
              </p:cNvPicPr>
              <p:nvPr/>
            </p:nvPicPr>
            <p:blipFill>
              <a:blip r:embed="rId18">
                <a:extLst/>
              </a:blip>
              <a:stretch>
                <a:fillRect/>
              </a:stretch>
            </p:blipFill>
            <p:spPr>
              <a:xfrm>
                <a:off x="166746" y="99044"/>
                <a:ext cx="283738" cy="189439"/>
              </a:xfrm>
              <a:prstGeom prst="rect">
                <a:avLst/>
              </a:prstGeom>
              <a:ln w="12700" cap="flat">
                <a:noFill/>
                <a:miter lim="400000"/>
              </a:ln>
              <a:effectLst/>
            </p:spPr>
          </p:pic>
          <p:sp>
            <p:nvSpPr>
              <p:cNvPr id="928" name="Shape 910"/>
              <p:cNvSpPr/>
              <p:nvPr/>
            </p:nvSpPr>
            <p:spPr>
              <a:xfrm>
                <a:off x="208216" y="87549"/>
                <a:ext cx="264558" cy="38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000099"/>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29" name="Shape 911"/>
              <p:cNvSpPr/>
              <p:nvPr/>
            </p:nvSpPr>
            <p:spPr>
              <a:xfrm>
                <a:off x="148602" y="87234"/>
                <a:ext cx="73443" cy="161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30" name="Shape 912"/>
              <p:cNvSpPr/>
              <p:nvPr/>
            </p:nvSpPr>
            <p:spPr>
              <a:xfrm>
                <a:off x="391727" y="116050"/>
                <a:ext cx="79146" cy="1861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31" name="Shape 913"/>
              <p:cNvSpPr/>
              <p:nvPr/>
            </p:nvSpPr>
            <p:spPr>
              <a:xfrm>
                <a:off x="147738" y="240293"/>
                <a:ext cx="270772" cy="62834"/>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0000CC"/>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32" name="Shape 914"/>
              <p:cNvSpPr/>
              <p:nvPr/>
            </p:nvSpPr>
            <p:spPr>
              <a:xfrm>
                <a:off x="400539" y="117625"/>
                <a:ext cx="74136" cy="1869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33" name="Shape 915"/>
              <p:cNvSpPr/>
              <p:nvPr/>
            </p:nvSpPr>
            <p:spPr>
              <a:xfrm>
                <a:off x="148084" y="248638"/>
                <a:ext cx="258164" cy="62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00009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940" name="Group 922"/>
              <p:cNvGrpSpPr/>
              <p:nvPr/>
            </p:nvGrpSpPr>
            <p:grpSpPr>
              <a:xfrm>
                <a:off x="143760" y="314927"/>
                <a:ext cx="87620" cy="36957"/>
                <a:chOff x="0" y="-1"/>
                <a:chExt cx="87619" cy="36956"/>
              </a:xfrm>
            </p:grpSpPr>
            <p:sp>
              <p:nvSpPr>
                <p:cNvPr id="934" name="Shape 916"/>
                <p:cNvSpPr/>
                <p:nvPr/>
              </p:nvSpPr>
              <p:spPr>
                <a:xfrm>
                  <a:off x="-1" y="-2"/>
                  <a:ext cx="87620" cy="368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35" name="Shape 917"/>
                <p:cNvSpPr/>
                <p:nvPr/>
              </p:nvSpPr>
              <p:spPr>
                <a:xfrm>
                  <a:off x="1631" y="790"/>
                  <a:ext cx="84591" cy="3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36" name="Shape 918"/>
                <p:cNvSpPr/>
                <p:nvPr/>
              </p:nvSpPr>
              <p:spPr>
                <a:xfrm>
                  <a:off x="7922" y="13709"/>
                  <a:ext cx="30063" cy="12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37" name="Shape 919"/>
                <p:cNvSpPr/>
                <p:nvPr/>
              </p:nvSpPr>
              <p:spPr>
                <a:xfrm>
                  <a:off x="6874" y="16807"/>
                  <a:ext cx="22606" cy="12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38" name="Shape 920"/>
                <p:cNvSpPr/>
                <p:nvPr/>
              </p:nvSpPr>
              <p:spPr>
                <a:xfrm>
                  <a:off x="32620" y="21034"/>
                  <a:ext cx="30064" cy="12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39" name="Shape 921"/>
                <p:cNvSpPr/>
                <p:nvPr/>
              </p:nvSpPr>
              <p:spPr>
                <a:xfrm>
                  <a:off x="31571" y="24245"/>
                  <a:ext cx="22609" cy="1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941" name="Shape 923"/>
              <p:cNvSpPr/>
              <p:nvPr/>
            </p:nvSpPr>
            <p:spPr>
              <a:xfrm>
                <a:off x="293749" y="320442"/>
                <a:ext cx="106105" cy="80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42" name="Shape 924"/>
              <p:cNvSpPr/>
              <p:nvPr/>
            </p:nvSpPr>
            <p:spPr>
              <a:xfrm>
                <a:off x="22982" y="326898"/>
                <a:ext cx="271465" cy="73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43" name="Shape 925"/>
              <p:cNvSpPr/>
              <p:nvPr/>
            </p:nvSpPr>
            <p:spPr>
              <a:xfrm>
                <a:off x="18273" y="313356"/>
                <a:ext cx="12706" cy="14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44" name="Shape 926"/>
              <p:cNvSpPr/>
              <p:nvPr/>
            </p:nvSpPr>
            <p:spPr>
              <a:xfrm>
                <a:off x="23328" y="252418"/>
                <a:ext cx="126144" cy="6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45" name="Shape 927"/>
              <p:cNvSpPr/>
              <p:nvPr/>
            </p:nvSpPr>
            <p:spPr>
              <a:xfrm>
                <a:off x="31794" y="316505"/>
                <a:ext cx="257469" cy="71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46" name="Shape 928"/>
              <p:cNvSpPr/>
              <p:nvPr/>
            </p:nvSpPr>
            <p:spPr>
              <a:xfrm flipH="1" rot="10800000">
                <a:off x="288911" y="311466"/>
                <a:ext cx="105068" cy="735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sp>
        <p:nvSpPr>
          <p:cNvPr id="949" name="Shape 931"/>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1" name="Shape 933"/>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952" name="Shape 934"/>
          <p:cNvSpPr txBox="1"/>
          <p:nvPr>
            <p:ph type="title" idx="4294967295"/>
          </p:nvPr>
        </p:nvSpPr>
        <p:spPr>
          <a:xfrm>
            <a:off x="533400" y="201612"/>
            <a:ext cx="7772400" cy="892176"/>
          </a:xfrm>
          <a:prstGeom prst="rect">
            <a:avLst/>
          </a:prstGeom>
        </p:spPr>
        <p:txBody>
          <a:bodyPr/>
          <a:lstStyle>
            <a:lvl1pPr>
              <a:defRPr sz="4000"/>
            </a:lvl1pPr>
          </a:lstStyle>
          <a:p>
            <a:pPr/>
            <a:r>
              <a:t>A closer look at network structure:</a:t>
            </a:r>
          </a:p>
        </p:txBody>
      </p:sp>
      <p:sp>
        <p:nvSpPr>
          <p:cNvPr id="953" name="Shape 935"/>
          <p:cNvSpPr txBox="1"/>
          <p:nvPr>
            <p:ph type="body" sz="quarter" idx="4294967295"/>
          </p:nvPr>
        </p:nvSpPr>
        <p:spPr>
          <a:xfrm>
            <a:off x="417509" y="1381125"/>
            <a:ext cx="4203706" cy="1047750"/>
          </a:xfrm>
          <a:prstGeom prst="rect">
            <a:avLst/>
          </a:prstGeom>
        </p:spPr>
        <p:txBody>
          <a:bodyPr/>
          <a:lstStyle/>
          <a:p>
            <a:pPr marL="291465" indent="-291465" defTabSz="777240">
              <a:spcBef>
                <a:spcPts val="500"/>
              </a:spcBef>
              <a:buSzPct val="75000"/>
              <a:buChar char="❖"/>
              <a:defRPr i="1" sz="2300">
                <a:solidFill>
                  <a:srgbClr val="CC0000"/>
                </a:solidFill>
              </a:defRPr>
            </a:pPr>
            <a:r>
              <a:t>network edge:</a:t>
            </a:r>
          </a:p>
          <a:p>
            <a:pPr lvl="1" marL="631505" indent="-242885" defTabSz="777240">
              <a:lnSpc>
                <a:spcPct val="100000"/>
              </a:lnSpc>
              <a:spcBef>
                <a:spcPts val="0"/>
              </a:spcBef>
              <a:buSzPct val="75000"/>
              <a:defRPr sz="2000"/>
            </a:pPr>
            <a:r>
              <a:t>hosts: clients and servers</a:t>
            </a:r>
          </a:p>
          <a:p>
            <a:pPr lvl="1" marL="631505" indent="-242885" defTabSz="777240">
              <a:lnSpc>
                <a:spcPct val="100000"/>
              </a:lnSpc>
              <a:spcBef>
                <a:spcPts val="0"/>
              </a:spcBef>
              <a:buSzPct val="75000"/>
              <a:defRPr sz="2000"/>
            </a:pPr>
            <a:r>
              <a:t>servers often in data centers</a:t>
            </a:r>
          </a:p>
        </p:txBody>
      </p:sp>
      <p:sp>
        <p:nvSpPr>
          <p:cNvPr id="954" name="Shape 936"/>
          <p:cNvSpPr txBox="1"/>
          <p:nvPr/>
        </p:nvSpPr>
        <p:spPr>
          <a:xfrm>
            <a:off x="419100" y="3068634"/>
            <a:ext cx="4027488" cy="11887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85000"/>
              </a:lnSpc>
              <a:spcBef>
                <a:spcPts val="600"/>
              </a:spcBef>
              <a:buClr>
                <a:srgbClr val="000099"/>
              </a:buClr>
              <a:buSzPct val="65000"/>
              <a:buChar char="❖"/>
              <a:defRPr i="1" sz="2800">
                <a:solidFill>
                  <a:srgbClr val="CC0000"/>
                </a:solidFill>
                <a:latin typeface="Gill Sans MT"/>
                <a:ea typeface="Gill Sans MT"/>
                <a:cs typeface="Gill Sans MT"/>
                <a:sym typeface="Gill Sans MT"/>
              </a:defRPr>
            </a:pPr>
            <a:r>
              <a:t>access networks, physical media:</a:t>
            </a:r>
            <a:r>
              <a:rPr i="0">
                <a:solidFill>
                  <a:srgbClr val="000000"/>
                </a:solidFill>
              </a:rPr>
              <a:t> wired, wireless communication links</a:t>
            </a:r>
            <a:r>
              <a:rPr i="0">
                <a:solidFill>
                  <a:srgbClr val="FF0000"/>
                </a:solidFill>
              </a:rPr>
              <a:t> </a:t>
            </a:r>
          </a:p>
        </p:txBody>
      </p:sp>
      <p:sp>
        <p:nvSpPr>
          <p:cNvPr id="955" name="Shape 937"/>
          <p:cNvSpPr txBox="1"/>
          <p:nvPr/>
        </p:nvSpPr>
        <p:spPr>
          <a:xfrm>
            <a:off x="447675" y="4784723"/>
            <a:ext cx="3810000" cy="10064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85000"/>
              </a:lnSpc>
              <a:spcBef>
                <a:spcPts val="500"/>
              </a:spcBef>
              <a:buClr>
                <a:srgbClr val="000099"/>
              </a:buClr>
              <a:buSzPct val="65000"/>
              <a:buChar char="❖"/>
              <a:defRPr i="1" sz="2800">
                <a:solidFill>
                  <a:srgbClr val="CC0000"/>
                </a:solidFill>
                <a:latin typeface="Gill Sans MT"/>
                <a:ea typeface="Gill Sans MT"/>
                <a:cs typeface="Gill Sans MT"/>
                <a:sym typeface="Gill Sans MT"/>
              </a:defRPr>
            </a:pPr>
            <a:r>
              <a:t>network core: </a:t>
            </a:r>
          </a:p>
          <a:p>
            <a:pPr lvl="1" marL="628650" indent="-171450">
              <a:lnSpc>
                <a:spcPct val="85000"/>
              </a:lnSpc>
              <a:spcBef>
                <a:spcPts val="300"/>
              </a:spcBef>
              <a:buClr>
                <a:srgbClr val="000099"/>
              </a:buClr>
              <a:buSzPct val="95000"/>
              <a:buChar char="▪"/>
              <a:defRPr sz="1800">
                <a:latin typeface="Gill Sans MT"/>
                <a:ea typeface="Gill Sans MT"/>
                <a:cs typeface="Gill Sans MT"/>
                <a:sym typeface="Gill Sans MT"/>
              </a:defRPr>
            </a:pPr>
            <a:r>
              <a:t>interconnected routers</a:t>
            </a:r>
          </a:p>
          <a:p>
            <a:pPr lvl="1" marL="628650" indent="-171450">
              <a:lnSpc>
                <a:spcPct val="85000"/>
              </a:lnSpc>
              <a:spcBef>
                <a:spcPts val="300"/>
              </a:spcBef>
              <a:buClr>
                <a:srgbClr val="000099"/>
              </a:buClr>
              <a:buSzPct val="95000"/>
              <a:buChar char="▪"/>
              <a:defRPr sz="1800">
                <a:latin typeface="Gill Sans MT"/>
                <a:ea typeface="Gill Sans MT"/>
                <a:cs typeface="Gill Sans MT"/>
                <a:sym typeface="Gill Sans MT"/>
              </a:defRPr>
            </a:pPr>
            <a:r>
              <a:t>network of networks</a:t>
            </a:r>
          </a:p>
        </p:txBody>
      </p:sp>
      <p:pic>
        <p:nvPicPr>
          <p:cNvPr id="956" name="image4.png" descr="image4.png"/>
          <p:cNvPicPr>
            <a:picLocks noChangeAspect="1"/>
          </p:cNvPicPr>
          <p:nvPr/>
        </p:nvPicPr>
        <p:blipFill>
          <a:blip r:embed="rId2">
            <a:extLst/>
          </a:blip>
          <a:stretch>
            <a:fillRect/>
          </a:stretch>
        </p:blipFill>
        <p:spPr>
          <a:xfrm>
            <a:off x="601662" y="877887"/>
            <a:ext cx="7769226" cy="173043"/>
          </a:xfrm>
          <a:prstGeom prst="rect">
            <a:avLst/>
          </a:prstGeom>
          <a:ln w="12700">
            <a:miter lim="400000"/>
          </a:ln>
        </p:spPr>
      </p:pic>
      <p:grpSp>
        <p:nvGrpSpPr>
          <p:cNvPr id="1312" name="Group 1294"/>
          <p:cNvGrpSpPr/>
          <p:nvPr/>
        </p:nvGrpSpPr>
        <p:grpSpPr>
          <a:xfrm>
            <a:off x="5210736" y="1384299"/>
            <a:ext cx="3531468" cy="4786628"/>
            <a:chOff x="45150" y="0"/>
            <a:chExt cx="3531466" cy="4786627"/>
          </a:xfrm>
        </p:grpSpPr>
        <p:sp>
          <p:nvSpPr>
            <p:cNvPr id="957" name="Shape 939"/>
            <p:cNvSpPr/>
            <p:nvPr/>
          </p:nvSpPr>
          <p:spPr>
            <a:xfrm>
              <a:off x="1847043" y="2166920"/>
              <a:ext cx="1273137" cy="640513"/>
            </a:xfrm>
            <a:custGeom>
              <a:avLst/>
              <a:gdLst/>
              <a:ahLst/>
              <a:cxnLst>
                <a:cxn ang="0">
                  <a:pos x="wd2" y="hd2"/>
                </a:cxn>
                <a:cxn ang="5400000">
                  <a:pos x="wd2" y="hd2"/>
                </a:cxn>
                <a:cxn ang="10800000">
                  <a:pos x="wd2" y="hd2"/>
                </a:cxn>
                <a:cxn ang="16200000">
                  <a:pos x="wd2" y="hd2"/>
                </a:cxn>
              </a:cxnLst>
              <a:rect l="0" t="0" r="r" b="b"/>
              <a:pathLst>
                <a:path w="20922" h="20503" fill="norm" stroke="1" extrusionOk="0">
                  <a:moveTo>
                    <a:pt x="9822" y="761"/>
                  </a:moveTo>
                  <a:cubicBezTo>
                    <a:pt x="8987" y="710"/>
                    <a:pt x="10631" y="761"/>
                    <a:pt x="9509" y="761"/>
                  </a:cubicBezTo>
                  <a:cubicBezTo>
                    <a:pt x="8387" y="761"/>
                    <a:pt x="4735" y="49"/>
                    <a:pt x="3144" y="862"/>
                  </a:cubicBezTo>
                  <a:cubicBezTo>
                    <a:pt x="1553" y="1676"/>
                    <a:pt x="170" y="3607"/>
                    <a:pt x="14" y="5640"/>
                  </a:cubicBezTo>
                  <a:cubicBezTo>
                    <a:pt x="-143" y="7673"/>
                    <a:pt x="1005" y="10976"/>
                    <a:pt x="2257" y="13162"/>
                  </a:cubicBezTo>
                  <a:cubicBezTo>
                    <a:pt x="3509" y="15347"/>
                    <a:pt x="5518" y="17532"/>
                    <a:pt x="7474" y="18752"/>
                  </a:cubicBezTo>
                  <a:cubicBezTo>
                    <a:pt x="9431" y="19972"/>
                    <a:pt x="12170" y="20836"/>
                    <a:pt x="13944" y="20379"/>
                  </a:cubicBezTo>
                  <a:cubicBezTo>
                    <a:pt x="15718" y="19921"/>
                    <a:pt x="17048" y="18092"/>
                    <a:pt x="18066" y="16008"/>
                  </a:cubicBezTo>
                  <a:cubicBezTo>
                    <a:pt x="19083" y="13924"/>
                    <a:pt x="19683" y="10468"/>
                    <a:pt x="20100" y="7876"/>
                  </a:cubicBezTo>
                  <a:cubicBezTo>
                    <a:pt x="20518" y="5284"/>
                    <a:pt x="21457" y="1472"/>
                    <a:pt x="20518" y="354"/>
                  </a:cubicBezTo>
                  <a:cubicBezTo>
                    <a:pt x="19579" y="-764"/>
                    <a:pt x="16292" y="1116"/>
                    <a:pt x="14466" y="1167"/>
                  </a:cubicBezTo>
                  <a:cubicBezTo>
                    <a:pt x="12640" y="1218"/>
                    <a:pt x="10657" y="812"/>
                    <a:pt x="9822" y="761"/>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58" name="Shape 940"/>
            <p:cNvSpPr/>
            <p:nvPr/>
          </p:nvSpPr>
          <p:spPr>
            <a:xfrm>
              <a:off x="1883880" y="632582"/>
              <a:ext cx="1692738" cy="1083309"/>
            </a:xfrm>
            <a:custGeom>
              <a:avLst/>
              <a:gdLst/>
              <a:ahLst/>
              <a:cxnLst>
                <a:cxn ang="0">
                  <a:pos x="wd2" y="hd2"/>
                </a:cxn>
                <a:cxn ang="5400000">
                  <a:pos x="wd2" y="hd2"/>
                </a:cxn>
                <a:cxn ang="10800000">
                  <a:pos x="wd2" y="hd2"/>
                </a:cxn>
                <a:cxn ang="16200000">
                  <a:pos x="wd2" y="hd2"/>
                </a:cxn>
              </a:cxnLst>
              <a:rect l="0" t="0" r="r" b="b"/>
              <a:pathLst>
                <a:path w="21132" h="20788" fill="norm" stroke="1" extrusionOk="0">
                  <a:moveTo>
                    <a:pt x="11645" y="181"/>
                  </a:moveTo>
                  <a:cubicBezTo>
                    <a:pt x="9894" y="463"/>
                    <a:pt x="9358" y="2298"/>
                    <a:pt x="7805" y="3004"/>
                  </a:cubicBezTo>
                  <a:cubicBezTo>
                    <a:pt x="6252" y="3710"/>
                    <a:pt x="3682" y="2345"/>
                    <a:pt x="2384" y="4416"/>
                  </a:cubicBezTo>
                  <a:cubicBezTo>
                    <a:pt x="1085" y="6486"/>
                    <a:pt x="-327" y="12839"/>
                    <a:pt x="68" y="15522"/>
                  </a:cubicBezTo>
                  <a:cubicBezTo>
                    <a:pt x="464" y="18204"/>
                    <a:pt x="3202" y="19898"/>
                    <a:pt x="4755" y="20604"/>
                  </a:cubicBezTo>
                  <a:cubicBezTo>
                    <a:pt x="6308" y="21310"/>
                    <a:pt x="7551" y="19757"/>
                    <a:pt x="9442" y="19757"/>
                  </a:cubicBezTo>
                  <a:cubicBezTo>
                    <a:pt x="11334" y="19757"/>
                    <a:pt x="14497" y="20557"/>
                    <a:pt x="16162" y="20604"/>
                  </a:cubicBezTo>
                  <a:cubicBezTo>
                    <a:pt x="17828" y="20651"/>
                    <a:pt x="18591" y="20698"/>
                    <a:pt x="19381" y="20134"/>
                  </a:cubicBezTo>
                  <a:cubicBezTo>
                    <a:pt x="20172" y="19569"/>
                    <a:pt x="20652" y="19381"/>
                    <a:pt x="20906" y="17216"/>
                  </a:cubicBezTo>
                  <a:cubicBezTo>
                    <a:pt x="21160" y="15051"/>
                    <a:pt x="21273" y="9781"/>
                    <a:pt x="20849" y="7145"/>
                  </a:cubicBezTo>
                  <a:cubicBezTo>
                    <a:pt x="20426" y="4510"/>
                    <a:pt x="19889" y="2439"/>
                    <a:pt x="18365" y="1310"/>
                  </a:cubicBezTo>
                  <a:cubicBezTo>
                    <a:pt x="16840" y="181"/>
                    <a:pt x="13932" y="-290"/>
                    <a:pt x="11645" y="181"/>
                  </a:cubicBezTo>
                  <a:close/>
                </a:path>
              </a:pathLst>
            </a:custGeom>
            <a:gradFill flip="none" rotWithShape="1">
              <a:gsLst>
                <a:gs pos="0">
                  <a:srgbClr val="00CCFF"/>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59" name="Shape 941"/>
            <p:cNvSpPr/>
            <p:nvPr/>
          </p:nvSpPr>
          <p:spPr>
            <a:xfrm>
              <a:off x="45150" y="329632"/>
              <a:ext cx="1715473" cy="1058079"/>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962" name="Group 944"/>
            <p:cNvGrpSpPr/>
            <p:nvPr/>
          </p:nvGrpSpPr>
          <p:grpSpPr>
            <a:xfrm>
              <a:off x="112848" y="1590675"/>
              <a:ext cx="1458928" cy="933457"/>
              <a:chOff x="112848" y="0"/>
              <a:chExt cx="1458927" cy="933456"/>
            </a:xfrm>
          </p:grpSpPr>
          <p:sp>
            <p:nvSpPr>
              <p:cNvPr id="960" name="Shape 942"/>
              <p:cNvSpPr/>
              <p:nvPr/>
            </p:nvSpPr>
            <p:spPr>
              <a:xfrm>
                <a:off x="346573" y="263828"/>
                <a:ext cx="987009" cy="669629"/>
              </a:xfrm>
              <a:prstGeom prst="rect">
                <a:avLst/>
              </a:prstGeom>
              <a:solidFill>
                <a:srgbClr val="00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961" name="Shape 943"/>
              <p:cNvSpPr/>
              <p:nvPr/>
            </p:nvSpPr>
            <p:spPr>
              <a:xfrm>
                <a:off x="112848" y="0"/>
                <a:ext cx="1458928" cy="317856"/>
              </a:xfrm>
              <a:prstGeom prst="triangle">
                <a:avLst/>
              </a:prstGeom>
              <a:solidFill>
                <a:srgbClr val="00CCFF"/>
              </a:solidFill>
              <a:ln w="12700" cap="flat">
                <a:noFill/>
                <a:miter lim="400000"/>
              </a:ln>
              <a:effectLst/>
            </p:spPr>
            <p:txBody>
              <a:bodyPr wrap="square" lIns="45718" tIns="45718" rIns="45718" bIns="45718" numCol="1" anchor="ctr">
                <a:noAutofit/>
              </a:bodyPr>
              <a:lstStyle/>
              <a:p>
                <a:pPr algn="ctr">
                  <a:defRPr sz="1800">
                    <a:solidFill>
                      <a:srgbClr val="00CCFF"/>
                    </a:solidFill>
                    <a:latin typeface="Gill Sans MT"/>
                    <a:ea typeface="Gill Sans MT"/>
                    <a:cs typeface="Gill Sans MT"/>
                    <a:sym typeface="Gill Sans MT"/>
                  </a:defRPr>
                </a:pPr>
              </a:p>
            </p:txBody>
          </p:sp>
        </p:grpSp>
        <p:sp>
          <p:nvSpPr>
            <p:cNvPr id="963" name="Shape 945"/>
            <p:cNvSpPr/>
            <p:nvPr/>
          </p:nvSpPr>
          <p:spPr>
            <a:xfrm>
              <a:off x="2230578" y="2428875"/>
              <a:ext cx="163518" cy="1206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64" name="Shape 946"/>
            <p:cNvSpPr/>
            <p:nvPr/>
          </p:nvSpPr>
          <p:spPr>
            <a:xfrm>
              <a:off x="2327416" y="2349500"/>
              <a:ext cx="27940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65" name="Shape 947"/>
            <p:cNvSpPr/>
            <p:nvPr/>
          </p:nvSpPr>
          <p:spPr>
            <a:xfrm flipV="1">
              <a:off x="2563955" y="2435225"/>
              <a:ext cx="134943" cy="10478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66" name="Shape 948"/>
            <p:cNvSpPr/>
            <p:nvPr/>
          </p:nvSpPr>
          <p:spPr>
            <a:xfrm>
              <a:off x="1262202" y="2355850"/>
              <a:ext cx="67945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67" name="Shape 949"/>
            <p:cNvSpPr/>
            <p:nvPr/>
          </p:nvSpPr>
          <p:spPr>
            <a:xfrm>
              <a:off x="1557478" y="1203325"/>
              <a:ext cx="509593" cy="318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68" name="Shape 950"/>
            <p:cNvSpPr/>
            <p:nvPr/>
          </p:nvSpPr>
          <p:spPr>
            <a:xfrm>
              <a:off x="1124089" y="1019175"/>
              <a:ext cx="152406" cy="952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69" name="Shape 951"/>
            <p:cNvSpPr/>
            <p:nvPr/>
          </p:nvSpPr>
          <p:spPr>
            <a:xfrm>
              <a:off x="347782" y="3005357"/>
              <a:ext cx="3042603" cy="1638799"/>
            </a:xfrm>
            <a:custGeom>
              <a:avLst/>
              <a:gdLst/>
              <a:ahLst/>
              <a:cxnLst>
                <a:cxn ang="0">
                  <a:pos x="wd2" y="hd2"/>
                </a:cxn>
                <a:cxn ang="5400000">
                  <a:pos x="wd2" y="hd2"/>
                </a:cxn>
                <a:cxn ang="10800000">
                  <a:pos x="wd2" y="hd2"/>
                </a:cxn>
                <a:cxn ang="16200000">
                  <a:pos x="wd2" y="hd2"/>
                </a:cxn>
              </a:cxnLst>
              <a:rect l="0" t="0" r="r" b="b"/>
              <a:pathLst>
                <a:path w="21341" h="21257" fill="norm" stroke="1" extrusionOk="0">
                  <a:moveTo>
                    <a:pt x="10487" y="388"/>
                  </a:moveTo>
                  <a:cubicBezTo>
                    <a:pt x="9540" y="780"/>
                    <a:pt x="9151" y="2283"/>
                    <a:pt x="8293" y="2427"/>
                  </a:cubicBezTo>
                  <a:cubicBezTo>
                    <a:pt x="7436" y="2571"/>
                    <a:pt x="6423" y="1336"/>
                    <a:pt x="5320" y="1253"/>
                  </a:cubicBezTo>
                  <a:cubicBezTo>
                    <a:pt x="4218" y="1171"/>
                    <a:pt x="2526" y="841"/>
                    <a:pt x="1646" y="1933"/>
                  </a:cubicBezTo>
                  <a:cubicBezTo>
                    <a:pt x="767" y="3024"/>
                    <a:pt x="199" y="5989"/>
                    <a:pt x="43" y="7863"/>
                  </a:cubicBezTo>
                  <a:cubicBezTo>
                    <a:pt x="-113" y="9737"/>
                    <a:pt x="165" y="12105"/>
                    <a:pt x="678" y="13196"/>
                  </a:cubicBezTo>
                  <a:cubicBezTo>
                    <a:pt x="1190" y="14287"/>
                    <a:pt x="2169" y="13546"/>
                    <a:pt x="3094" y="14390"/>
                  </a:cubicBezTo>
                  <a:cubicBezTo>
                    <a:pt x="4018" y="15235"/>
                    <a:pt x="4897" y="17191"/>
                    <a:pt x="6211" y="18241"/>
                  </a:cubicBezTo>
                  <a:cubicBezTo>
                    <a:pt x="7525" y="19291"/>
                    <a:pt x="9373" y="20259"/>
                    <a:pt x="10976" y="20732"/>
                  </a:cubicBezTo>
                  <a:cubicBezTo>
                    <a:pt x="12580" y="21185"/>
                    <a:pt x="14461" y="21453"/>
                    <a:pt x="15842" y="21082"/>
                  </a:cubicBezTo>
                  <a:cubicBezTo>
                    <a:pt x="17223" y="20691"/>
                    <a:pt x="18336" y="19620"/>
                    <a:pt x="19249" y="18529"/>
                  </a:cubicBezTo>
                  <a:cubicBezTo>
                    <a:pt x="20162" y="17458"/>
                    <a:pt x="21108" y="16820"/>
                    <a:pt x="21298" y="14555"/>
                  </a:cubicBezTo>
                  <a:cubicBezTo>
                    <a:pt x="21487" y="12290"/>
                    <a:pt x="21019" y="7060"/>
                    <a:pt x="20362" y="5021"/>
                  </a:cubicBezTo>
                  <a:cubicBezTo>
                    <a:pt x="19706" y="2962"/>
                    <a:pt x="18392" y="3003"/>
                    <a:pt x="17323" y="2200"/>
                  </a:cubicBezTo>
                  <a:cubicBezTo>
                    <a:pt x="16254" y="1418"/>
                    <a:pt x="15085" y="471"/>
                    <a:pt x="13949" y="162"/>
                  </a:cubicBezTo>
                  <a:cubicBezTo>
                    <a:pt x="12814" y="-147"/>
                    <a:pt x="11433" y="18"/>
                    <a:pt x="10487" y="388"/>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970" name="Shape 952"/>
            <p:cNvSpPr/>
            <p:nvPr/>
          </p:nvSpPr>
          <p:spPr>
            <a:xfrm flipV="1">
              <a:off x="2871931" y="3582989"/>
              <a:ext cx="139706" cy="523881"/>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971" name="Shape 953"/>
            <p:cNvSpPr/>
            <p:nvPr/>
          </p:nvSpPr>
          <p:spPr>
            <a:xfrm>
              <a:off x="2784617" y="4097339"/>
              <a:ext cx="85731" cy="3181"/>
            </a:xfrm>
            <a:prstGeom prst="line">
              <a:avLst/>
            </a:prstGeom>
            <a:noFill/>
            <a:ln w="12700" cap="flat">
              <a:solidFill>
                <a:srgbClr val="808080"/>
              </a:solidFill>
              <a:prstDash val="solid"/>
              <a:round/>
            </a:ln>
            <a:effectLst/>
          </p:spPr>
          <p:txBody>
            <a:bodyPr wrap="square" lIns="45718" tIns="45718" rIns="45718" bIns="45718" numCol="1" anchor="t">
              <a:noAutofit/>
            </a:bodyPr>
            <a:lstStyle/>
            <a:p>
              <a:pPr/>
            </a:p>
          </p:txBody>
        </p:sp>
        <p:sp>
          <p:nvSpPr>
            <p:cNvPr id="972" name="Shape 954"/>
            <p:cNvSpPr/>
            <p:nvPr/>
          </p:nvSpPr>
          <p:spPr>
            <a:xfrm>
              <a:off x="2955116" y="3789999"/>
              <a:ext cx="114306" cy="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973" name="Shape 955"/>
            <p:cNvSpPr/>
            <p:nvPr/>
          </p:nvSpPr>
          <p:spPr>
            <a:xfrm>
              <a:off x="2192478" y="3313114"/>
              <a:ext cx="390531" cy="1841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74" name="Shape 956"/>
            <p:cNvSpPr/>
            <p:nvPr/>
          </p:nvSpPr>
          <p:spPr>
            <a:xfrm flipV="1">
              <a:off x="1571765" y="3300414"/>
              <a:ext cx="322269" cy="19844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75" name="Shape 957"/>
            <p:cNvSpPr/>
            <p:nvPr/>
          </p:nvSpPr>
          <p:spPr>
            <a:xfrm>
              <a:off x="1614628" y="3593784"/>
              <a:ext cx="97155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76" name="Shape 958"/>
            <p:cNvSpPr/>
            <p:nvPr/>
          </p:nvSpPr>
          <p:spPr>
            <a:xfrm>
              <a:off x="935176" y="3389314"/>
              <a:ext cx="263531" cy="857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77" name="Shape 959"/>
            <p:cNvSpPr/>
            <p:nvPr/>
          </p:nvSpPr>
          <p:spPr>
            <a:xfrm flipV="1">
              <a:off x="676412" y="3598864"/>
              <a:ext cx="412756" cy="12700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78" name="Shape 960"/>
            <p:cNvSpPr/>
            <p:nvPr/>
          </p:nvSpPr>
          <p:spPr>
            <a:xfrm flipH="1">
              <a:off x="1101864" y="3686176"/>
              <a:ext cx="142881" cy="19844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79" name="Shape 961"/>
            <p:cNvSpPr/>
            <p:nvPr/>
          </p:nvSpPr>
          <p:spPr>
            <a:xfrm flipH="1" flipV="1">
              <a:off x="1422539" y="3713164"/>
              <a:ext cx="74619" cy="17304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80" name="Shape 962"/>
            <p:cNvSpPr/>
            <p:nvPr/>
          </p:nvSpPr>
          <p:spPr>
            <a:xfrm>
              <a:off x="1578115" y="3668714"/>
              <a:ext cx="503244" cy="26988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81" name="Shape 963"/>
            <p:cNvSpPr/>
            <p:nvPr/>
          </p:nvSpPr>
          <p:spPr>
            <a:xfrm>
              <a:off x="1116152" y="2138363"/>
              <a:ext cx="6" cy="13176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82" name="Shape 964"/>
            <p:cNvSpPr/>
            <p:nvPr/>
          </p:nvSpPr>
          <p:spPr>
            <a:xfrm flipV="1">
              <a:off x="2411555" y="1108075"/>
              <a:ext cx="123831" cy="8731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83" name="Shape 965"/>
            <p:cNvSpPr/>
            <p:nvPr/>
          </p:nvSpPr>
          <p:spPr>
            <a:xfrm>
              <a:off x="2240103" y="1281113"/>
              <a:ext cx="6" cy="825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84" name="Shape 966"/>
            <p:cNvSpPr/>
            <p:nvPr/>
          </p:nvSpPr>
          <p:spPr>
            <a:xfrm flipV="1">
              <a:off x="2411554" y="1177925"/>
              <a:ext cx="263531" cy="2889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85" name="Shape 967"/>
            <p:cNvSpPr/>
            <p:nvPr/>
          </p:nvSpPr>
          <p:spPr>
            <a:xfrm>
              <a:off x="2776680" y="1176338"/>
              <a:ext cx="6" cy="1968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86" name="Shape 968"/>
            <p:cNvSpPr/>
            <p:nvPr/>
          </p:nvSpPr>
          <p:spPr>
            <a:xfrm>
              <a:off x="2430604" y="1482725"/>
              <a:ext cx="188918"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87" name="Shape 969"/>
            <p:cNvSpPr/>
            <p:nvPr/>
          </p:nvSpPr>
          <p:spPr>
            <a:xfrm flipV="1">
              <a:off x="725625" y="2349500"/>
              <a:ext cx="168281" cy="318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88" name="Shape 970"/>
            <p:cNvSpPr/>
            <p:nvPr/>
          </p:nvSpPr>
          <p:spPr>
            <a:xfrm>
              <a:off x="2984643" y="1473200"/>
              <a:ext cx="17780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89" name="Shape 971"/>
            <p:cNvSpPr/>
            <p:nvPr/>
          </p:nvSpPr>
          <p:spPr>
            <a:xfrm flipH="1">
              <a:off x="2130565" y="1549400"/>
              <a:ext cx="98431" cy="7048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90" name="Shape 972"/>
            <p:cNvSpPr/>
            <p:nvPr/>
          </p:nvSpPr>
          <p:spPr>
            <a:xfrm flipH="1">
              <a:off x="2722706" y="1549400"/>
              <a:ext cx="111131" cy="72708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991" name="Shape 973"/>
            <p:cNvSpPr/>
            <p:nvPr/>
          </p:nvSpPr>
          <p:spPr>
            <a:xfrm flipV="1">
              <a:off x="2106753" y="2690814"/>
              <a:ext cx="227018" cy="43656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nvGrpSpPr>
            <p:cNvPr id="994" name="Group 976"/>
            <p:cNvGrpSpPr/>
            <p:nvPr/>
          </p:nvGrpSpPr>
          <p:grpSpPr>
            <a:xfrm>
              <a:off x="609732" y="3149601"/>
              <a:ext cx="414352" cy="373074"/>
              <a:chOff x="-1" y="0"/>
              <a:chExt cx="414350" cy="373073"/>
            </a:xfrm>
          </p:grpSpPr>
          <p:pic>
            <p:nvPicPr>
              <p:cNvPr id="992" name="image26.png" descr="image26.png"/>
              <p:cNvPicPr>
                <a:picLocks noChangeAspect="1"/>
              </p:cNvPicPr>
              <p:nvPr/>
            </p:nvPicPr>
            <p:blipFill>
              <a:blip r:embed="rId3">
                <a:extLst/>
              </a:blip>
              <a:stretch>
                <a:fillRect/>
              </a:stretch>
            </p:blipFill>
            <p:spPr>
              <a:xfrm flipH="1">
                <a:off x="-2" y="-1"/>
                <a:ext cx="414352" cy="373075"/>
              </a:xfrm>
              <a:prstGeom prst="rect">
                <a:avLst/>
              </a:prstGeom>
              <a:ln w="12700" cap="flat">
                <a:noFill/>
                <a:miter lim="400000"/>
              </a:ln>
              <a:effectLst/>
            </p:spPr>
          </p:pic>
          <p:sp>
            <p:nvSpPr>
              <p:cNvPr id="993" name="Shape 975"/>
              <p:cNvSpPr/>
              <p:nvPr/>
            </p:nvSpPr>
            <p:spPr>
              <a:xfrm flipH="1">
                <a:off x="176711" y="35773"/>
                <a:ext cx="195382" cy="1709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997" name="Group 979"/>
            <p:cNvGrpSpPr/>
            <p:nvPr/>
          </p:nvGrpSpPr>
          <p:grpSpPr>
            <a:xfrm>
              <a:off x="292231" y="3570286"/>
              <a:ext cx="482615" cy="406413"/>
              <a:chOff x="0" y="-1"/>
              <a:chExt cx="482614" cy="406412"/>
            </a:xfrm>
          </p:grpSpPr>
          <p:pic>
            <p:nvPicPr>
              <p:cNvPr id="995" name="image6.png" descr="image6.png"/>
              <p:cNvPicPr>
                <a:picLocks noChangeAspect="1"/>
              </p:cNvPicPr>
              <p:nvPr/>
            </p:nvPicPr>
            <p:blipFill>
              <a:blip r:embed="rId4">
                <a:extLst/>
              </a:blip>
              <a:stretch>
                <a:fillRect/>
              </a:stretch>
            </p:blipFill>
            <p:spPr>
              <a:xfrm flipH="1">
                <a:off x="-1" y="-2"/>
                <a:ext cx="482615" cy="406414"/>
              </a:xfrm>
              <a:prstGeom prst="rect">
                <a:avLst/>
              </a:prstGeom>
              <a:ln w="12700" cap="flat">
                <a:noFill/>
                <a:miter lim="400000"/>
              </a:ln>
              <a:effectLst/>
            </p:spPr>
          </p:pic>
          <p:sp>
            <p:nvSpPr>
              <p:cNvPr id="996" name="Shape 978"/>
              <p:cNvSpPr/>
              <p:nvPr/>
            </p:nvSpPr>
            <p:spPr>
              <a:xfrm flipH="1">
                <a:off x="205825" y="38970"/>
                <a:ext cx="227569" cy="18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1000" name="Group 982"/>
            <p:cNvGrpSpPr/>
            <p:nvPr/>
          </p:nvGrpSpPr>
          <p:grpSpPr>
            <a:xfrm>
              <a:off x="770071" y="3871911"/>
              <a:ext cx="427052" cy="349262"/>
              <a:chOff x="-1" y="0"/>
              <a:chExt cx="427050" cy="349261"/>
            </a:xfrm>
          </p:grpSpPr>
          <p:pic>
            <p:nvPicPr>
              <p:cNvPr id="998" name="image7.png" descr="image7.png"/>
              <p:cNvPicPr>
                <a:picLocks noChangeAspect="1"/>
              </p:cNvPicPr>
              <p:nvPr/>
            </p:nvPicPr>
            <p:blipFill>
              <a:blip r:embed="rId5">
                <a:extLst/>
              </a:blip>
              <a:stretch>
                <a:fillRect/>
              </a:stretch>
            </p:blipFill>
            <p:spPr>
              <a:xfrm flipH="1">
                <a:off x="-2" y="-1"/>
                <a:ext cx="427052" cy="349262"/>
              </a:xfrm>
              <a:prstGeom prst="rect">
                <a:avLst/>
              </a:prstGeom>
              <a:ln w="12700" cap="flat">
                <a:noFill/>
                <a:miter lim="400000"/>
              </a:ln>
              <a:effectLst/>
            </p:spPr>
          </p:pic>
          <p:sp>
            <p:nvSpPr>
              <p:cNvPr id="999" name="Shape 981"/>
              <p:cNvSpPr/>
              <p:nvPr/>
            </p:nvSpPr>
            <p:spPr>
              <a:xfrm flipH="1">
                <a:off x="182128" y="33490"/>
                <a:ext cx="201369" cy="1600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1003" name="Group 985"/>
            <p:cNvGrpSpPr/>
            <p:nvPr/>
          </p:nvGrpSpPr>
          <p:grpSpPr>
            <a:xfrm>
              <a:off x="1384435" y="3854448"/>
              <a:ext cx="427051" cy="350852"/>
              <a:chOff x="0" y="0"/>
              <a:chExt cx="427050" cy="350851"/>
            </a:xfrm>
          </p:grpSpPr>
          <p:pic>
            <p:nvPicPr>
              <p:cNvPr id="1001" name="image7.png" descr="image7.png"/>
              <p:cNvPicPr>
                <a:picLocks noChangeAspect="1"/>
              </p:cNvPicPr>
              <p:nvPr/>
            </p:nvPicPr>
            <p:blipFill>
              <a:blip r:embed="rId5">
                <a:extLst/>
              </a:blip>
              <a:stretch>
                <a:fillRect/>
              </a:stretch>
            </p:blipFill>
            <p:spPr>
              <a:xfrm>
                <a:off x="-1" y="-1"/>
                <a:ext cx="427051" cy="350852"/>
              </a:xfrm>
              <a:prstGeom prst="rect">
                <a:avLst/>
              </a:prstGeom>
              <a:ln w="12700" cap="flat">
                <a:noFill/>
                <a:miter lim="400000"/>
              </a:ln>
              <a:effectLst/>
            </p:spPr>
          </p:pic>
          <p:sp>
            <p:nvSpPr>
              <p:cNvPr id="1002" name="Shape 984"/>
              <p:cNvSpPr/>
              <p:nvPr/>
            </p:nvSpPr>
            <p:spPr>
              <a:xfrm>
                <a:off x="43553" y="33643"/>
                <a:ext cx="201364" cy="1607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pic>
          <p:nvPicPr>
            <p:cNvPr id="1004" name="image8.png" descr="image8.png"/>
            <p:cNvPicPr>
              <a:picLocks noChangeAspect="1"/>
            </p:cNvPicPr>
            <p:nvPr/>
          </p:nvPicPr>
          <p:blipFill>
            <a:blip r:embed="rId6">
              <a:extLst/>
            </a:blip>
            <a:stretch>
              <a:fillRect/>
            </a:stretch>
          </p:blipFill>
          <p:spPr>
            <a:xfrm>
              <a:off x="1176477" y="336550"/>
              <a:ext cx="849319" cy="168281"/>
            </a:xfrm>
            <a:prstGeom prst="rect">
              <a:avLst/>
            </a:prstGeom>
            <a:ln w="12700" cap="flat">
              <a:noFill/>
              <a:miter lim="400000"/>
            </a:ln>
            <a:effectLst/>
          </p:spPr>
        </p:pic>
        <p:grpSp>
          <p:nvGrpSpPr>
            <p:cNvPr id="1007" name="Group 989"/>
            <p:cNvGrpSpPr/>
            <p:nvPr/>
          </p:nvGrpSpPr>
          <p:grpSpPr>
            <a:xfrm>
              <a:off x="447806" y="161924"/>
              <a:ext cx="415942" cy="385776"/>
              <a:chOff x="0" y="0"/>
              <a:chExt cx="415940" cy="385775"/>
            </a:xfrm>
          </p:grpSpPr>
          <p:pic>
            <p:nvPicPr>
              <p:cNvPr id="1005" name="image27.png" descr="image27.png"/>
              <p:cNvPicPr>
                <a:picLocks noChangeAspect="1"/>
              </p:cNvPicPr>
              <p:nvPr/>
            </p:nvPicPr>
            <p:blipFill>
              <a:blip r:embed="rId7">
                <a:extLst/>
              </a:blip>
              <a:stretch>
                <a:fillRect/>
              </a:stretch>
            </p:blipFill>
            <p:spPr>
              <a:xfrm>
                <a:off x="159349" y="57299"/>
                <a:ext cx="136850" cy="328476"/>
              </a:xfrm>
              <a:prstGeom prst="rect">
                <a:avLst/>
              </a:prstGeom>
              <a:ln w="12700" cap="flat">
                <a:noFill/>
                <a:miter lim="400000"/>
              </a:ln>
              <a:effectLst/>
            </p:spPr>
          </p:pic>
          <p:pic>
            <p:nvPicPr>
              <p:cNvPr id="1006" name="image10.png" descr="image10.png"/>
              <p:cNvPicPr>
                <a:picLocks noChangeAspect="1"/>
              </p:cNvPicPr>
              <p:nvPr/>
            </p:nvPicPr>
            <p:blipFill>
              <a:blip r:embed="rId8">
                <a:extLst/>
              </a:blip>
              <a:stretch>
                <a:fillRect/>
              </a:stretch>
            </p:blipFill>
            <p:spPr>
              <a:xfrm>
                <a:off x="-1" y="-1"/>
                <a:ext cx="415941" cy="88780"/>
              </a:xfrm>
              <a:prstGeom prst="rect">
                <a:avLst/>
              </a:prstGeom>
              <a:ln w="12700" cap="flat">
                <a:noFill/>
                <a:miter lim="400000"/>
              </a:ln>
              <a:effectLst/>
            </p:spPr>
          </p:pic>
        </p:grpSp>
        <p:grpSp>
          <p:nvGrpSpPr>
            <p:cNvPr id="1016" name="Group 998"/>
            <p:cNvGrpSpPr/>
            <p:nvPr/>
          </p:nvGrpSpPr>
          <p:grpSpPr>
            <a:xfrm>
              <a:off x="2524261" y="1011235"/>
              <a:ext cx="390538" cy="169877"/>
              <a:chOff x="-1" y="-1"/>
              <a:chExt cx="390537" cy="169875"/>
            </a:xfrm>
          </p:grpSpPr>
          <p:sp>
            <p:nvSpPr>
              <p:cNvPr id="1008" name="Shape 990"/>
              <p:cNvSpPr/>
              <p:nvPr/>
            </p:nvSpPr>
            <p:spPr>
              <a:xfrm>
                <a:off x="1588" y="75098"/>
                <a:ext cx="387361" cy="9477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009" name="Shape 991"/>
              <p:cNvSpPr/>
              <p:nvPr/>
            </p:nvSpPr>
            <p:spPr>
              <a:xfrm>
                <a:off x="1587" y="64370"/>
                <a:ext cx="388950" cy="5901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010" name="Shape 992"/>
              <p:cNvSpPr/>
              <p:nvPr/>
            </p:nvSpPr>
            <p:spPr>
              <a:xfrm>
                <a:off x="-2" y="-2"/>
                <a:ext cx="387363" cy="11087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013" name="Group 995"/>
              <p:cNvGrpSpPr/>
              <p:nvPr/>
            </p:nvGrpSpPr>
            <p:grpSpPr>
              <a:xfrm>
                <a:off x="77786" y="28606"/>
                <a:ext cx="219089" cy="51867"/>
                <a:chOff x="-1" y="0"/>
                <a:chExt cx="219088" cy="51866"/>
              </a:xfrm>
            </p:grpSpPr>
            <p:sp>
              <p:nvSpPr>
                <p:cNvPr id="1011" name="Shape 993"/>
                <p:cNvSpPr/>
                <p:nvPr/>
              </p:nvSpPr>
              <p:spPr>
                <a:xfrm>
                  <a:off x="-2" y="-1"/>
                  <a:ext cx="219090"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012" name="Shape 994"/>
                <p:cNvSpPr/>
                <p:nvPr/>
              </p:nvSpPr>
              <p:spPr>
                <a:xfrm>
                  <a:off x="9895" y="-1"/>
                  <a:ext cx="199299"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014" name="Shape 996"/>
              <p:cNvSpPr/>
              <p:nvPr/>
            </p:nvSpPr>
            <p:spPr>
              <a:xfrm flipH="1">
                <a:off x="1587" y="51853"/>
                <a:ext cx="6" cy="7510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015" name="Shape 997"/>
              <p:cNvSpPr/>
              <p:nvPr/>
            </p:nvSpPr>
            <p:spPr>
              <a:xfrm>
                <a:off x="387357" y="55429"/>
                <a:ext cx="6" cy="73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1025" name="Group 1007"/>
            <p:cNvGrpSpPr/>
            <p:nvPr/>
          </p:nvGrpSpPr>
          <p:grpSpPr>
            <a:xfrm>
              <a:off x="2597286" y="1373183"/>
              <a:ext cx="390538" cy="176227"/>
              <a:chOff x="-1" y="-1"/>
              <a:chExt cx="390537" cy="176225"/>
            </a:xfrm>
          </p:grpSpPr>
          <p:sp>
            <p:nvSpPr>
              <p:cNvPr id="1017" name="Shape 999"/>
              <p:cNvSpPr/>
              <p:nvPr/>
            </p:nvSpPr>
            <p:spPr>
              <a:xfrm>
                <a:off x="1588" y="77906"/>
                <a:ext cx="387361" cy="9831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018" name="Shape 1000"/>
              <p:cNvSpPr/>
              <p:nvPr/>
            </p:nvSpPr>
            <p:spPr>
              <a:xfrm>
                <a:off x="1587" y="66777"/>
                <a:ext cx="388950" cy="61217"/>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019" name="Shape 1001"/>
              <p:cNvSpPr/>
              <p:nvPr/>
            </p:nvSpPr>
            <p:spPr>
              <a:xfrm>
                <a:off x="-2" y="-2"/>
                <a:ext cx="387363" cy="115015"/>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022" name="Group 1004"/>
              <p:cNvGrpSpPr/>
              <p:nvPr/>
            </p:nvGrpSpPr>
            <p:grpSpPr>
              <a:xfrm>
                <a:off x="77786" y="29676"/>
                <a:ext cx="219089" cy="53805"/>
                <a:chOff x="-1" y="0"/>
                <a:chExt cx="219088" cy="53804"/>
              </a:xfrm>
            </p:grpSpPr>
            <p:sp>
              <p:nvSpPr>
                <p:cNvPr id="1020" name="Shape 1002"/>
                <p:cNvSpPr/>
                <p:nvPr/>
              </p:nvSpPr>
              <p:spPr>
                <a:xfrm>
                  <a:off x="-2" y="-1"/>
                  <a:ext cx="219090" cy="53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021" name="Shape 1003"/>
                <p:cNvSpPr/>
                <p:nvPr/>
              </p:nvSpPr>
              <p:spPr>
                <a:xfrm>
                  <a:off x="9895" y="-1"/>
                  <a:ext cx="199299" cy="53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023" name="Shape 1005"/>
              <p:cNvSpPr/>
              <p:nvPr/>
            </p:nvSpPr>
            <p:spPr>
              <a:xfrm flipH="1">
                <a:off x="1588" y="53793"/>
                <a:ext cx="5" cy="7791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024" name="Shape 1006"/>
              <p:cNvSpPr/>
              <p:nvPr/>
            </p:nvSpPr>
            <p:spPr>
              <a:xfrm>
                <a:off x="387357" y="57503"/>
                <a:ext cx="6" cy="7605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1034" name="Group 1016"/>
            <p:cNvGrpSpPr/>
            <p:nvPr/>
          </p:nvGrpSpPr>
          <p:grpSpPr>
            <a:xfrm>
              <a:off x="2038485" y="1109660"/>
              <a:ext cx="390538" cy="169877"/>
              <a:chOff x="-1" y="-1"/>
              <a:chExt cx="390537" cy="169875"/>
            </a:xfrm>
          </p:grpSpPr>
          <p:sp>
            <p:nvSpPr>
              <p:cNvPr id="1026" name="Shape 1008"/>
              <p:cNvSpPr/>
              <p:nvPr/>
            </p:nvSpPr>
            <p:spPr>
              <a:xfrm>
                <a:off x="1588" y="75098"/>
                <a:ext cx="387361" cy="9477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027" name="Shape 1009"/>
              <p:cNvSpPr/>
              <p:nvPr/>
            </p:nvSpPr>
            <p:spPr>
              <a:xfrm>
                <a:off x="1587" y="64370"/>
                <a:ext cx="388950" cy="5901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028" name="Shape 1010"/>
              <p:cNvSpPr/>
              <p:nvPr/>
            </p:nvSpPr>
            <p:spPr>
              <a:xfrm>
                <a:off x="-2" y="-2"/>
                <a:ext cx="387363" cy="11087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031" name="Group 1013"/>
              <p:cNvGrpSpPr/>
              <p:nvPr/>
            </p:nvGrpSpPr>
            <p:grpSpPr>
              <a:xfrm>
                <a:off x="77786" y="28606"/>
                <a:ext cx="219089" cy="51867"/>
                <a:chOff x="-1" y="0"/>
                <a:chExt cx="219088" cy="51866"/>
              </a:xfrm>
            </p:grpSpPr>
            <p:sp>
              <p:nvSpPr>
                <p:cNvPr id="1029" name="Shape 1011"/>
                <p:cNvSpPr/>
                <p:nvPr/>
              </p:nvSpPr>
              <p:spPr>
                <a:xfrm>
                  <a:off x="-2" y="-1"/>
                  <a:ext cx="219090"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030" name="Shape 1012"/>
                <p:cNvSpPr/>
                <p:nvPr/>
              </p:nvSpPr>
              <p:spPr>
                <a:xfrm>
                  <a:off x="9895" y="-1"/>
                  <a:ext cx="199299"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032" name="Shape 1014"/>
              <p:cNvSpPr/>
              <p:nvPr/>
            </p:nvSpPr>
            <p:spPr>
              <a:xfrm flipH="1">
                <a:off x="1587" y="51853"/>
                <a:ext cx="6" cy="7510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033" name="Shape 1015"/>
              <p:cNvSpPr/>
              <p:nvPr/>
            </p:nvSpPr>
            <p:spPr>
              <a:xfrm>
                <a:off x="387357" y="55429"/>
                <a:ext cx="6" cy="73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1043" name="Group 1025"/>
            <p:cNvGrpSpPr/>
            <p:nvPr/>
          </p:nvGrpSpPr>
          <p:grpSpPr>
            <a:xfrm>
              <a:off x="2049598" y="1373185"/>
              <a:ext cx="390538" cy="169877"/>
              <a:chOff x="-1" y="-1"/>
              <a:chExt cx="390537" cy="169875"/>
            </a:xfrm>
          </p:grpSpPr>
          <p:sp>
            <p:nvSpPr>
              <p:cNvPr id="1035" name="Shape 1017"/>
              <p:cNvSpPr/>
              <p:nvPr/>
            </p:nvSpPr>
            <p:spPr>
              <a:xfrm>
                <a:off x="1588" y="75098"/>
                <a:ext cx="387361" cy="9477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036" name="Shape 1018"/>
              <p:cNvSpPr/>
              <p:nvPr/>
            </p:nvSpPr>
            <p:spPr>
              <a:xfrm>
                <a:off x="1587" y="64370"/>
                <a:ext cx="388950" cy="5901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037" name="Shape 1019"/>
              <p:cNvSpPr/>
              <p:nvPr/>
            </p:nvSpPr>
            <p:spPr>
              <a:xfrm>
                <a:off x="-2" y="-2"/>
                <a:ext cx="387363" cy="11087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040" name="Group 1022"/>
              <p:cNvGrpSpPr/>
              <p:nvPr/>
            </p:nvGrpSpPr>
            <p:grpSpPr>
              <a:xfrm>
                <a:off x="77786" y="28606"/>
                <a:ext cx="219089" cy="51867"/>
                <a:chOff x="-1" y="0"/>
                <a:chExt cx="219088" cy="51866"/>
              </a:xfrm>
            </p:grpSpPr>
            <p:sp>
              <p:nvSpPr>
                <p:cNvPr id="1038" name="Shape 1020"/>
                <p:cNvSpPr/>
                <p:nvPr/>
              </p:nvSpPr>
              <p:spPr>
                <a:xfrm>
                  <a:off x="-2" y="-1"/>
                  <a:ext cx="219090"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039" name="Shape 1021"/>
                <p:cNvSpPr/>
                <p:nvPr/>
              </p:nvSpPr>
              <p:spPr>
                <a:xfrm>
                  <a:off x="9895" y="-1"/>
                  <a:ext cx="199299"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041" name="Shape 1023"/>
              <p:cNvSpPr/>
              <p:nvPr/>
            </p:nvSpPr>
            <p:spPr>
              <a:xfrm flipH="1">
                <a:off x="1587" y="51853"/>
                <a:ext cx="6" cy="7510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042" name="Shape 1024"/>
              <p:cNvSpPr/>
              <p:nvPr/>
            </p:nvSpPr>
            <p:spPr>
              <a:xfrm>
                <a:off x="387357" y="55429"/>
                <a:ext cx="6" cy="73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1044" name="Shape 1026"/>
            <p:cNvSpPr/>
            <p:nvPr/>
          </p:nvSpPr>
          <p:spPr>
            <a:xfrm>
              <a:off x="3179906" y="1471613"/>
              <a:ext cx="177806" cy="6"/>
            </a:xfrm>
            <a:prstGeom prst="line">
              <a:avLst/>
            </a:prstGeom>
            <a:noFill/>
            <a:ln w="9525" cap="flat">
              <a:solidFill>
                <a:srgbClr val="808080"/>
              </a:solidFill>
              <a:prstDash val="dash"/>
              <a:round/>
            </a:ln>
            <a:effectLst/>
          </p:spPr>
          <p:txBody>
            <a:bodyPr wrap="square" lIns="45718" tIns="45718" rIns="45718" bIns="45718" numCol="1" anchor="t">
              <a:noAutofit/>
            </a:bodyPr>
            <a:lstStyle/>
            <a:p>
              <a:pPr/>
            </a:p>
          </p:txBody>
        </p:sp>
        <p:grpSp>
          <p:nvGrpSpPr>
            <p:cNvPr id="1053" name="Group 1035"/>
            <p:cNvGrpSpPr/>
            <p:nvPr/>
          </p:nvGrpSpPr>
          <p:grpSpPr>
            <a:xfrm>
              <a:off x="2235335" y="2527295"/>
              <a:ext cx="485789" cy="203214"/>
              <a:chOff x="-1" y="-1"/>
              <a:chExt cx="485788" cy="203212"/>
            </a:xfrm>
          </p:grpSpPr>
          <p:sp>
            <p:nvSpPr>
              <p:cNvPr id="1045" name="Shape 1027"/>
              <p:cNvSpPr/>
              <p:nvPr/>
            </p:nvSpPr>
            <p:spPr>
              <a:xfrm>
                <a:off x="1975" y="89837"/>
                <a:ext cx="481840" cy="113375"/>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046" name="Shape 1028"/>
              <p:cNvSpPr/>
              <p:nvPr/>
            </p:nvSpPr>
            <p:spPr>
              <a:xfrm>
                <a:off x="1972" y="77004"/>
                <a:ext cx="483816" cy="7059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047" name="Shape 1029"/>
              <p:cNvSpPr/>
              <p:nvPr/>
            </p:nvSpPr>
            <p:spPr>
              <a:xfrm>
                <a:off x="-2" y="-2"/>
                <a:ext cx="481843" cy="1326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050" name="Group 1032"/>
              <p:cNvGrpSpPr/>
              <p:nvPr/>
            </p:nvGrpSpPr>
            <p:grpSpPr>
              <a:xfrm>
                <a:off x="96759" y="34221"/>
                <a:ext cx="272521" cy="62041"/>
                <a:chOff x="0" y="-1"/>
                <a:chExt cx="272520" cy="62040"/>
              </a:xfrm>
            </p:grpSpPr>
            <p:sp>
              <p:nvSpPr>
                <p:cNvPr id="1048" name="Shape 1030"/>
                <p:cNvSpPr/>
                <p:nvPr/>
              </p:nvSpPr>
              <p:spPr>
                <a:xfrm>
                  <a:off x="-1" y="-2"/>
                  <a:ext cx="272521"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049" name="Shape 1031"/>
                <p:cNvSpPr/>
                <p:nvPr/>
              </p:nvSpPr>
              <p:spPr>
                <a:xfrm>
                  <a:off x="12306" y="-2"/>
                  <a:ext cx="247908"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051" name="Shape 1033"/>
              <p:cNvSpPr/>
              <p:nvPr/>
            </p:nvSpPr>
            <p:spPr>
              <a:xfrm flipH="1">
                <a:off x="1975" y="62031"/>
                <a:ext cx="5" cy="8984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052" name="Shape 1034"/>
              <p:cNvSpPr/>
              <p:nvPr/>
            </p:nvSpPr>
            <p:spPr>
              <a:xfrm>
                <a:off x="481833" y="66309"/>
                <a:ext cx="6" cy="8770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1062" name="Group 1044"/>
            <p:cNvGrpSpPr/>
            <p:nvPr/>
          </p:nvGrpSpPr>
          <p:grpSpPr>
            <a:xfrm>
              <a:off x="1916248" y="2246308"/>
              <a:ext cx="485789" cy="203214"/>
              <a:chOff x="-1" y="-1"/>
              <a:chExt cx="485788" cy="203212"/>
            </a:xfrm>
          </p:grpSpPr>
          <p:sp>
            <p:nvSpPr>
              <p:cNvPr id="1054" name="Shape 1036"/>
              <p:cNvSpPr/>
              <p:nvPr/>
            </p:nvSpPr>
            <p:spPr>
              <a:xfrm>
                <a:off x="1975" y="89837"/>
                <a:ext cx="481840" cy="113375"/>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055" name="Shape 1037"/>
              <p:cNvSpPr/>
              <p:nvPr/>
            </p:nvSpPr>
            <p:spPr>
              <a:xfrm>
                <a:off x="1972" y="77004"/>
                <a:ext cx="483816" cy="7059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056" name="Shape 1038"/>
              <p:cNvSpPr/>
              <p:nvPr/>
            </p:nvSpPr>
            <p:spPr>
              <a:xfrm>
                <a:off x="-2" y="-2"/>
                <a:ext cx="481843" cy="1326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059" name="Group 1041"/>
              <p:cNvGrpSpPr/>
              <p:nvPr/>
            </p:nvGrpSpPr>
            <p:grpSpPr>
              <a:xfrm>
                <a:off x="96759" y="34221"/>
                <a:ext cx="272521" cy="62041"/>
                <a:chOff x="0" y="-1"/>
                <a:chExt cx="272520" cy="62040"/>
              </a:xfrm>
            </p:grpSpPr>
            <p:sp>
              <p:nvSpPr>
                <p:cNvPr id="1057" name="Shape 1039"/>
                <p:cNvSpPr/>
                <p:nvPr/>
              </p:nvSpPr>
              <p:spPr>
                <a:xfrm>
                  <a:off x="-1" y="-2"/>
                  <a:ext cx="272521"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058" name="Shape 1040"/>
                <p:cNvSpPr/>
                <p:nvPr/>
              </p:nvSpPr>
              <p:spPr>
                <a:xfrm>
                  <a:off x="12306" y="-2"/>
                  <a:ext cx="247908"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060" name="Shape 1042"/>
              <p:cNvSpPr/>
              <p:nvPr/>
            </p:nvSpPr>
            <p:spPr>
              <a:xfrm flipH="1">
                <a:off x="1975" y="62031"/>
                <a:ext cx="5" cy="8984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061" name="Shape 1043"/>
              <p:cNvSpPr/>
              <p:nvPr/>
            </p:nvSpPr>
            <p:spPr>
              <a:xfrm>
                <a:off x="481833" y="66309"/>
                <a:ext cx="6" cy="8770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1071" name="Group 1053"/>
            <p:cNvGrpSpPr/>
            <p:nvPr/>
          </p:nvGrpSpPr>
          <p:grpSpPr>
            <a:xfrm>
              <a:off x="2578236" y="2259008"/>
              <a:ext cx="485789" cy="203214"/>
              <a:chOff x="-1" y="-1"/>
              <a:chExt cx="485788" cy="203212"/>
            </a:xfrm>
          </p:grpSpPr>
          <p:sp>
            <p:nvSpPr>
              <p:cNvPr id="1063" name="Shape 1045"/>
              <p:cNvSpPr/>
              <p:nvPr/>
            </p:nvSpPr>
            <p:spPr>
              <a:xfrm>
                <a:off x="1975" y="89837"/>
                <a:ext cx="481840" cy="113375"/>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064" name="Shape 1046"/>
              <p:cNvSpPr/>
              <p:nvPr/>
            </p:nvSpPr>
            <p:spPr>
              <a:xfrm>
                <a:off x="1972" y="77004"/>
                <a:ext cx="483816" cy="7059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065" name="Shape 1047"/>
              <p:cNvSpPr/>
              <p:nvPr/>
            </p:nvSpPr>
            <p:spPr>
              <a:xfrm>
                <a:off x="-2" y="-2"/>
                <a:ext cx="481843" cy="1326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068" name="Group 1050"/>
              <p:cNvGrpSpPr/>
              <p:nvPr/>
            </p:nvGrpSpPr>
            <p:grpSpPr>
              <a:xfrm>
                <a:off x="96759" y="34221"/>
                <a:ext cx="272521" cy="62041"/>
                <a:chOff x="0" y="-1"/>
                <a:chExt cx="272520" cy="62040"/>
              </a:xfrm>
            </p:grpSpPr>
            <p:sp>
              <p:nvSpPr>
                <p:cNvPr id="1066" name="Shape 1048"/>
                <p:cNvSpPr/>
                <p:nvPr/>
              </p:nvSpPr>
              <p:spPr>
                <a:xfrm>
                  <a:off x="-1" y="-2"/>
                  <a:ext cx="272521"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067" name="Shape 1049"/>
                <p:cNvSpPr/>
                <p:nvPr/>
              </p:nvSpPr>
              <p:spPr>
                <a:xfrm>
                  <a:off x="12306" y="-2"/>
                  <a:ext cx="247908" cy="62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069" name="Shape 1051"/>
              <p:cNvSpPr/>
              <p:nvPr/>
            </p:nvSpPr>
            <p:spPr>
              <a:xfrm flipH="1">
                <a:off x="1975" y="62031"/>
                <a:ext cx="5" cy="8984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070" name="Shape 1052"/>
              <p:cNvSpPr/>
              <p:nvPr/>
            </p:nvSpPr>
            <p:spPr>
              <a:xfrm>
                <a:off x="481833" y="66309"/>
                <a:ext cx="6" cy="8770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1080" name="Group 1062"/>
            <p:cNvGrpSpPr/>
            <p:nvPr/>
          </p:nvGrpSpPr>
          <p:grpSpPr>
            <a:xfrm>
              <a:off x="1797185" y="3121024"/>
              <a:ext cx="619139" cy="242901"/>
              <a:chOff x="-1" y="0"/>
              <a:chExt cx="619138" cy="242899"/>
            </a:xfrm>
          </p:grpSpPr>
          <p:sp>
            <p:nvSpPr>
              <p:cNvPr id="1072" name="Shape 1054"/>
              <p:cNvSpPr/>
              <p:nvPr/>
            </p:nvSpPr>
            <p:spPr>
              <a:xfrm>
                <a:off x="2515" y="107382"/>
                <a:ext cx="614108" cy="1355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073" name="Shape 1055"/>
              <p:cNvSpPr/>
              <p:nvPr/>
            </p:nvSpPr>
            <p:spPr>
              <a:xfrm>
                <a:off x="2516" y="92041"/>
                <a:ext cx="616622" cy="8437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074" name="Shape 1056"/>
              <p:cNvSpPr/>
              <p:nvPr/>
            </p:nvSpPr>
            <p:spPr>
              <a:xfrm>
                <a:off x="-2" y="-1"/>
                <a:ext cx="614108" cy="1585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077" name="Group 1059"/>
              <p:cNvGrpSpPr/>
              <p:nvPr/>
            </p:nvGrpSpPr>
            <p:grpSpPr>
              <a:xfrm>
                <a:off x="123318" y="40905"/>
                <a:ext cx="347331" cy="74157"/>
                <a:chOff x="0" y="-1"/>
                <a:chExt cx="347330" cy="74156"/>
              </a:xfrm>
            </p:grpSpPr>
            <p:sp>
              <p:nvSpPr>
                <p:cNvPr id="1075" name="Shape 1057"/>
                <p:cNvSpPr/>
                <p:nvPr/>
              </p:nvSpPr>
              <p:spPr>
                <a:xfrm>
                  <a:off x="-1" y="-2"/>
                  <a:ext cx="347331"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076" name="Shape 1058"/>
                <p:cNvSpPr/>
                <p:nvPr/>
              </p:nvSpPr>
              <p:spPr>
                <a:xfrm>
                  <a:off x="15686" y="-2"/>
                  <a:ext cx="315958"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078" name="Shape 1060"/>
              <p:cNvSpPr/>
              <p:nvPr/>
            </p:nvSpPr>
            <p:spPr>
              <a:xfrm flipH="1">
                <a:off x="2515" y="74144"/>
                <a:ext cx="6" cy="10738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079" name="Shape 1061"/>
              <p:cNvSpPr/>
              <p:nvPr/>
            </p:nvSpPr>
            <p:spPr>
              <a:xfrm>
                <a:off x="614100" y="79258"/>
                <a:ext cx="6" cy="1048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1089" name="Group 1071"/>
            <p:cNvGrpSpPr/>
            <p:nvPr/>
          </p:nvGrpSpPr>
          <p:grpSpPr>
            <a:xfrm>
              <a:off x="2430600" y="3419474"/>
              <a:ext cx="619139" cy="242901"/>
              <a:chOff x="-1" y="0"/>
              <a:chExt cx="619138" cy="242899"/>
            </a:xfrm>
          </p:grpSpPr>
          <p:sp>
            <p:nvSpPr>
              <p:cNvPr id="1081" name="Shape 1063"/>
              <p:cNvSpPr/>
              <p:nvPr/>
            </p:nvSpPr>
            <p:spPr>
              <a:xfrm>
                <a:off x="2515" y="107382"/>
                <a:ext cx="614108" cy="1355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082" name="Shape 1064"/>
              <p:cNvSpPr/>
              <p:nvPr/>
            </p:nvSpPr>
            <p:spPr>
              <a:xfrm>
                <a:off x="2516" y="92041"/>
                <a:ext cx="616622" cy="8437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083" name="Shape 1065"/>
              <p:cNvSpPr/>
              <p:nvPr/>
            </p:nvSpPr>
            <p:spPr>
              <a:xfrm>
                <a:off x="-2" y="-1"/>
                <a:ext cx="614108" cy="1585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086" name="Group 1068"/>
              <p:cNvGrpSpPr/>
              <p:nvPr/>
            </p:nvGrpSpPr>
            <p:grpSpPr>
              <a:xfrm>
                <a:off x="123318" y="40905"/>
                <a:ext cx="347331" cy="74157"/>
                <a:chOff x="0" y="-1"/>
                <a:chExt cx="347330" cy="74156"/>
              </a:xfrm>
            </p:grpSpPr>
            <p:sp>
              <p:nvSpPr>
                <p:cNvPr id="1084" name="Shape 1066"/>
                <p:cNvSpPr/>
                <p:nvPr/>
              </p:nvSpPr>
              <p:spPr>
                <a:xfrm>
                  <a:off x="-1" y="-2"/>
                  <a:ext cx="347331"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085" name="Shape 1067"/>
                <p:cNvSpPr/>
                <p:nvPr/>
              </p:nvSpPr>
              <p:spPr>
                <a:xfrm>
                  <a:off x="15686" y="-2"/>
                  <a:ext cx="315958"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087" name="Shape 1069"/>
              <p:cNvSpPr/>
              <p:nvPr/>
            </p:nvSpPr>
            <p:spPr>
              <a:xfrm flipH="1">
                <a:off x="2515" y="74144"/>
                <a:ext cx="6" cy="10738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088" name="Shape 1070"/>
              <p:cNvSpPr/>
              <p:nvPr/>
            </p:nvSpPr>
            <p:spPr>
              <a:xfrm>
                <a:off x="614100" y="79258"/>
                <a:ext cx="6" cy="1048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1098" name="Group 1080"/>
            <p:cNvGrpSpPr/>
            <p:nvPr/>
          </p:nvGrpSpPr>
          <p:grpSpPr>
            <a:xfrm>
              <a:off x="1081222" y="3463924"/>
              <a:ext cx="619138" cy="242901"/>
              <a:chOff x="-1" y="0"/>
              <a:chExt cx="619137" cy="242899"/>
            </a:xfrm>
          </p:grpSpPr>
          <p:sp>
            <p:nvSpPr>
              <p:cNvPr id="1090" name="Shape 1072"/>
              <p:cNvSpPr/>
              <p:nvPr/>
            </p:nvSpPr>
            <p:spPr>
              <a:xfrm>
                <a:off x="2515" y="107382"/>
                <a:ext cx="614108" cy="1355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091" name="Shape 1073"/>
              <p:cNvSpPr/>
              <p:nvPr/>
            </p:nvSpPr>
            <p:spPr>
              <a:xfrm>
                <a:off x="2515" y="92041"/>
                <a:ext cx="616621" cy="8437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092" name="Shape 1074"/>
              <p:cNvSpPr/>
              <p:nvPr/>
            </p:nvSpPr>
            <p:spPr>
              <a:xfrm>
                <a:off x="-2" y="-1"/>
                <a:ext cx="614108" cy="15852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095" name="Group 1077"/>
              <p:cNvGrpSpPr/>
              <p:nvPr/>
            </p:nvGrpSpPr>
            <p:grpSpPr>
              <a:xfrm>
                <a:off x="123319" y="40905"/>
                <a:ext cx="347332" cy="74157"/>
                <a:chOff x="0" y="-1"/>
                <a:chExt cx="347330" cy="74156"/>
              </a:xfrm>
            </p:grpSpPr>
            <p:sp>
              <p:nvSpPr>
                <p:cNvPr id="1093" name="Shape 1075"/>
                <p:cNvSpPr/>
                <p:nvPr/>
              </p:nvSpPr>
              <p:spPr>
                <a:xfrm>
                  <a:off x="-1" y="-2"/>
                  <a:ext cx="347331"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094" name="Shape 1076"/>
                <p:cNvSpPr/>
                <p:nvPr/>
              </p:nvSpPr>
              <p:spPr>
                <a:xfrm>
                  <a:off x="15686" y="-2"/>
                  <a:ext cx="315958" cy="7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096" name="Shape 1078"/>
              <p:cNvSpPr/>
              <p:nvPr/>
            </p:nvSpPr>
            <p:spPr>
              <a:xfrm flipH="1">
                <a:off x="2515" y="74144"/>
                <a:ext cx="5" cy="10738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097" name="Shape 1079"/>
              <p:cNvSpPr/>
              <p:nvPr/>
            </p:nvSpPr>
            <p:spPr>
              <a:xfrm>
                <a:off x="614099" y="79258"/>
                <a:ext cx="6" cy="1048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1107" name="Group 1089"/>
            <p:cNvGrpSpPr/>
            <p:nvPr/>
          </p:nvGrpSpPr>
          <p:grpSpPr>
            <a:xfrm>
              <a:off x="887546" y="2255835"/>
              <a:ext cx="390538" cy="169877"/>
              <a:chOff x="-1" y="-1"/>
              <a:chExt cx="390537" cy="169875"/>
            </a:xfrm>
          </p:grpSpPr>
          <p:sp>
            <p:nvSpPr>
              <p:cNvPr id="1099" name="Shape 1081"/>
              <p:cNvSpPr/>
              <p:nvPr/>
            </p:nvSpPr>
            <p:spPr>
              <a:xfrm>
                <a:off x="1588" y="75098"/>
                <a:ext cx="387361" cy="9477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100" name="Shape 1082"/>
              <p:cNvSpPr/>
              <p:nvPr/>
            </p:nvSpPr>
            <p:spPr>
              <a:xfrm>
                <a:off x="1587" y="64370"/>
                <a:ext cx="388950" cy="5901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101" name="Shape 1083"/>
              <p:cNvSpPr/>
              <p:nvPr/>
            </p:nvSpPr>
            <p:spPr>
              <a:xfrm>
                <a:off x="-2" y="-2"/>
                <a:ext cx="387363" cy="11087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104" name="Group 1086"/>
              <p:cNvGrpSpPr/>
              <p:nvPr/>
            </p:nvGrpSpPr>
            <p:grpSpPr>
              <a:xfrm>
                <a:off x="77786" y="28606"/>
                <a:ext cx="219089" cy="51867"/>
                <a:chOff x="-1" y="0"/>
                <a:chExt cx="219088" cy="51866"/>
              </a:xfrm>
            </p:grpSpPr>
            <p:sp>
              <p:nvSpPr>
                <p:cNvPr id="1102" name="Shape 1084"/>
                <p:cNvSpPr/>
                <p:nvPr/>
              </p:nvSpPr>
              <p:spPr>
                <a:xfrm>
                  <a:off x="-2" y="-1"/>
                  <a:ext cx="219090"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103" name="Shape 1085"/>
                <p:cNvSpPr/>
                <p:nvPr/>
              </p:nvSpPr>
              <p:spPr>
                <a:xfrm>
                  <a:off x="9895" y="-1"/>
                  <a:ext cx="199299"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105" name="Shape 1087"/>
              <p:cNvSpPr/>
              <p:nvPr/>
            </p:nvSpPr>
            <p:spPr>
              <a:xfrm flipH="1">
                <a:off x="1587" y="51853"/>
                <a:ext cx="6" cy="7510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106" name="Shape 1088"/>
              <p:cNvSpPr/>
              <p:nvPr/>
            </p:nvSpPr>
            <p:spPr>
              <a:xfrm>
                <a:off x="387357" y="55429"/>
                <a:ext cx="6" cy="73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1116" name="Group 1098"/>
            <p:cNvGrpSpPr/>
            <p:nvPr/>
          </p:nvGrpSpPr>
          <p:grpSpPr>
            <a:xfrm>
              <a:off x="1187584" y="1103310"/>
              <a:ext cx="390538" cy="169877"/>
              <a:chOff x="-1" y="-1"/>
              <a:chExt cx="390537" cy="169875"/>
            </a:xfrm>
          </p:grpSpPr>
          <p:sp>
            <p:nvSpPr>
              <p:cNvPr id="1108" name="Shape 1090"/>
              <p:cNvSpPr/>
              <p:nvPr/>
            </p:nvSpPr>
            <p:spPr>
              <a:xfrm>
                <a:off x="1588" y="75098"/>
                <a:ext cx="387361" cy="9477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109" name="Shape 1091"/>
              <p:cNvSpPr/>
              <p:nvPr/>
            </p:nvSpPr>
            <p:spPr>
              <a:xfrm>
                <a:off x="1587" y="64370"/>
                <a:ext cx="388950" cy="5901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110" name="Shape 1092"/>
              <p:cNvSpPr/>
              <p:nvPr/>
            </p:nvSpPr>
            <p:spPr>
              <a:xfrm>
                <a:off x="-2" y="-2"/>
                <a:ext cx="387363" cy="11087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113" name="Group 1095"/>
              <p:cNvGrpSpPr/>
              <p:nvPr/>
            </p:nvGrpSpPr>
            <p:grpSpPr>
              <a:xfrm>
                <a:off x="77786" y="28606"/>
                <a:ext cx="219089" cy="51867"/>
                <a:chOff x="-1" y="0"/>
                <a:chExt cx="219088" cy="51866"/>
              </a:xfrm>
            </p:grpSpPr>
            <p:sp>
              <p:nvSpPr>
                <p:cNvPr id="1111" name="Shape 1093"/>
                <p:cNvSpPr/>
                <p:nvPr/>
              </p:nvSpPr>
              <p:spPr>
                <a:xfrm>
                  <a:off x="-2" y="-1"/>
                  <a:ext cx="219090"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112" name="Shape 1094"/>
                <p:cNvSpPr/>
                <p:nvPr/>
              </p:nvSpPr>
              <p:spPr>
                <a:xfrm>
                  <a:off x="9895" y="-1"/>
                  <a:ext cx="199299" cy="5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114" name="Shape 1096"/>
              <p:cNvSpPr/>
              <p:nvPr/>
            </p:nvSpPr>
            <p:spPr>
              <a:xfrm flipH="1">
                <a:off x="1587" y="51853"/>
                <a:ext cx="6" cy="7510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115" name="Shape 1097"/>
              <p:cNvSpPr/>
              <p:nvPr/>
            </p:nvSpPr>
            <p:spPr>
              <a:xfrm>
                <a:off x="387357" y="55429"/>
                <a:ext cx="6" cy="73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1119" name="Group 1101"/>
            <p:cNvGrpSpPr/>
            <p:nvPr/>
          </p:nvGrpSpPr>
          <p:grpSpPr>
            <a:xfrm>
              <a:off x="446219" y="2116134"/>
              <a:ext cx="506429" cy="352439"/>
              <a:chOff x="0" y="0"/>
              <a:chExt cx="506427" cy="352438"/>
            </a:xfrm>
          </p:grpSpPr>
          <p:pic>
            <p:nvPicPr>
              <p:cNvPr id="1117" name="image2.png" descr="image2.png"/>
              <p:cNvPicPr>
                <a:picLocks noChangeAspect="1"/>
              </p:cNvPicPr>
              <p:nvPr/>
            </p:nvPicPr>
            <p:blipFill>
              <a:blip r:embed="rId9">
                <a:extLst/>
              </a:blip>
              <a:stretch>
                <a:fillRect/>
              </a:stretch>
            </p:blipFill>
            <p:spPr>
              <a:xfrm>
                <a:off x="28921" y="45676"/>
                <a:ext cx="370180" cy="306762"/>
              </a:xfrm>
              <a:prstGeom prst="rect">
                <a:avLst/>
              </a:prstGeom>
              <a:ln w="12700" cap="flat">
                <a:noFill/>
                <a:miter lim="400000"/>
              </a:ln>
              <a:effectLst/>
            </p:spPr>
          </p:pic>
          <p:pic>
            <p:nvPicPr>
              <p:cNvPr id="1118" name="image11.png" descr="image11.png"/>
              <p:cNvPicPr>
                <a:picLocks noChangeAspect="1"/>
              </p:cNvPicPr>
              <p:nvPr/>
            </p:nvPicPr>
            <p:blipFill>
              <a:blip r:embed="rId10">
                <a:extLst/>
              </a:blip>
              <a:stretch>
                <a:fillRect/>
              </a:stretch>
            </p:blipFill>
            <p:spPr>
              <a:xfrm>
                <a:off x="-1" y="-1"/>
                <a:ext cx="506428" cy="106018"/>
              </a:xfrm>
              <a:prstGeom prst="rect">
                <a:avLst/>
              </a:prstGeom>
              <a:ln w="12700" cap="flat">
                <a:noFill/>
                <a:miter lim="400000"/>
              </a:ln>
              <a:effectLst/>
            </p:spPr>
          </p:pic>
        </p:grpSp>
        <p:grpSp>
          <p:nvGrpSpPr>
            <p:cNvPr id="1122" name="Group 1104"/>
            <p:cNvGrpSpPr/>
            <p:nvPr/>
          </p:nvGrpSpPr>
          <p:grpSpPr>
            <a:xfrm>
              <a:off x="1967050" y="3619496"/>
              <a:ext cx="563575" cy="420700"/>
              <a:chOff x="-1" y="0"/>
              <a:chExt cx="563574" cy="420699"/>
            </a:xfrm>
          </p:grpSpPr>
          <p:pic>
            <p:nvPicPr>
              <p:cNvPr id="1120" name="image2.png" descr="image2.png"/>
              <p:cNvPicPr>
                <a:picLocks noChangeAspect="1"/>
              </p:cNvPicPr>
              <p:nvPr/>
            </p:nvPicPr>
            <p:blipFill>
              <a:blip r:embed="rId9">
                <a:extLst/>
              </a:blip>
              <a:stretch>
                <a:fillRect/>
              </a:stretch>
            </p:blipFill>
            <p:spPr>
              <a:xfrm>
                <a:off x="32183" y="54522"/>
                <a:ext cx="411954" cy="366177"/>
              </a:xfrm>
              <a:prstGeom prst="rect">
                <a:avLst/>
              </a:prstGeom>
              <a:ln w="12700" cap="flat">
                <a:noFill/>
                <a:miter lim="400000"/>
              </a:ln>
              <a:effectLst/>
            </p:spPr>
          </p:pic>
          <p:pic>
            <p:nvPicPr>
              <p:cNvPr id="1121" name="image3.png" descr="image3.png"/>
              <p:cNvPicPr>
                <a:picLocks noChangeAspect="1"/>
              </p:cNvPicPr>
              <p:nvPr/>
            </p:nvPicPr>
            <p:blipFill>
              <a:blip r:embed="rId11">
                <a:extLst/>
              </a:blip>
              <a:stretch>
                <a:fillRect/>
              </a:stretch>
            </p:blipFill>
            <p:spPr>
              <a:xfrm>
                <a:off x="-2" y="-1"/>
                <a:ext cx="563576" cy="126550"/>
              </a:xfrm>
              <a:prstGeom prst="rect">
                <a:avLst/>
              </a:prstGeom>
              <a:ln w="12700" cap="flat">
                <a:noFill/>
                <a:miter lim="400000"/>
              </a:ln>
              <a:effectLst/>
            </p:spPr>
          </p:pic>
        </p:grpSp>
        <p:grpSp>
          <p:nvGrpSpPr>
            <p:cNvPr id="1141" name="Group 1123"/>
            <p:cNvGrpSpPr/>
            <p:nvPr/>
          </p:nvGrpSpPr>
          <p:grpSpPr>
            <a:xfrm>
              <a:off x="895484" y="460370"/>
              <a:ext cx="457214" cy="631839"/>
              <a:chOff x="0" y="0"/>
              <a:chExt cx="457213" cy="631837"/>
            </a:xfrm>
          </p:grpSpPr>
          <p:grpSp>
            <p:nvGrpSpPr>
              <p:cNvPr id="1138" name="Group 1120"/>
              <p:cNvGrpSpPr/>
              <p:nvPr/>
            </p:nvGrpSpPr>
            <p:grpSpPr>
              <a:xfrm>
                <a:off x="71437" y="167814"/>
                <a:ext cx="298466" cy="464023"/>
                <a:chOff x="0" y="-1"/>
                <a:chExt cx="298464" cy="464022"/>
              </a:xfrm>
            </p:grpSpPr>
            <p:sp>
              <p:nvSpPr>
                <p:cNvPr id="1123" name="Shape 1105"/>
                <p:cNvSpPr/>
                <p:nvPr/>
              </p:nvSpPr>
              <p:spPr>
                <a:xfrm flipH="1">
                  <a:off x="1" y="-1"/>
                  <a:ext cx="149233" cy="420247"/>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124" name="Shape 1106"/>
                <p:cNvSpPr/>
                <p:nvPr/>
              </p:nvSpPr>
              <p:spPr>
                <a:xfrm>
                  <a:off x="149228" y="-2"/>
                  <a:ext cx="149233" cy="41837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125" name="Shape 1107"/>
                <p:cNvSpPr/>
                <p:nvPr/>
              </p:nvSpPr>
              <p:spPr>
                <a:xfrm>
                  <a:off x="-1" y="418366"/>
                  <a:ext cx="149232" cy="45656"/>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126" name="Shape 1108"/>
                <p:cNvSpPr/>
                <p:nvPr/>
              </p:nvSpPr>
              <p:spPr>
                <a:xfrm flipH="1">
                  <a:off x="149232" y="418366"/>
                  <a:ext cx="149233" cy="45656"/>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127" name="Shape 1109"/>
                <p:cNvSpPr/>
                <p:nvPr/>
              </p:nvSpPr>
              <p:spPr>
                <a:xfrm flipH="1">
                  <a:off x="149228" y="9381"/>
                  <a:ext cx="6" cy="45464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128" name="Shape 1110"/>
                <p:cNvSpPr/>
                <p:nvPr/>
              </p:nvSpPr>
              <p:spPr>
                <a:xfrm flipV="1">
                  <a:off x="-1" y="375217"/>
                  <a:ext cx="149232" cy="4503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129" name="Shape 1111"/>
                <p:cNvSpPr/>
                <p:nvPr/>
              </p:nvSpPr>
              <p:spPr>
                <a:xfrm flipH="1" flipV="1">
                  <a:off x="149232" y="375217"/>
                  <a:ext cx="149233" cy="43155"/>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130" name="Shape 1112"/>
                <p:cNvSpPr/>
                <p:nvPr/>
              </p:nvSpPr>
              <p:spPr>
                <a:xfrm>
                  <a:off x="63330" y="237635"/>
                  <a:ext cx="85903" cy="3440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131" name="Shape 1113"/>
                <p:cNvSpPr/>
                <p:nvPr/>
              </p:nvSpPr>
              <p:spPr>
                <a:xfrm flipV="1">
                  <a:off x="149228" y="237637"/>
                  <a:ext cx="90269" cy="3440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132" name="Shape 1114"/>
                <p:cNvSpPr/>
                <p:nvPr/>
              </p:nvSpPr>
              <p:spPr>
                <a:xfrm>
                  <a:off x="34941" y="298921"/>
                  <a:ext cx="110653" cy="46908"/>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133" name="Shape 1115"/>
                <p:cNvSpPr/>
                <p:nvPr/>
              </p:nvSpPr>
              <p:spPr>
                <a:xfrm flipV="1">
                  <a:off x="149228" y="308304"/>
                  <a:ext cx="111380" cy="41279"/>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134" name="Shape 1116"/>
                <p:cNvSpPr/>
                <p:nvPr/>
              </p:nvSpPr>
              <p:spPr>
                <a:xfrm flipV="1">
                  <a:off x="149228" y="174475"/>
                  <a:ext cx="56784" cy="1689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135" name="Shape 1117"/>
                <p:cNvSpPr/>
                <p:nvPr/>
              </p:nvSpPr>
              <p:spPr>
                <a:xfrm flipV="1">
                  <a:off x="149228" y="87549"/>
                  <a:ext cx="35674" cy="13138"/>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136" name="Shape 1118"/>
                <p:cNvSpPr/>
                <p:nvPr/>
              </p:nvSpPr>
              <p:spPr>
                <a:xfrm>
                  <a:off x="85168" y="168845"/>
                  <a:ext cx="69159" cy="22519"/>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1137" name="Shape 1119"/>
                <p:cNvSpPr/>
                <p:nvPr/>
              </p:nvSpPr>
              <p:spPr>
                <a:xfrm>
                  <a:off x="115743" y="83797"/>
                  <a:ext cx="40042" cy="22519"/>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grpSp>
          <p:pic>
            <p:nvPicPr>
              <p:cNvPr id="1139" name="image1.png" descr="image1.png"/>
              <p:cNvPicPr>
                <a:picLocks noChangeAspect="1"/>
              </p:cNvPicPr>
              <p:nvPr/>
            </p:nvPicPr>
            <p:blipFill>
              <a:blip r:embed="rId12">
                <a:extLst/>
              </a:blip>
              <a:stretch>
                <a:fillRect/>
              </a:stretch>
            </p:blipFill>
            <p:spPr>
              <a:xfrm>
                <a:off x="-1" y="-1"/>
                <a:ext cx="457214" cy="332775"/>
              </a:xfrm>
              <a:prstGeom prst="rect">
                <a:avLst/>
              </a:prstGeom>
              <a:ln w="12700" cap="flat">
                <a:noFill/>
                <a:miter lim="400000"/>
              </a:ln>
              <a:effectLst/>
            </p:spPr>
          </p:pic>
          <p:sp>
            <p:nvSpPr>
              <p:cNvPr id="1140" name="Shape 1122"/>
              <p:cNvSpPr/>
              <p:nvPr/>
            </p:nvSpPr>
            <p:spPr>
              <a:xfrm>
                <a:off x="193676" y="134828"/>
                <a:ext cx="52397" cy="49495"/>
              </a:xfrm>
              <a:prstGeom prst="ellipse">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142" name="Shape 1124"/>
            <p:cNvSpPr txBox="1"/>
            <p:nvPr/>
          </p:nvSpPr>
          <p:spPr>
            <a:xfrm>
              <a:off x="792301" y="0"/>
              <a:ext cx="1416007"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latin typeface="Gill Sans MT"/>
                  <a:ea typeface="Gill Sans MT"/>
                  <a:cs typeface="Gill Sans MT"/>
                  <a:sym typeface="Gill Sans MT"/>
                </a:defRPr>
              </a:lvl1pPr>
            </a:lstStyle>
            <a:p>
              <a:pPr/>
              <a:r>
                <a:t>mobile network</a:t>
              </a:r>
            </a:p>
          </p:txBody>
        </p:sp>
        <p:sp>
          <p:nvSpPr>
            <p:cNvPr id="1143" name="Shape 1125"/>
            <p:cNvSpPr txBox="1"/>
            <p:nvPr/>
          </p:nvSpPr>
          <p:spPr>
            <a:xfrm>
              <a:off x="2395679" y="687388"/>
              <a:ext cx="884294"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latin typeface="Gill Sans MT"/>
                  <a:ea typeface="Gill Sans MT"/>
                  <a:cs typeface="Gill Sans MT"/>
                  <a:sym typeface="Gill Sans MT"/>
                </a:defRPr>
              </a:lvl1pPr>
            </a:lstStyle>
            <a:p>
              <a:pPr/>
              <a:r>
                <a:t>global ISP</a:t>
              </a:r>
            </a:p>
          </p:txBody>
        </p:sp>
        <p:sp>
          <p:nvSpPr>
            <p:cNvPr id="1144" name="Shape 1126"/>
            <p:cNvSpPr txBox="1"/>
            <p:nvPr/>
          </p:nvSpPr>
          <p:spPr>
            <a:xfrm>
              <a:off x="2171840" y="1914525"/>
              <a:ext cx="1058026"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latin typeface="Gill Sans MT"/>
                  <a:ea typeface="Gill Sans MT"/>
                  <a:cs typeface="Gill Sans MT"/>
                  <a:sym typeface="Gill Sans MT"/>
                </a:defRPr>
              </a:lvl1pPr>
            </a:lstStyle>
            <a:p>
              <a:pPr/>
              <a:r>
                <a:t>regional ISP</a:t>
              </a:r>
            </a:p>
          </p:txBody>
        </p:sp>
        <p:sp>
          <p:nvSpPr>
            <p:cNvPr id="1145" name="Shape 1127"/>
            <p:cNvSpPr txBox="1"/>
            <p:nvPr/>
          </p:nvSpPr>
          <p:spPr>
            <a:xfrm>
              <a:off x="1159014" y="1579563"/>
              <a:ext cx="802736" cy="5257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nSpc>
                  <a:spcPct val="80000"/>
                </a:lnSpc>
                <a:defRPr sz="1600">
                  <a:latin typeface="Gill Sans MT"/>
                  <a:ea typeface="Gill Sans MT"/>
                  <a:cs typeface="Gill Sans MT"/>
                  <a:sym typeface="Gill Sans MT"/>
                </a:defRPr>
              </a:pPr>
              <a:r>
                <a:t>home </a:t>
              </a:r>
            </a:p>
            <a:p>
              <a:pPr>
                <a:lnSpc>
                  <a:spcPct val="80000"/>
                </a:lnSpc>
                <a:defRPr sz="1600">
                  <a:latin typeface="Gill Sans MT"/>
                  <a:ea typeface="Gill Sans MT"/>
                  <a:cs typeface="Gill Sans MT"/>
                  <a:sym typeface="Gill Sans MT"/>
                </a:defRPr>
              </a:pPr>
              <a:r>
                <a:t>network</a:t>
              </a:r>
            </a:p>
          </p:txBody>
        </p:sp>
        <p:sp>
          <p:nvSpPr>
            <p:cNvPr id="1146" name="Shape 1128"/>
            <p:cNvSpPr txBox="1"/>
            <p:nvPr/>
          </p:nvSpPr>
          <p:spPr>
            <a:xfrm>
              <a:off x="419235" y="4260851"/>
              <a:ext cx="1197925" cy="5257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nSpc>
                  <a:spcPct val="80000"/>
                </a:lnSpc>
                <a:defRPr sz="1600">
                  <a:latin typeface="Gill Sans MT"/>
                  <a:ea typeface="Gill Sans MT"/>
                  <a:cs typeface="Gill Sans MT"/>
                  <a:sym typeface="Gill Sans MT"/>
                </a:defRPr>
              </a:pPr>
              <a:r>
                <a:t>institutional</a:t>
              </a:r>
            </a:p>
            <a:p>
              <a:pPr>
                <a:lnSpc>
                  <a:spcPct val="80000"/>
                </a:lnSpc>
                <a:defRPr sz="1600">
                  <a:latin typeface="Gill Sans MT"/>
                  <a:ea typeface="Gill Sans MT"/>
                  <a:cs typeface="Gill Sans MT"/>
                  <a:sym typeface="Gill Sans MT"/>
                </a:defRPr>
              </a:pPr>
              <a:r>
                <a:t>       network</a:t>
              </a:r>
            </a:p>
          </p:txBody>
        </p:sp>
        <p:grpSp>
          <p:nvGrpSpPr>
            <p:cNvPr id="1179" name="Group 1161"/>
            <p:cNvGrpSpPr/>
            <p:nvPr/>
          </p:nvGrpSpPr>
          <p:grpSpPr>
            <a:xfrm>
              <a:off x="3075128" y="3617911"/>
              <a:ext cx="229397" cy="481026"/>
              <a:chOff x="-1" y="-1"/>
              <a:chExt cx="229396" cy="481024"/>
            </a:xfrm>
          </p:grpSpPr>
          <p:sp>
            <p:nvSpPr>
              <p:cNvPr id="1147" name="Shape 1129"/>
              <p:cNvSpPr/>
              <p:nvPr/>
            </p:nvSpPr>
            <p:spPr>
              <a:xfrm>
                <a:off x="179698" y="803"/>
                <a:ext cx="45095" cy="458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44" y="0"/>
                    </a:moveTo>
                    <a:lnTo>
                      <a:pt x="21600" y="2670"/>
                    </a:lnTo>
                    <a:lnTo>
                      <a:pt x="21112" y="20670"/>
                    </a:lnTo>
                    <a:lnTo>
                      <a:pt x="0" y="21600"/>
                    </a:lnTo>
                    <a:lnTo>
                      <a:pt x="3844" y="0"/>
                    </a:lnTo>
                    <a:close/>
                  </a:path>
                </a:pathLst>
              </a:custGeom>
              <a:gradFill flip="none" rotWithShape="1">
                <a:gsLst>
                  <a:gs pos="0">
                    <a:srgbClr val="DDDDDD"/>
                  </a:gs>
                  <a:gs pos="100000">
                    <a:srgbClr val="333333"/>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148" name="Shape 1130"/>
              <p:cNvSpPr/>
              <p:nvPr/>
            </p:nvSpPr>
            <p:spPr>
              <a:xfrm>
                <a:off x="11152" y="-2"/>
                <a:ext cx="166641" cy="458739"/>
              </a:xfrm>
              <a:prstGeom prst="rect">
                <a:avLst/>
              </a:pr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49" name="Shape 1131"/>
              <p:cNvSpPr/>
              <p:nvPr/>
            </p:nvSpPr>
            <p:spPr>
              <a:xfrm>
                <a:off x="189035" y="28306"/>
                <a:ext cx="26041" cy="418709"/>
              </a:xfrm>
              <a:custGeom>
                <a:avLst/>
                <a:gdLst/>
                <a:ahLst/>
                <a:cxnLst>
                  <a:cxn ang="0">
                    <a:pos x="wd2" y="hd2"/>
                  </a:cxn>
                  <a:cxn ang="5400000">
                    <a:pos x="wd2" y="hd2"/>
                  </a:cxn>
                  <a:cxn ang="10800000">
                    <a:pos x="wd2" y="hd2"/>
                  </a:cxn>
                  <a:cxn ang="16200000">
                    <a:pos x="wd2" y="hd2"/>
                  </a:cxn>
                </a:cxnLst>
                <a:rect l="0" t="0" r="r" b="b"/>
                <a:pathLst>
                  <a:path w="20883" h="21299" fill="norm" stroke="1" extrusionOk="0">
                    <a:moveTo>
                      <a:pt x="0" y="0"/>
                    </a:moveTo>
                    <a:cubicBezTo>
                      <a:pt x="0" y="0"/>
                      <a:pt x="5118" y="238"/>
                      <a:pt x="20883" y="1856"/>
                    </a:cubicBezTo>
                    <a:cubicBezTo>
                      <a:pt x="-717" y="10464"/>
                      <a:pt x="3480" y="21600"/>
                      <a:pt x="0" y="21293"/>
                    </a:cubicBezTo>
                    <a:lnTo>
                      <a:pt x="0" y="0"/>
                    </a:lnTo>
                    <a:close/>
                  </a:path>
                </a:pathLst>
              </a:custGeom>
              <a:gradFill flip="none" rotWithShape="1">
                <a:gsLst>
                  <a:gs pos="0">
                    <a:srgbClr val="808080"/>
                  </a:gs>
                  <a:gs pos="100000">
                    <a:srgbClr val="F8F8F8"/>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150" name="Shape 1132"/>
              <p:cNvSpPr/>
              <p:nvPr/>
            </p:nvSpPr>
            <p:spPr>
              <a:xfrm>
                <a:off x="182247" y="243117"/>
                <a:ext cx="41909" cy="379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151" name="Shape 1133"/>
              <p:cNvSpPr/>
              <p:nvPr/>
            </p:nvSpPr>
            <p:spPr>
              <a:xfrm>
                <a:off x="11152" y="50765"/>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1154" name="Group 1136"/>
              <p:cNvGrpSpPr/>
              <p:nvPr/>
            </p:nvGrpSpPr>
            <p:grpSpPr>
              <a:xfrm>
                <a:off x="96887" y="47557"/>
                <a:ext cx="92059" cy="30169"/>
                <a:chOff x="0" y="0"/>
                <a:chExt cx="92058" cy="30168"/>
              </a:xfrm>
            </p:grpSpPr>
            <p:sp>
              <p:nvSpPr>
                <p:cNvPr id="1152" name="Shape 1134"/>
                <p:cNvSpPr/>
                <p:nvPr/>
              </p:nvSpPr>
              <p:spPr>
                <a:xfrm>
                  <a:off x="-1" y="-1"/>
                  <a:ext cx="92059" cy="30169"/>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53" name="Shape 1135"/>
                <p:cNvSpPr/>
                <p:nvPr/>
              </p:nvSpPr>
              <p:spPr>
                <a:xfrm>
                  <a:off x="1532" y="3141"/>
                  <a:ext cx="88866" cy="23881"/>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155" name="Shape 1137"/>
              <p:cNvSpPr/>
              <p:nvPr/>
            </p:nvSpPr>
            <p:spPr>
              <a:xfrm>
                <a:off x="12745" y="117416"/>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1158" name="Group 1140"/>
              <p:cNvGrpSpPr/>
              <p:nvPr/>
            </p:nvGrpSpPr>
            <p:grpSpPr>
              <a:xfrm>
                <a:off x="96824" y="112651"/>
                <a:ext cx="92059" cy="26914"/>
                <a:chOff x="0" y="0"/>
                <a:chExt cx="92058" cy="26913"/>
              </a:xfrm>
            </p:grpSpPr>
            <p:sp>
              <p:nvSpPr>
                <p:cNvPr id="1156" name="Shape 1138"/>
                <p:cNvSpPr/>
                <p:nvPr/>
              </p:nvSpPr>
              <p:spPr>
                <a:xfrm>
                  <a:off x="-1" y="-1"/>
                  <a:ext cx="92059" cy="26914"/>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57" name="Shape 1139"/>
                <p:cNvSpPr/>
                <p:nvPr/>
              </p:nvSpPr>
              <p:spPr>
                <a:xfrm>
                  <a:off x="1659" y="3291"/>
                  <a:ext cx="88867" cy="20715"/>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159" name="Shape 1141"/>
              <p:cNvSpPr/>
              <p:nvPr/>
            </p:nvSpPr>
            <p:spPr>
              <a:xfrm>
                <a:off x="12745" y="184067"/>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60" name="Shape 1142"/>
              <p:cNvSpPr/>
              <p:nvPr/>
            </p:nvSpPr>
            <p:spPr>
              <a:xfrm>
                <a:off x="14338" y="244496"/>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1163" name="Group 1145"/>
              <p:cNvGrpSpPr/>
              <p:nvPr/>
            </p:nvGrpSpPr>
            <p:grpSpPr>
              <a:xfrm>
                <a:off x="95297" y="244431"/>
                <a:ext cx="92089" cy="27056"/>
                <a:chOff x="0" y="0"/>
                <a:chExt cx="92088" cy="27055"/>
              </a:xfrm>
            </p:grpSpPr>
            <p:sp>
              <p:nvSpPr>
                <p:cNvPr id="1161" name="Shape 1143"/>
                <p:cNvSpPr/>
                <p:nvPr/>
              </p:nvSpPr>
              <p:spPr>
                <a:xfrm>
                  <a:off x="-1" y="-1"/>
                  <a:ext cx="92089" cy="27056"/>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62" name="Shape 1144"/>
                <p:cNvSpPr/>
                <p:nvPr/>
              </p:nvSpPr>
              <p:spPr>
                <a:xfrm>
                  <a:off x="1534" y="-1"/>
                  <a:ext cx="88891" cy="23780"/>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164" name="Shape 1146"/>
              <p:cNvSpPr/>
              <p:nvPr/>
            </p:nvSpPr>
            <p:spPr>
              <a:xfrm>
                <a:off x="182885" y="185699"/>
                <a:ext cx="41908" cy="37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1167" name="Group 1149"/>
              <p:cNvGrpSpPr/>
              <p:nvPr/>
            </p:nvGrpSpPr>
            <p:grpSpPr>
              <a:xfrm>
                <a:off x="95297" y="180879"/>
                <a:ext cx="93623" cy="26915"/>
                <a:chOff x="0" y="0"/>
                <a:chExt cx="93622" cy="26914"/>
              </a:xfrm>
            </p:grpSpPr>
            <p:sp>
              <p:nvSpPr>
                <p:cNvPr id="1165" name="Shape 1147"/>
                <p:cNvSpPr/>
                <p:nvPr/>
              </p:nvSpPr>
              <p:spPr>
                <a:xfrm>
                  <a:off x="-1" y="-1"/>
                  <a:ext cx="93624" cy="26915"/>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66" name="Shape 1148"/>
                <p:cNvSpPr/>
                <p:nvPr/>
              </p:nvSpPr>
              <p:spPr>
                <a:xfrm>
                  <a:off x="1534" y="3213"/>
                  <a:ext cx="92089" cy="20685"/>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168" name="Shape 1150"/>
              <p:cNvSpPr/>
              <p:nvPr/>
            </p:nvSpPr>
            <p:spPr>
              <a:xfrm>
                <a:off x="175419" y="-2"/>
                <a:ext cx="12706" cy="458739"/>
              </a:xfrm>
              <a:prstGeom prst="rect">
                <a:avLst/>
              </a:prstGeom>
              <a:gradFill flip="none" rotWithShape="1">
                <a:gsLst>
                  <a:gs pos="0">
                    <a:srgbClr val="333333"/>
                  </a:gs>
                  <a:gs pos="50000">
                    <a:srgbClr val="DDDDDD"/>
                  </a:gs>
                  <a:gs pos="100000">
                    <a:srgbClr val="333333"/>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69" name="Shape 1151"/>
              <p:cNvSpPr/>
              <p:nvPr/>
            </p:nvSpPr>
            <p:spPr>
              <a:xfrm>
                <a:off x="186708" y="116037"/>
                <a:ext cx="37767" cy="427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2" y="0"/>
                    </a:moveTo>
                    <a:cubicBezTo>
                      <a:pt x="4014" y="844"/>
                      <a:pt x="10508" y="5737"/>
                      <a:pt x="21308" y="12150"/>
                    </a:cubicBezTo>
                    <a:cubicBezTo>
                      <a:pt x="21162" y="15019"/>
                      <a:pt x="21600" y="15863"/>
                      <a:pt x="21600" y="21600"/>
                    </a:cubicBezTo>
                    <a:cubicBezTo>
                      <a:pt x="21600" y="21600"/>
                      <a:pt x="11676" y="14850"/>
                      <a:pt x="0" y="8437"/>
                    </a:cubicBezTo>
                    <a:cubicBezTo>
                      <a:pt x="0" y="4050"/>
                      <a:pt x="292" y="1434"/>
                      <a:pt x="292"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170" name="Shape 1152"/>
              <p:cNvSpPr/>
              <p:nvPr/>
            </p:nvSpPr>
            <p:spPr>
              <a:xfrm>
                <a:off x="187186" y="50389"/>
                <a:ext cx="38882" cy="48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3624" y="750"/>
                      <a:pt x="10516" y="5700"/>
                      <a:pt x="21600" y="12300"/>
                    </a:cubicBezTo>
                    <a:cubicBezTo>
                      <a:pt x="21458" y="14850"/>
                      <a:pt x="20179" y="16500"/>
                      <a:pt x="20179" y="21600"/>
                    </a:cubicBezTo>
                    <a:cubicBezTo>
                      <a:pt x="20179" y="21600"/>
                      <a:pt x="11582" y="13425"/>
                      <a:pt x="568" y="9300"/>
                    </a:cubicBezTo>
                    <a:cubicBezTo>
                      <a:pt x="568" y="5400"/>
                      <a:pt x="0" y="1275"/>
                      <a:pt x="0"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171" name="Shape 1153"/>
              <p:cNvSpPr/>
              <p:nvPr/>
            </p:nvSpPr>
            <p:spPr>
              <a:xfrm>
                <a:off x="216685" y="438054"/>
                <a:ext cx="12711" cy="19081"/>
              </a:xfrm>
              <a:prstGeom prst="ellipse">
                <a:avLst/>
              </a:prstGeom>
              <a:solidFill>
                <a:srgbClr val="3333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72" name="Shape 1154"/>
              <p:cNvSpPr/>
              <p:nvPr/>
            </p:nvSpPr>
            <p:spPr>
              <a:xfrm>
                <a:off x="185115" y="438656"/>
                <a:ext cx="39041" cy="40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40"/>
                    </a:moveTo>
                    <a:lnTo>
                      <a:pt x="141" y="21600"/>
                    </a:lnTo>
                    <a:lnTo>
                      <a:pt x="21600" y="9900"/>
                    </a:lnTo>
                    <a:lnTo>
                      <a:pt x="21176" y="0"/>
                    </a:lnTo>
                    <a:lnTo>
                      <a:pt x="0" y="9540"/>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173" name="Shape 1155"/>
              <p:cNvSpPr/>
              <p:nvPr/>
            </p:nvSpPr>
            <p:spPr>
              <a:xfrm>
                <a:off x="-2" y="450905"/>
                <a:ext cx="190539" cy="30119"/>
              </a:xfrm>
              <a:prstGeom prst="roundRect">
                <a:avLst>
                  <a:gd name="adj" fmla="val 50000"/>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74" name="Shape 1156"/>
              <p:cNvSpPr/>
              <p:nvPr/>
            </p:nvSpPr>
            <p:spPr>
              <a:xfrm>
                <a:off x="11152" y="458734"/>
                <a:ext cx="169827" cy="15866"/>
              </a:xfrm>
              <a:prstGeom prst="roundRect">
                <a:avLst>
                  <a:gd name="adj" fmla="val 50000"/>
                </a:avLst>
              </a:prstGeom>
              <a:gradFill flip="none" rotWithShape="1">
                <a:gsLst>
                  <a:gs pos="0">
                    <a:srgbClr val="000000"/>
                  </a:gs>
                  <a:gs pos="100000">
                    <a:srgbClr val="808080"/>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75" name="Shape 1157"/>
              <p:cNvSpPr/>
              <p:nvPr/>
            </p:nvSpPr>
            <p:spPr>
              <a:xfrm>
                <a:off x="26923" y="392078"/>
                <a:ext cx="25341" cy="28519"/>
              </a:xfrm>
              <a:prstGeom prst="ellipse">
                <a:avLst/>
              </a:prstGeom>
              <a:solidFill>
                <a:srgbClr val="33CC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76" name="Shape 1158"/>
              <p:cNvSpPr/>
              <p:nvPr/>
            </p:nvSpPr>
            <p:spPr>
              <a:xfrm>
                <a:off x="55599" y="392078"/>
                <a:ext cx="25339" cy="28519"/>
              </a:xfrm>
              <a:prstGeom prst="ellipse">
                <a:avLst/>
              </a:prstGeom>
              <a:solidFill>
                <a:srgbClr val="FF0000"/>
              </a:solidFill>
              <a:ln w="12700" cap="flat">
                <a:noFill/>
                <a:miter lim="400000"/>
              </a:ln>
              <a:effectLst/>
            </p:spPr>
            <p:txBody>
              <a:bodyPr wrap="square" lIns="45718" tIns="45718" rIns="45718" bIns="45718" numCol="1" anchor="ctr">
                <a:noAutofit/>
              </a:bodyPr>
              <a:lstStyle/>
              <a:p>
                <a:pPr algn="ctr">
                  <a:defRPr sz="1800">
                    <a:solidFill>
                      <a:srgbClr val="FF0000"/>
                    </a:solidFill>
                    <a:latin typeface="Gill Sans MT"/>
                    <a:ea typeface="Gill Sans MT"/>
                    <a:cs typeface="Gill Sans MT"/>
                    <a:sym typeface="Gill Sans MT"/>
                  </a:defRPr>
                </a:pPr>
              </a:p>
            </p:txBody>
          </p:sp>
          <p:sp>
            <p:nvSpPr>
              <p:cNvPr id="1177" name="Shape 1159"/>
              <p:cNvSpPr/>
              <p:nvPr/>
            </p:nvSpPr>
            <p:spPr>
              <a:xfrm>
                <a:off x="82521" y="392078"/>
                <a:ext cx="25341" cy="28519"/>
              </a:xfrm>
              <a:prstGeom prst="ellipse">
                <a:avLst/>
              </a:prstGeom>
              <a:solidFill>
                <a:srgbClr val="33CC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78" name="Shape 1160"/>
              <p:cNvSpPr/>
              <p:nvPr/>
            </p:nvSpPr>
            <p:spPr>
              <a:xfrm>
                <a:off x="147678" y="282666"/>
                <a:ext cx="12750" cy="152380"/>
              </a:xfrm>
              <a:prstGeom prst="rect">
                <a:avLst/>
              </a:prstGeom>
              <a:solidFill>
                <a:srgbClr val="292929"/>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1212" name="Group 1194"/>
            <p:cNvGrpSpPr/>
            <p:nvPr/>
          </p:nvGrpSpPr>
          <p:grpSpPr>
            <a:xfrm>
              <a:off x="2759216" y="3919536"/>
              <a:ext cx="229397" cy="481026"/>
              <a:chOff x="-1" y="-1"/>
              <a:chExt cx="229396" cy="481024"/>
            </a:xfrm>
          </p:grpSpPr>
          <p:sp>
            <p:nvSpPr>
              <p:cNvPr id="1180" name="Shape 1162"/>
              <p:cNvSpPr/>
              <p:nvPr/>
            </p:nvSpPr>
            <p:spPr>
              <a:xfrm>
                <a:off x="179698" y="803"/>
                <a:ext cx="45095" cy="458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44" y="0"/>
                    </a:moveTo>
                    <a:lnTo>
                      <a:pt x="21600" y="2670"/>
                    </a:lnTo>
                    <a:lnTo>
                      <a:pt x="21112" y="20670"/>
                    </a:lnTo>
                    <a:lnTo>
                      <a:pt x="0" y="21600"/>
                    </a:lnTo>
                    <a:lnTo>
                      <a:pt x="3844" y="0"/>
                    </a:lnTo>
                    <a:close/>
                  </a:path>
                </a:pathLst>
              </a:custGeom>
              <a:gradFill flip="none" rotWithShape="1">
                <a:gsLst>
                  <a:gs pos="0">
                    <a:srgbClr val="DDDDDD"/>
                  </a:gs>
                  <a:gs pos="100000">
                    <a:srgbClr val="333333"/>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181" name="Shape 1163"/>
              <p:cNvSpPr/>
              <p:nvPr/>
            </p:nvSpPr>
            <p:spPr>
              <a:xfrm>
                <a:off x="11151" y="-2"/>
                <a:ext cx="166642" cy="458739"/>
              </a:xfrm>
              <a:prstGeom prst="rect">
                <a:avLst/>
              </a:pr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82" name="Shape 1164"/>
              <p:cNvSpPr/>
              <p:nvPr/>
            </p:nvSpPr>
            <p:spPr>
              <a:xfrm>
                <a:off x="189035" y="28306"/>
                <a:ext cx="26039" cy="418709"/>
              </a:xfrm>
              <a:custGeom>
                <a:avLst/>
                <a:gdLst/>
                <a:ahLst/>
                <a:cxnLst>
                  <a:cxn ang="0">
                    <a:pos x="wd2" y="hd2"/>
                  </a:cxn>
                  <a:cxn ang="5400000">
                    <a:pos x="wd2" y="hd2"/>
                  </a:cxn>
                  <a:cxn ang="10800000">
                    <a:pos x="wd2" y="hd2"/>
                  </a:cxn>
                  <a:cxn ang="16200000">
                    <a:pos x="wd2" y="hd2"/>
                  </a:cxn>
                </a:cxnLst>
                <a:rect l="0" t="0" r="r" b="b"/>
                <a:pathLst>
                  <a:path w="20883" h="21299" fill="norm" stroke="1" extrusionOk="0">
                    <a:moveTo>
                      <a:pt x="0" y="0"/>
                    </a:moveTo>
                    <a:cubicBezTo>
                      <a:pt x="0" y="0"/>
                      <a:pt x="5118" y="238"/>
                      <a:pt x="20883" y="1856"/>
                    </a:cubicBezTo>
                    <a:cubicBezTo>
                      <a:pt x="-717" y="10464"/>
                      <a:pt x="3480" y="21600"/>
                      <a:pt x="0" y="21293"/>
                    </a:cubicBezTo>
                    <a:lnTo>
                      <a:pt x="0" y="0"/>
                    </a:lnTo>
                    <a:close/>
                  </a:path>
                </a:pathLst>
              </a:custGeom>
              <a:gradFill flip="none" rotWithShape="1">
                <a:gsLst>
                  <a:gs pos="0">
                    <a:srgbClr val="808080"/>
                  </a:gs>
                  <a:gs pos="100000">
                    <a:srgbClr val="F8F8F8"/>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183" name="Shape 1165"/>
              <p:cNvSpPr/>
              <p:nvPr/>
            </p:nvSpPr>
            <p:spPr>
              <a:xfrm>
                <a:off x="182247" y="243117"/>
                <a:ext cx="41909" cy="379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184" name="Shape 1166"/>
              <p:cNvSpPr/>
              <p:nvPr/>
            </p:nvSpPr>
            <p:spPr>
              <a:xfrm>
                <a:off x="11151" y="50765"/>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1187" name="Group 1169"/>
              <p:cNvGrpSpPr/>
              <p:nvPr/>
            </p:nvGrpSpPr>
            <p:grpSpPr>
              <a:xfrm>
                <a:off x="96886" y="47557"/>
                <a:ext cx="92059" cy="30169"/>
                <a:chOff x="0" y="0"/>
                <a:chExt cx="92058" cy="30168"/>
              </a:xfrm>
            </p:grpSpPr>
            <p:sp>
              <p:nvSpPr>
                <p:cNvPr id="1185" name="Shape 1167"/>
                <p:cNvSpPr/>
                <p:nvPr/>
              </p:nvSpPr>
              <p:spPr>
                <a:xfrm>
                  <a:off x="-1" y="-1"/>
                  <a:ext cx="92059" cy="30169"/>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86" name="Shape 1168"/>
                <p:cNvSpPr/>
                <p:nvPr/>
              </p:nvSpPr>
              <p:spPr>
                <a:xfrm>
                  <a:off x="1531" y="3141"/>
                  <a:ext cx="88867" cy="23881"/>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188" name="Shape 1170"/>
              <p:cNvSpPr/>
              <p:nvPr/>
            </p:nvSpPr>
            <p:spPr>
              <a:xfrm>
                <a:off x="12744" y="117416"/>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1191" name="Group 1173"/>
              <p:cNvGrpSpPr/>
              <p:nvPr/>
            </p:nvGrpSpPr>
            <p:grpSpPr>
              <a:xfrm>
                <a:off x="96826" y="112651"/>
                <a:ext cx="92059" cy="26914"/>
                <a:chOff x="0" y="0"/>
                <a:chExt cx="92058" cy="26913"/>
              </a:xfrm>
            </p:grpSpPr>
            <p:sp>
              <p:nvSpPr>
                <p:cNvPr id="1189" name="Shape 1171"/>
                <p:cNvSpPr/>
                <p:nvPr/>
              </p:nvSpPr>
              <p:spPr>
                <a:xfrm>
                  <a:off x="0" y="-1"/>
                  <a:ext cx="92059" cy="26914"/>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90" name="Shape 1172"/>
                <p:cNvSpPr/>
                <p:nvPr/>
              </p:nvSpPr>
              <p:spPr>
                <a:xfrm>
                  <a:off x="1659" y="3291"/>
                  <a:ext cx="88868" cy="20715"/>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192" name="Shape 1174"/>
              <p:cNvSpPr/>
              <p:nvPr/>
            </p:nvSpPr>
            <p:spPr>
              <a:xfrm>
                <a:off x="12744" y="184067"/>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93" name="Shape 1175"/>
              <p:cNvSpPr/>
              <p:nvPr/>
            </p:nvSpPr>
            <p:spPr>
              <a:xfrm>
                <a:off x="14337" y="244496"/>
                <a:ext cx="95271" cy="12706"/>
              </a:xfrm>
              <a:prstGeom prst="rect">
                <a:avLst/>
              </a:prstGeom>
              <a:solidFill>
                <a:srgbClr val="0000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1196" name="Group 1178"/>
              <p:cNvGrpSpPr/>
              <p:nvPr/>
            </p:nvGrpSpPr>
            <p:grpSpPr>
              <a:xfrm>
                <a:off x="95299" y="244431"/>
                <a:ext cx="92089" cy="27056"/>
                <a:chOff x="0" y="0"/>
                <a:chExt cx="92088" cy="27055"/>
              </a:xfrm>
            </p:grpSpPr>
            <p:sp>
              <p:nvSpPr>
                <p:cNvPr id="1194" name="Shape 1176"/>
                <p:cNvSpPr/>
                <p:nvPr/>
              </p:nvSpPr>
              <p:spPr>
                <a:xfrm>
                  <a:off x="0" y="-1"/>
                  <a:ext cx="92089" cy="27056"/>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95" name="Shape 1177"/>
                <p:cNvSpPr/>
                <p:nvPr/>
              </p:nvSpPr>
              <p:spPr>
                <a:xfrm>
                  <a:off x="1534" y="-1"/>
                  <a:ext cx="88892" cy="23780"/>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197" name="Shape 1179"/>
              <p:cNvSpPr/>
              <p:nvPr/>
            </p:nvSpPr>
            <p:spPr>
              <a:xfrm>
                <a:off x="182885" y="185699"/>
                <a:ext cx="41908" cy="37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1200" name="Group 1182"/>
              <p:cNvGrpSpPr/>
              <p:nvPr/>
            </p:nvGrpSpPr>
            <p:grpSpPr>
              <a:xfrm>
                <a:off x="95296" y="180879"/>
                <a:ext cx="93624" cy="26915"/>
                <a:chOff x="0" y="0"/>
                <a:chExt cx="93623" cy="26914"/>
              </a:xfrm>
            </p:grpSpPr>
            <p:sp>
              <p:nvSpPr>
                <p:cNvPr id="1198" name="Shape 1180"/>
                <p:cNvSpPr/>
                <p:nvPr/>
              </p:nvSpPr>
              <p:spPr>
                <a:xfrm>
                  <a:off x="0" y="-1"/>
                  <a:ext cx="93624" cy="26915"/>
                </a:xfrm>
                <a:prstGeom prst="roundRect">
                  <a:avLst>
                    <a:gd name="adj" fmla="val 50000"/>
                  </a:avLst>
                </a:prstGeom>
                <a:solidFill>
                  <a:srgbClr val="00000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199" name="Shape 1181"/>
                <p:cNvSpPr/>
                <p:nvPr/>
              </p:nvSpPr>
              <p:spPr>
                <a:xfrm>
                  <a:off x="1534" y="3213"/>
                  <a:ext cx="92090" cy="20685"/>
                </a:xfrm>
                <a:prstGeom prst="roundRect">
                  <a:avLst>
                    <a:gd name="adj" fmla="val 50000"/>
                  </a:avLst>
                </a:prstGeom>
                <a:gradFill flip="none" rotWithShape="1">
                  <a:gsLst>
                    <a:gs pos="0">
                      <a:srgbClr val="0000FF"/>
                    </a:gs>
                    <a:gs pos="50000">
                      <a:srgbClr val="99CCFF"/>
                    </a:gs>
                    <a:gs pos="100000">
                      <a:srgbClr val="0000FF"/>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201" name="Shape 1183"/>
              <p:cNvSpPr/>
              <p:nvPr/>
            </p:nvSpPr>
            <p:spPr>
              <a:xfrm>
                <a:off x="175419" y="-2"/>
                <a:ext cx="12706" cy="458739"/>
              </a:xfrm>
              <a:prstGeom prst="rect">
                <a:avLst/>
              </a:prstGeom>
              <a:gradFill flip="none" rotWithShape="1">
                <a:gsLst>
                  <a:gs pos="0">
                    <a:srgbClr val="333333"/>
                  </a:gs>
                  <a:gs pos="50000">
                    <a:srgbClr val="DDDDDD"/>
                  </a:gs>
                  <a:gs pos="100000">
                    <a:srgbClr val="333333"/>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202" name="Shape 1184"/>
              <p:cNvSpPr/>
              <p:nvPr/>
            </p:nvSpPr>
            <p:spPr>
              <a:xfrm>
                <a:off x="186708" y="116037"/>
                <a:ext cx="37767" cy="427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2" y="0"/>
                    </a:moveTo>
                    <a:cubicBezTo>
                      <a:pt x="4014" y="844"/>
                      <a:pt x="10508" y="5737"/>
                      <a:pt x="21308" y="12150"/>
                    </a:cubicBezTo>
                    <a:cubicBezTo>
                      <a:pt x="21162" y="15019"/>
                      <a:pt x="21600" y="15863"/>
                      <a:pt x="21600" y="21600"/>
                    </a:cubicBezTo>
                    <a:cubicBezTo>
                      <a:pt x="21600" y="21600"/>
                      <a:pt x="11676" y="14850"/>
                      <a:pt x="0" y="8437"/>
                    </a:cubicBezTo>
                    <a:cubicBezTo>
                      <a:pt x="0" y="4050"/>
                      <a:pt x="292" y="1434"/>
                      <a:pt x="292"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03" name="Shape 1185"/>
              <p:cNvSpPr/>
              <p:nvPr/>
            </p:nvSpPr>
            <p:spPr>
              <a:xfrm>
                <a:off x="187186" y="50389"/>
                <a:ext cx="38882" cy="48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3624" y="750"/>
                      <a:pt x="10516" y="5700"/>
                      <a:pt x="21600" y="12300"/>
                    </a:cubicBezTo>
                    <a:cubicBezTo>
                      <a:pt x="21458" y="14850"/>
                      <a:pt x="20179" y="16500"/>
                      <a:pt x="20179" y="21600"/>
                    </a:cubicBezTo>
                    <a:cubicBezTo>
                      <a:pt x="20179" y="21600"/>
                      <a:pt x="11582" y="13425"/>
                      <a:pt x="568" y="9300"/>
                    </a:cubicBezTo>
                    <a:cubicBezTo>
                      <a:pt x="568" y="5400"/>
                      <a:pt x="0" y="1275"/>
                      <a:pt x="0" y="0"/>
                    </a:cubicBezTo>
                    <a:close/>
                  </a:path>
                </a:pathLst>
              </a:custGeom>
              <a:gradFill flip="none" rotWithShape="1">
                <a:gsLst>
                  <a:gs pos="0">
                    <a:srgbClr val="29292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04" name="Shape 1186"/>
              <p:cNvSpPr/>
              <p:nvPr/>
            </p:nvSpPr>
            <p:spPr>
              <a:xfrm>
                <a:off x="216685" y="438054"/>
                <a:ext cx="12711" cy="19081"/>
              </a:xfrm>
              <a:prstGeom prst="ellipse">
                <a:avLst/>
              </a:prstGeom>
              <a:solidFill>
                <a:srgbClr val="3333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205" name="Shape 1187"/>
              <p:cNvSpPr/>
              <p:nvPr/>
            </p:nvSpPr>
            <p:spPr>
              <a:xfrm>
                <a:off x="185115" y="438656"/>
                <a:ext cx="39041" cy="40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40"/>
                    </a:moveTo>
                    <a:lnTo>
                      <a:pt x="141" y="21600"/>
                    </a:lnTo>
                    <a:lnTo>
                      <a:pt x="21600" y="9900"/>
                    </a:lnTo>
                    <a:lnTo>
                      <a:pt x="21176" y="0"/>
                    </a:lnTo>
                    <a:lnTo>
                      <a:pt x="0" y="9540"/>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06" name="Shape 1188"/>
              <p:cNvSpPr/>
              <p:nvPr/>
            </p:nvSpPr>
            <p:spPr>
              <a:xfrm>
                <a:off x="-2" y="450905"/>
                <a:ext cx="190539" cy="30119"/>
              </a:xfrm>
              <a:prstGeom prst="roundRect">
                <a:avLst>
                  <a:gd name="adj" fmla="val 50000"/>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207" name="Shape 1189"/>
              <p:cNvSpPr/>
              <p:nvPr/>
            </p:nvSpPr>
            <p:spPr>
              <a:xfrm>
                <a:off x="11151" y="458734"/>
                <a:ext cx="169828" cy="15866"/>
              </a:xfrm>
              <a:prstGeom prst="roundRect">
                <a:avLst>
                  <a:gd name="adj" fmla="val 50000"/>
                </a:avLst>
              </a:prstGeom>
              <a:gradFill flip="none" rotWithShape="1">
                <a:gsLst>
                  <a:gs pos="0">
                    <a:srgbClr val="000000"/>
                  </a:gs>
                  <a:gs pos="100000">
                    <a:srgbClr val="808080"/>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208" name="Shape 1190"/>
              <p:cNvSpPr/>
              <p:nvPr/>
            </p:nvSpPr>
            <p:spPr>
              <a:xfrm>
                <a:off x="26922" y="392078"/>
                <a:ext cx="25341" cy="28519"/>
              </a:xfrm>
              <a:prstGeom prst="ellipse">
                <a:avLst/>
              </a:prstGeom>
              <a:solidFill>
                <a:srgbClr val="33CC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209" name="Shape 1191"/>
              <p:cNvSpPr/>
              <p:nvPr/>
            </p:nvSpPr>
            <p:spPr>
              <a:xfrm>
                <a:off x="55598" y="392078"/>
                <a:ext cx="25339" cy="28519"/>
              </a:xfrm>
              <a:prstGeom prst="ellipse">
                <a:avLst/>
              </a:prstGeom>
              <a:solidFill>
                <a:srgbClr val="FF0000"/>
              </a:solidFill>
              <a:ln w="12700" cap="flat">
                <a:noFill/>
                <a:miter lim="400000"/>
              </a:ln>
              <a:effectLst/>
            </p:spPr>
            <p:txBody>
              <a:bodyPr wrap="square" lIns="45718" tIns="45718" rIns="45718" bIns="45718" numCol="1" anchor="ctr">
                <a:noAutofit/>
              </a:bodyPr>
              <a:lstStyle/>
              <a:p>
                <a:pPr algn="ctr">
                  <a:defRPr sz="1800">
                    <a:solidFill>
                      <a:srgbClr val="FF0000"/>
                    </a:solidFill>
                    <a:latin typeface="Gill Sans MT"/>
                    <a:ea typeface="Gill Sans MT"/>
                    <a:cs typeface="Gill Sans MT"/>
                    <a:sym typeface="Gill Sans MT"/>
                  </a:defRPr>
                </a:pPr>
              </a:p>
            </p:txBody>
          </p:sp>
          <p:sp>
            <p:nvSpPr>
              <p:cNvPr id="1210" name="Shape 1192"/>
              <p:cNvSpPr/>
              <p:nvPr/>
            </p:nvSpPr>
            <p:spPr>
              <a:xfrm>
                <a:off x="82520" y="392078"/>
                <a:ext cx="25341" cy="28519"/>
              </a:xfrm>
              <a:prstGeom prst="ellipse">
                <a:avLst/>
              </a:prstGeom>
              <a:solidFill>
                <a:srgbClr val="33CC33"/>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211" name="Shape 1193"/>
              <p:cNvSpPr/>
              <p:nvPr/>
            </p:nvSpPr>
            <p:spPr>
              <a:xfrm>
                <a:off x="147678" y="282666"/>
                <a:ext cx="12750" cy="152380"/>
              </a:xfrm>
              <a:prstGeom prst="rect">
                <a:avLst/>
              </a:prstGeom>
              <a:solidFill>
                <a:srgbClr val="292929"/>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1236" name="Group 1218"/>
            <p:cNvGrpSpPr/>
            <p:nvPr/>
          </p:nvGrpSpPr>
          <p:grpSpPr>
            <a:xfrm>
              <a:off x="136656" y="658810"/>
              <a:ext cx="535001" cy="414895"/>
              <a:chOff x="-1" y="0"/>
              <a:chExt cx="535000" cy="414894"/>
            </a:xfrm>
          </p:grpSpPr>
          <p:pic>
            <p:nvPicPr>
              <p:cNvPr id="1213" name="image12.png" descr="image12.png"/>
              <p:cNvPicPr>
                <a:picLocks noChangeAspect="1"/>
              </p:cNvPicPr>
              <p:nvPr/>
            </p:nvPicPr>
            <p:blipFill>
              <a:blip r:embed="rId13">
                <a:extLst/>
              </a:blip>
              <a:stretch>
                <a:fillRect/>
              </a:stretch>
            </p:blipFill>
            <p:spPr>
              <a:xfrm>
                <a:off x="-2" y="-1"/>
                <a:ext cx="530717" cy="223764"/>
              </a:xfrm>
              <a:prstGeom prst="rect">
                <a:avLst/>
              </a:prstGeom>
              <a:ln w="12700" cap="flat">
                <a:noFill/>
                <a:miter lim="400000"/>
              </a:ln>
              <a:effectLst/>
            </p:spPr>
          </p:pic>
          <p:pic>
            <p:nvPicPr>
              <p:cNvPr id="1214" name="image13.png" descr="image13.png"/>
              <p:cNvPicPr>
                <a:picLocks noChangeAspect="1"/>
              </p:cNvPicPr>
              <p:nvPr/>
            </p:nvPicPr>
            <p:blipFill>
              <a:blip r:embed="rId14">
                <a:extLst/>
              </a:blip>
              <a:stretch>
                <a:fillRect/>
              </a:stretch>
            </p:blipFill>
            <p:spPr>
              <a:xfrm flipH="1" rot="109065">
                <a:off x="25707" y="248479"/>
                <a:ext cx="437232" cy="159521"/>
              </a:xfrm>
              <a:prstGeom prst="rect">
                <a:avLst/>
              </a:prstGeom>
              <a:ln w="12700" cap="flat">
                <a:noFill/>
                <a:miter lim="400000"/>
              </a:ln>
              <a:effectLst/>
            </p:spPr>
          </p:pic>
          <p:sp>
            <p:nvSpPr>
              <p:cNvPr id="1215" name="Shape 1197"/>
              <p:cNvSpPr/>
              <p:nvPr/>
            </p:nvSpPr>
            <p:spPr>
              <a:xfrm>
                <a:off x="170603" y="93692"/>
                <a:ext cx="351932" cy="208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1216" name="image14.png" descr="image14.png"/>
              <p:cNvPicPr>
                <a:picLocks noChangeAspect="1"/>
              </p:cNvPicPr>
              <p:nvPr/>
            </p:nvPicPr>
            <p:blipFill>
              <a:blip r:embed="rId15">
                <a:extLst/>
              </a:blip>
              <a:stretch>
                <a:fillRect/>
              </a:stretch>
            </p:blipFill>
            <p:spPr>
              <a:xfrm>
                <a:off x="187936" y="99046"/>
                <a:ext cx="319798" cy="189435"/>
              </a:xfrm>
              <a:prstGeom prst="rect">
                <a:avLst/>
              </a:prstGeom>
              <a:ln w="12700" cap="flat">
                <a:noFill/>
                <a:miter lim="400000"/>
              </a:ln>
              <a:effectLst/>
            </p:spPr>
          </p:pic>
          <p:sp>
            <p:nvSpPr>
              <p:cNvPr id="1217" name="Shape 1199"/>
              <p:cNvSpPr/>
              <p:nvPr/>
            </p:nvSpPr>
            <p:spPr>
              <a:xfrm>
                <a:off x="234678" y="87551"/>
                <a:ext cx="298179" cy="38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000099"/>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18" name="Shape 1200"/>
              <p:cNvSpPr/>
              <p:nvPr/>
            </p:nvSpPr>
            <p:spPr>
              <a:xfrm>
                <a:off x="167487" y="87236"/>
                <a:ext cx="82777" cy="1612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19" name="Shape 1201"/>
              <p:cNvSpPr/>
              <p:nvPr/>
            </p:nvSpPr>
            <p:spPr>
              <a:xfrm>
                <a:off x="441510" y="116052"/>
                <a:ext cx="89205" cy="18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20" name="Shape 1202"/>
              <p:cNvSpPr/>
              <p:nvPr/>
            </p:nvSpPr>
            <p:spPr>
              <a:xfrm>
                <a:off x="166513" y="240291"/>
                <a:ext cx="305184" cy="62834"/>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0000CC"/>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21" name="Shape 1203"/>
              <p:cNvSpPr/>
              <p:nvPr/>
            </p:nvSpPr>
            <p:spPr>
              <a:xfrm>
                <a:off x="451442" y="117627"/>
                <a:ext cx="83558" cy="186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22" name="Shape 1204"/>
              <p:cNvSpPr/>
              <p:nvPr/>
            </p:nvSpPr>
            <p:spPr>
              <a:xfrm>
                <a:off x="166903" y="248636"/>
                <a:ext cx="290972" cy="62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00009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1229" name="Group 1211"/>
              <p:cNvGrpSpPr/>
              <p:nvPr/>
            </p:nvGrpSpPr>
            <p:grpSpPr>
              <a:xfrm>
                <a:off x="162031" y="314925"/>
                <a:ext cx="98755" cy="36956"/>
                <a:chOff x="0" y="-2"/>
                <a:chExt cx="98754" cy="36955"/>
              </a:xfrm>
            </p:grpSpPr>
            <p:sp>
              <p:nvSpPr>
                <p:cNvPr id="1223" name="Shape 1205"/>
                <p:cNvSpPr/>
                <p:nvPr/>
              </p:nvSpPr>
              <p:spPr>
                <a:xfrm>
                  <a:off x="-1" y="-3"/>
                  <a:ext cx="98755" cy="36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24" name="Shape 1206"/>
                <p:cNvSpPr/>
                <p:nvPr/>
              </p:nvSpPr>
              <p:spPr>
                <a:xfrm>
                  <a:off x="1839" y="789"/>
                  <a:ext cx="95340" cy="3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25" name="Shape 1207"/>
                <p:cNvSpPr/>
                <p:nvPr/>
              </p:nvSpPr>
              <p:spPr>
                <a:xfrm>
                  <a:off x="8929" y="13708"/>
                  <a:ext cx="33883"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26" name="Shape 1208"/>
                <p:cNvSpPr/>
                <p:nvPr/>
              </p:nvSpPr>
              <p:spPr>
                <a:xfrm>
                  <a:off x="7747" y="16806"/>
                  <a:ext cx="25479"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27" name="Shape 1209"/>
                <p:cNvSpPr/>
                <p:nvPr/>
              </p:nvSpPr>
              <p:spPr>
                <a:xfrm>
                  <a:off x="36765" y="21032"/>
                  <a:ext cx="33887" cy="12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28" name="Shape 1210"/>
                <p:cNvSpPr/>
                <p:nvPr/>
              </p:nvSpPr>
              <p:spPr>
                <a:xfrm>
                  <a:off x="35584" y="24243"/>
                  <a:ext cx="25481" cy="1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230" name="Shape 1212"/>
              <p:cNvSpPr/>
              <p:nvPr/>
            </p:nvSpPr>
            <p:spPr>
              <a:xfrm>
                <a:off x="331082" y="320440"/>
                <a:ext cx="119587" cy="80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31" name="Shape 1213"/>
              <p:cNvSpPr/>
              <p:nvPr/>
            </p:nvSpPr>
            <p:spPr>
              <a:xfrm>
                <a:off x="25902" y="326896"/>
                <a:ext cx="305965" cy="73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32" name="Shape 1214"/>
              <p:cNvSpPr/>
              <p:nvPr/>
            </p:nvSpPr>
            <p:spPr>
              <a:xfrm>
                <a:off x="21402" y="313354"/>
                <a:ext cx="12706" cy="14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33" name="Shape 1215"/>
              <p:cNvSpPr/>
              <p:nvPr/>
            </p:nvSpPr>
            <p:spPr>
              <a:xfrm>
                <a:off x="26291" y="252416"/>
                <a:ext cx="142176" cy="6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34" name="Shape 1216"/>
              <p:cNvSpPr/>
              <p:nvPr/>
            </p:nvSpPr>
            <p:spPr>
              <a:xfrm>
                <a:off x="35834" y="316503"/>
                <a:ext cx="290190" cy="71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35" name="Shape 1217"/>
              <p:cNvSpPr/>
              <p:nvPr/>
            </p:nvSpPr>
            <p:spPr>
              <a:xfrm flipH="1" rot="10800000">
                <a:off x="325629" y="311464"/>
                <a:ext cx="118419" cy="735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1260" name="Group 1242"/>
            <p:cNvGrpSpPr/>
            <p:nvPr/>
          </p:nvGrpSpPr>
          <p:grpSpPr>
            <a:xfrm>
              <a:off x="1706700" y="4102097"/>
              <a:ext cx="474674" cy="414116"/>
              <a:chOff x="0" y="-1"/>
              <a:chExt cx="474673" cy="414114"/>
            </a:xfrm>
          </p:grpSpPr>
          <p:pic>
            <p:nvPicPr>
              <p:cNvPr id="1237" name="image15.png" descr="image15.png"/>
              <p:cNvPicPr>
                <a:picLocks noChangeAspect="1"/>
              </p:cNvPicPr>
              <p:nvPr/>
            </p:nvPicPr>
            <p:blipFill>
              <a:blip r:embed="rId16">
                <a:extLst/>
              </a:blip>
              <a:stretch>
                <a:fillRect/>
              </a:stretch>
            </p:blipFill>
            <p:spPr>
              <a:xfrm>
                <a:off x="-1" y="-2"/>
                <a:ext cx="470872" cy="223767"/>
              </a:xfrm>
              <a:prstGeom prst="rect">
                <a:avLst/>
              </a:prstGeom>
              <a:ln w="12700" cap="flat">
                <a:noFill/>
                <a:miter lim="400000"/>
              </a:ln>
              <a:effectLst/>
            </p:spPr>
          </p:pic>
          <p:pic>
            <p:nvPicPr>
              <p:cNvPr id="1238" name="image16.png" descr="image16.png"/>
              <p:cNvPicPr>
                <a:picLocks noChangeAspect="1"/>
              </p:cNvPicPr>
              <p:nvPr/>
            </p:nvPicPr>
            <p:blipFill>
              <a:blip r:embed="rId17">
                <a:extLst/>
              </a:blip>
              <a:stretch>
                <a:fillRect/>
              </a:stretch>
            </p:blipFill>
            <p:spPr>
              <a:xfrm flipH="1" rot="109065">
                <a:off x="22808" y="248481"/>
                <a:ext cx="387930" cy="159521"/>
              </a:xfrm>
              <a:prstGeom prst="rect">
                <a:avLst/>
              </a:prstGeom>
              <a:ln w="12700" cap="flat">
                <a:noFill/>
                <a:miter lim="400000"/>
              </a:ln>
              <a:effectLst/>
            </p:spPr>
          </p:pic>
          <p:sp>
            <p:nvSpPr>
              <p:cNvPr id="1239" name="Shape 1221"/>
              <p:cNvSpPr/>
              <p:nvPr/>
            </p:nvSpPr>
            <p:spPr>
              <a:xfrm>
                <a:off x="151366" y="93690"/>
                <a:ext cx="312248" cy="208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1240" name="image17.png" descr="image17.png"/>
              <p:cNvPicPr>
                <a:picLocks noChangeAspect="1"/>
              </p:cNvPicPr>
              <p:nvPr/>
            </p:nvPicPr>
            <p:blipFill>
              <a:blip r:embed="rId18">
                <a:extLst/>
              </a:blip>
              <a:stretch>
                <a:fillRect/>
              </a:stretch>
            </p:blipFill>
            <p:spPr>
              <a:xfrm>
                <a:off x="166745" y="99044"/>
                <a:ext cx="283737" cy="189439"/>
              </a:xfrm>
              <a:prstGeom prst="rect">
                <a:avLst/>
              </a:prstGeom>
              <a:ln w="12700" cap="flat">
                <a:noFill/>
                <a:miter lim="400000"/>
              </a:ln>
              <a:effectLst/>
            </p:spPr>
          </p:pic>
          <p:sp>
            <p:nvSpPr>
              <p:cNvPr id="1241" name="Shape 1223"/>
              <p:cNvSpPr/>
              <p:nvPr/>
            </p:nvSpPr>
            <p:spPr>
              <a:xfrm>
                <a:off x="208215" y="87549"/>
                <a:ext cx="264557" cy="38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000099"/>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42" name="Shape 1224"/>
              <p:cNvSpPr/>
              <p:nvPr/>
            </p:nvSpPr>
            <p:spPr>
              <a:xfrm>
                <a:off x="148601" y="87234"/>
                <a:ext cx="73443" cy="161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43" name="Shape 1225"/>
              <p:cNvSpPr/>
              <p:nvPr/>
            </p:nvSpPr>
            <p:spPr>
              <a:xfrm>
                <a:off x="391725" y="116050"/>
                <a:ext cx="79146" cy="1861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44" name="Shape 1226"/>
              <p:cNvSpPr/>
              <p:nvPr/>
            </p:nvSpPr>
            <p:spPr>
              <a:xfrm>
                <a:off x="147737" y="240293"/>
                <a:ext cx="270771" cy="62834"/>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0000CC"/>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45" name="Shape 1227"/>
              <p:cNvSpPr/>
              <p:nvPr/>
            </p:nvSpPr>
            <p:spPr>
              <a:xfrm>
                <a:off x="400537" y="117625"/>
                <a:ext cx="74136" cy="1869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46" name="Shape 1228"/>
              <p:cNvSpPr/>
              <p:nvPr/>
            </p:nvSpPr>
            <p:spPr>
              <a:xfrm>
                <a:off x="148083" y="248638"/>
                <a:ext cx="258163" cy="62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00009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1253" name="Group 1235"/>
              <p:cNvGrpSpPr/>
              <p:nvPr/>
            </p:nvGrpSpPr>
            <p:grpSpPr>
              <a:xfrm>
                <a:off x="143759" y="314927"/>
                <a:ext cx="87620" cy="36957"/>
                <a:chOff x="0" y="-1"/>
                <a:chExt cx="87619" cy="36956"/>
              </a:xfrm>
            </p:grpSpPr>
            <p:sp>
              <p:nvSpPr>
                <p:cNvPr id="1247" name="Shape 1229"/>
                <p:cNvSpPr/>
                <p:nvPr/>
              </p:nvSpPr>
              <p:spPr>
                <a:xfrm>
                  <a:off x="-1" y="-2"/>
                  <a:ext cx="87620" cy="368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48" name="Shape 1230"/>
                <p:cNvSpPr/>
                <p:nvPr/>
              </p:nvSpPr>
              <p:spPr>
                <a:xfrm>
                  <a:off x="1632" y="790"/>
                  <a:ext cx="84590" cy="3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49" name="Shape 1231"/>
                <p:cNvSpPr/>
                <p:nvPr/>
              </p:nvSpPr>
              <p:spPr>
                <a:xfrm>
                  <a:off x="7923" y="13709"/>
                  <a:ext cx="30063" cy="12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50" name="Shape 1232"/>
                <p:cNvSpPr/>
                <p:nvPr/>
              </p:nvSpPr>
              <p:spPr>
                <a:xfrm>
                  <a:off x="6875" y="16807"/>
                  <a:ext cx="22606" cy="12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51" name="Shape 1233"/>
                <p:cNvSpPr/>
                <p:nvPr/>
              </p:nvSpPr>
              <p:spPr>
                <a:xfrm>
                  <a:off x="32621" y="21034"/>
                  <a:ext cx="30063" cy="12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52" name="Shape 1234"/>
                <p:cNvSpPr/>
                <p:nvPr/>
              </p:nvSpPr>
              <p:spPr>
                <a:xfrm>
                  <a:off x="31572" y="24245"/>
                  <a:ext cx="22608" cy="1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254" name="Shape 1236"/>
              <p:cNvSpPr/>
              <p:nvPr/>
            </p:nvSpPr>
            <p:spPr>
              <a:xfrm>
                <a:off x="293747" y="320442"/>
                <a:ext cx="106105" cy="80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55" name="Shape 1237"/>
              <p:cNvSpPr/>
              <p:nvPr/>
            </p:nvSpPr>
            <p:spPr>
              <a:xfrm>
                <a:off x="22981" y="326898"/>
                <a:ext cx="271464" cy="73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56" name="Shape 1238"/>
              <p:cNvSpPr/>
              <p:nvPr/>
            </p:nvSpPr>
            <p:spPr>
              <a:xfrm>
                <a:off x="18272" y="313356"/>
                <a:ext cx="12706" cy="14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57" name="Shape 1239"/>
              <p:cNvSpPr/>
              <p:nvPr/>
            </p:nvSpPr>
            <p:spPr>
              <a:xfrm>
                <a:off x="23327" y="252418"/>
                <a:ext cx="126144" cy="6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58" name="Shape 1240"/>
              <p:cNvSpPr/>
              <p:nvPr/>
            </p:nvSpPr>
            <p:spPr>
              <a:xfrm>
                <a:off x="31793" y="316505"/>
                <a:ext cx="257468" cy="71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59" name="Shape 1241"/>
              <p:cNvSpPr/>
              <p:nvPr/>
            </p:nvSpPr>
            <p:spPr>
              <a:xfrm flipH="1" rot="10800000">
                <a:off x="288909" y="311466"/>
                <a:ext cx="105068" cy="735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1284" name="Group 1266"/>
            <p:cNvGrpSpPr/>
            <p:nvPr/>
          </p:nvGrpSpPr>
          <p:grpSpPr>
            <a:xfrm>
              <a:off x="395419" y="1657347"/>
              <a:ext cx="444515" cy="413721"/>
              <a:chOff x="0" y="0"/>
              <a:chExt cx="444513" cy="413720"/>
            </a:xfrm>
          </p:grpSpPr>
          <p:pic>
            <p:nvPicPr>
              <p:cNvPr id="1261" name="image18.png" descr="image18.png"/>
              <p:cNvPicPr>
                <a:picLocks noChangeAspect="1"/>
              </p:cNvPicPr>
              <p:nvPr/>
            </p:nvPicPr>
            <p:blipFill>
              <a:blip r:embed="rId19">
                <a:extLst/>
              </a:blip>
              <a:stretch>
                <a:fillRect/>
              </a:stretch>
            </p:blipFill>
            <p:spPr>
              <a:xfrm>
                <a:off x="-1" y="-1"/>
                <a:ext cx="440954" cy="223763"/>
              </a:xfrm>
              <a:prstGeom prst="rect">
                <a:avLst/>
              </a:prstGeom>
              <a:ln w="12700" cap="flat">
                <a:noFill/>
                <a:miter lim="400000"/>
              </a:ln>
              <a:effectLst/>
            </p:spPr>
          </p:pic>
          <p:pic>
            <p:nvPicPr>
              <p:cNvPr id="1262" name="image19.png" descr="image19.png"/>
              <p:cNvPicPr>
                <a:picLocks noChangeAspect="1"/>
              </p:cNvPicPr>
              <p:nvPr/>
            </p:nvPicPr>
            <p:blipFill>
              <a:blip r:embed="rId20">
                <a:extLst/>
              </a:blip>
              <a:stretch>
                <a:fillRect/>
              </a:stretch>
            </p:blipFill>
            <p:spPr>
              <a:xfrm flipH="1" rot="109065">
                <a:off x="21359" y="248478"/>
                <a:ext cx="363281" cy="159521"/>
              </a:xfrm>
              <a:prstGeom prst="rect">
                <a:avLst/>
              </a:prstGeom>
              <a:ln w="12700" cap="flat">
                <a:noFill/>
                <a:miter lim="400000"/>
              </a:ln>
              <a:effectLst/>
            </p:spPr>
          </p:pic>
          <p:sp>
            <p:nvSpPr>
              <p:cNvPr id="1263" name="Shape 1245"/>
              <p:cNvSpPr/>
              <p:nvPr/>
            </p:nvSpPr>
            <p:spPr>
              <a:xfrm>
                <a:off x="141748" y="93690"/>
                <a:ext cx="292409" cy="2081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1264" name="image20.png" descr="image20.png"/>
              <p:cNvPicPr>
                <a:picLocks noChangeAspect="1"/>
              </p:cNvPicPr>
              <p:nvPr/>
            </p:nvPicPr>
            <p:blipFill>
              <a:blip r:embed="rId21">
                <a:extLst/>
              </a:blip>
              <a:stretch>
                <a:fillRect/>
              </a:stretch>
            </p:blipFill>
            <p:spPr>
              <a:xfrm>
                <a:off x="156149" y="99044"/>
                <a:ext cx="265710" cy="189436"/>
              </a:xfrm>
              <a:prstGeom prst="rect">
                <a:avLst/>
              </a:prstGeom>
              <a:ln w="12700" cap="flat">
                <a:noFill/>
                <a:miter lim="400000"/>
              </a:ln>
              <a:effectLst/>
            </p:spPr>
          </p:pic>
          <p:sp>
            <p:nvSpPr>
              <p:cNvPr id="1265" name="Shape 1247"/>
              <p:cNvSpPr/>
              <p:nvPr/>
            </p:nvSpPr>
            <p:spPr>
              <a:xfrm>
                <a:off x="194984" y="87549"/>
                <a:ext cx="247749" cy="38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000099"/>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66" name="Shape 1248"/>
              <p:cNvSpPr/>
              <p:nvPr/>
            </p:nvSpPr>
            <p:spPr>
              <a:xfrm>
                <a:off x="139159" y="87234"/>
                <a:ext cx="68777" cy="161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67" name="Shape 1249"/>
              <p:cNvSpPr/>
              <p:nvPr/>
            </p:nvSpPr>
            <p:spPr>
              <a:xfrm>
                <a:off x="366834" y="116050"/>
                <a:ext cx="74119" cy="186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68" name="Shape 1250"/>
              <p:cNvSpPr/>
              <p:nvPr/>
            </p:nvSpPr>
            <p:spPr>
              <a:xfrm>
                <a:off x="138350" y="240290"/>
                <a:ext cx="253564" cy="62834"/>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0000CC"/>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69" name="Shape 1251"/>
              <p:cNvSpPr/>
              <p:nvPr/>
            </p:nvSpPr>
            <p:spPr>
              <a:xfrm>
                <a:off x="375087" y="117625"/>
                <a:ext cx="69426" cy="186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70" name="Shape 1252"/>
              <p:cNvSpPr/>
              <p:nvPr/>
            </p:nvSpPr>
            <p:spPr>
              <a:xfrm>
                <a:off x="138673" y="248635"/>
                <a:ext cx="241760" cy="62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00009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1277" name="Group 1259"/>
              <p:cNvGrpSpPr/>
              <p:nvPr/>
            </p:nvGrpSpPr>
            <p:grpSpPr>
              <a:xfrm>
                <a:off x="134624" y="314924"/>
                <a:ext cx="82054" cy="36956"/>
                <a:chOff x="0" y="-2"/>
                <a:chExt cx="82053" cy="36955"/>
              </a:xfrm>
            </p:grpSpPr>
            <p:sp>
              <p:nvSpPr>
                <p:cNvPr id="1271" name="Shape 1253"/>
                <p:cNvSpPr/>
                <p:nvPr/>
              </p:nvSpPr>
              <p:spPr>
                <a:xfrm>
                  <a:off x="-1" y="-3"/>
                  <a:ext cx="82054" cy="36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72" name="Shape 1254"/>
                <p:cNvSpPr/>
                <p:nvPr/>
              </p:nvSpPr>
              <p:spPr>
                <a:xfrm>
                  <a:off x="1528" y="789"/>
                  <a:ext cx="79216" cy="3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73" name="Shape 1255"/>
                <p:cNvSpPr/>
                <p:nvPr/>
              </p:nvSpPr>
              <p:spPr>
                <a:xfrm>
                  <a:off x="7419" y="13708"/>
                  <a:ext cx="28153"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74" name="Shape 1256"/>
                <p:cNvSpPr/>
                <p:nvPr/>
              </p:nvSpPr>
              <p:spPr>
                <a:xfrm>
                  <a:off x="6437" y="16806"/>
                  <a:ext cx="21170"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75" name="Shape 1257"/>
                <p:cNvSpPr/>
                <p:nvPr/>
              </p:nvSpPr>
              <p:spPr>
                <a:xfrm>
                  <a:off x="30547" y="21032"/>
                  <a:ext cx="28154" cy="12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76" name="Shape 1258"/>
                <p:cNvSpPr/>
                <p:nvPr/>
              </p:nvSpPr>
              <p:spPr>
                <a:xfrm>
                  <a:off x="29565" y="24243"/>
                  <a:ext cx="21172" cy="1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278" name="Shape 1260"/>
              <p:cNvSpPr/>
              <p:nvPr/>
            </p:nvSpPr>
            <p:spPr>
              <a:xfrm>
                <a:off x="275083" y="320439"/>
                <a:ext cx="99363" cy="80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79" name="Shape 1261"/>
              <p:cNvSpPr/>
              <p:nvPr/>
            </p:nvSpPr>
            <p:spPr>
              <a:xfrm>
                <a:off x="21521" y="326895"/>
                <a:ext cx="254216" cy="73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80" name="Shape 1262"/>
              <p:cNvSpPr/>
              <p:nvPr/>
            </p:nvSpPr>
            <p:spPr>
              <a:xfrm>
                <a:off x="16708" y="313353"/>
                <a:ext cx="12706" cy="14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81" name="Shape 1263"/>
              <p:cNvSpPr/>
              <p:nvPr/>
            </p:nvSpPr>
            <p:spPr>
              <a:xfrm>
                <a:off x="21844" y="252415"/>
                <a:ext cx="118130" cy="6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82" name="Shape 1264"/>
              <p:cNvSpPr/>
              <p:nvPr/>
            </p:nvSpPr>
            <p:spPr>
              <a:xfrm>
                <a:off x="29773" y="316502"/>
                <a:ext cx="241109" cy="71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83" name="Shape 1265"/>
              <p:cNvSpPr/>
              <p:nvPr/>
            </p:nvSpPr>
            <p:spPr>
              <a:xfrm flipH="1" rot="10800000">
                <a:off x="270553" y="311463"/>
                <a:ext cx="98391" cy="73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1287" name="Group 1269"/>
            <p:cNvGrpSpPr/>
            <p:nvPr/>
          </p:nvGrpSpPr>
          <p:grpSpPr>
            <a:xfrm>
              <a:off x="774834" y="1838325"/>
              <a:ext cx="414352" cy="373074"/>
              <a:chOff x="0" y="0"/>
              <a:chExt cx="414351" cy="373073"/>
            </a:xfrm>
          </p:grpSpPr>
          <p:pic>
            <p:nvPicPr>
              <p:cNvPr id="1285" name="image26.png" descr="image26.png"/>
              <p:cNvPicPr>
                <a:picLocks noChangeAspect="1"/>
              </p:cNvPicPr>
              <p:nvPr/>
            </p:nvPicPr>
            <p:blipFill>
              <a:blip r:embed="rId3">
                <a:extLst/>
              </a:blip>
              <a:stretch>
                <a:fillRect/>
              </a:stretch>
            </p:blipFill>
            <p:spPr>
              <a:xfrm flipH="1">
                <a:off x="-1" y="-1"/>
                <a:ext cx="414352" cy="373075"/>
              </a:xfrm>
              <a:prstGeom prst="rect">
                <a:avLst/>
              </a:prstGeom>
              <a:ln w="12700" cap="flat">
                <a:noFill/>
                <a:miter lim="400000"/>
              </a:ln>
              <a:effectLst/>
            </p:spPr>
          </p:pic>
          <p:sp>
            <p:nvSpPr>
              <p:cNvPr id="1286" name="Shape 1268"/>
              <p:cNvSpPr/>
              <p:nvPr/>
            </p:nvSpPr>
            <p:spPr>
              <a:xfrm flipH="1">
                <a:off x="176712" y="35773"/>
                <a:ext cx="195382" cy="1709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1311" name="Group 1293"/>
            <p:cNvGrpSpPr/>
            <p:nvPr/>
          </p:nvGrpSpPr>
          <p:grpSpPr>
            <a:xfrm>
              <a:off x="2141675" y="4038597"/>
              <a:ext cx="474677" cy="414116"/>
              <a:chOff x="0" y="-1"/>
              <a:chExt cx="474675" cy="414114"/>
            </a:xfrm>
          </p:grpSpPr>
          <p:pic>
            <p:nvPicPr>
              <p:cNvPr id="1288" name="image15.png" descr="image15.png"/>
              <p:cNvPicPr>
                <a:picLocks noChangeAspect="1"/>
              </p:cNvPicPr>
              <p:nvPr/>
            </p:nvPicPr>
            <p:blipFill>
              <a:blip r:embed="rId16">
                <a:extLst/>
              </a:blip>
              <a:stretch>
                <a:fillRect/>
              </a:stretch>
            </p:blipFill>
            <p:spPr>
              <a:xfrm>
                <a:off x="-1" y="-2"/>
                <a:ext cx="470874" cy="223767"/>
              </a:xfrm>
              <a:prstGeom prst="rect">
                <a:avLst/>
              </a:prstGeom>
              <a:ln w="12700" cap="flat">
                <a:noFill/>
                <a:miter lim="400000"/>
              </a:ln>
              <a:effectLst/>
            </p:spPr>
          </p:pic>
          <p:pic>
            <p:nvPicPr>
              <p:cNvPr id="1289" name="image16.png" descr="image16.png"/>
              <p:cNvPicPr>
                <a:picLocks noChangeAspect="1"/>
              </p:cNvPicPr>
              <p:nvPr/>
            </p:nvPicPr>
            <p:blipFill>
              <a:blip r:embed="rId17">
                <a:extLst/>
              </a:blip>
              <a:stretch>
                <a:fillRect/>
              </a:stretch>
            </p:blipFill>
            <p:spPr>
              <a:xfrm flipH="1" rot="109065">
                <a:off x="22809" y="248481"/>
                <a:ext cx="387931" cy="159521"/>
              </a:xfrm>
              <a:prstGeom prst="rect">
                <a:avLst/>
              </a:prstGeom>
              <a:ln w="12700" cap="flat">
                <a:noFill/>
                <a:miter lim="400000"/>
              </a:ln>
              <a:effectLst/>
            </p:spPr>
          </p:pic>
          <p:sp>
            <p:nvSpPr>
              <p:cNvPr id="1290" name="Shape 1272"/>
              <p:cNvSpPr/>
              <p:nvPr/>
            </p:nvSpPr>
            <p:spPr>
              <a:xfrm>
                <a:off x="151367" y="93690"/>
                <a:ext cx="312249" cy="208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1291" name="image17.png" descr="image17.png"/>
              <p:cNvPicPr>
                <a:picLocks noChangeAspect="1"/>
              </p:cNvPicPr>
              <p:nvPr/>
            </p:nvPicPr>
            <p:blipFill>
              <a:blip r:embed="rId18">
                <a:extLst/>
              </a:blip>
              <a:stretch>
                <a:fillRect/>
              </a:stretch>
            </p:blipFill>
            <p:spPr>
              <a:xfrm>
                <a:off x="166746" y="99044"/>
                <a:ext cx="283738" cy="189439"/>
              </a:xfrm>
              <a:prstGeom prst="rect">
                <a:avLst/>
              </a:prstGeom>
              <a:ln w="12700" cap="flat">
                <a:noFill/>
                <a:miter lim="400000"/>
              </a:ln>
              <a:effectLst/>
            </p:spPr>
          </p:pic>
          <p:sp>
            <p:nvSpPr>
              <p:cNvPr id="1292" name="Shape 1274"/>
              <p:cNvSpPr/>
              <p:nvPr/>
            </p:nvSpPr>
            <p:spPr>
              <a:xfrm>
                <a:off x="208216" y="87549"/>
                <a:ext cx="264558" cy="38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000099"/>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93" name="Shape 1275"/>
              <p:cNvSpPr/>
              <p:nvPr/>
            </p:nvSpPr>
            <p:spPr>
              <a:xfrm>
                <a:off x="148602" y="87234"/>
                <a:ext cx="73443" cy="161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94" name="Shape 1276"/>
              <p:cNvSpPr/>
              <p:nvPr/>
            </p:nvSpPr>
            <p:spPr>
              <a:xfrm>
                <a:off x="391727" y="116050"/>
                <a:ext cx="79146" cy="1861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95" name="Shape 1277"/>
              <p:cNvSpPr/>
              <p:nvPr/>
            </p:nvSpPr>
            <p:spPr>
              <a:xfrm>
                <a:off x="147738" y="240293"/>
                <a:ext cx="270772" cy="62834"/>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0000CC"/>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96" name="Shape 1278"/>
              <p:cNvSpPr/>
              <p:nvPr/>
            </p:nvSpPr>
            <p:spPr>
              <a:xfrm>
                <a:off x="400539" y="117625"/>
                <a:ext cx="74136" cy="1869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97" name="Shape 1279"/>
              <p:cNvSpPr/>
              <p:nvPr/>
            </p:nvSpPr>
            <p:spPr>
              <a:xfrm>
                <a:off x="148084" y="248638"/>
                <a:ext cx="258164" cy="62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000099"/>
                  </a:gs>
                  <a:gs pos="100000">
                    <a:srgbClr val="808080"/>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1304" name="Group 1286"/>
              <p:cNvGrpSpPr/>
              <p:nvPr/>
            </p:nvGrpSpPr>
            <p:grpSpPr>
              <a:xfrm>
                <a:off x="143760" y="314927"/>
                <a:ext cx="87620" cy="36957"/>
                <a:chOff x="0" y="-1"/>
                <a:chExt cx="87619" cy="36956"/>
              </a:xfrm>
            </p:grpSpPr>
            <p:sp>
              <p:nvSpPr>
                <p:cNvPr id="1298" name="Shape 1280"/>
                <p:cNvSpPr/>
                <p:nvPr/>
              </p:nvSpPr>
              <p:spPr>
                <a:xfrm>
                  <a:off x="-1" y="-2"/>
                  <a:ext cx="87620" cy="368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299" name="Shape 1281"/>
                <p:cNvSpPr/>
                <p:nvPr/>
              </p:nvSpPr>
              <p:spPr>
                <a:xfrm>
                  <a:off x="1631" y="790"/>
                  <a:ext cx="84591" cy="3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300" name="Shape 1282"/>
                <p:cNvSpPr/>
                <p:nvPr/>
              </p:nvSpPr>
              <p:spPr>
                <a:xfrm>
                  <a:off x="7922" y="13709"/>
                  <a:ext cx="30063" cy="12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301" name="Shape 1283"/>
                <p:cNvSpPr/>
                <p:nvPr/>
              </p:nvSpPr>
              <p:spPr>
                <a:xfrm>
                  <a:off x="6874" y="16807"/>
                  <a:ext cx="22606" cy="12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302" name="Shape 1284"/>
                <p:cNvSpPr/>
                <p:nvPr/>
              </p:nvSpPr>
              <p:spPr>
                <a:xfrm>
                  <a:off x="32620" y="21034"/>
                  <a:ext cx="30064" cy="12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303" name="Shape 1285"/>
                <p:cNvSpPr/>
                <p:nvPr/>
              </p:nvSpPr>
              <p:spPr>
                <a:xfrm>
                  <a:off x="31571" y="24245"/>
                  <a:ext cx="22609" cy="1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305" name="Shape 1287"/>
              <p:cNvSpPr/>
              <p:nvPr/>
            </p:nvSpPr>
            <p:spPr>
              <a:xfrm>
                <a:off x="293749" y="320442"/>
                <a:ext cx="106105" cy="80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306" name="Shape 1288"/>
              <p:cNvSpPr/>
              <p:nvPr/>
            </p:nvSpPr>
            <p:spPr>
              <a:xfrm>
                <a:off x="22982" y="326898"/>
                <a:ext cx="271465" cy="73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307" name="Shape 1289"/>
              <p:cNvSpPr/>
              <p:nvPr/>
            </p:nvSpPr>
            <p:spPr>
              <a:xfrm>
                <a:off x="18273" y="313356"/>
                <a:ext cx="12706" cy="14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308" name="Shape 1290"/>
              <p:cNvSpPr/>
              <p:nvPr/>
            </p:nvSpPr>
            <p:spPr>
              <a:xfrm>
                <a:off x="23328" y="252418"/>
                <a:ext cx="126144" cy="6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309" name="Shape 1291"/>
              <p:cNvSpPr/>
              <p:nvPr/>
            </p:nvSpPr>
            <p:spPr>
              <a:xfrm>
                <a:off x="31794" y="316505"/>
                <a:ext cx="257469" cy="71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310" name="Shape 1292"/>
              <p:cNvSpPr/>
              <p:nvPr/>
            </p:nvSpPr>
            <p:spPr>
              <a:xfrm flipH="1" rot="10800000">
                <a:off x="288911" y="311466"/>
                <a:ext cx="105068" cy="735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000099"/>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sp>
        <p:nvSpPr>
          <p:cNvPr id="1313" name="Shape 1295"/>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0"/>
                                  </p:stCondLst>
                                  <p:iterate type="el" backwards="0">
                                    <p:tmAbs val="0"/>
                                  </p:iterate>
                                  <p:childTnLst>
                                    <p:set>
                                      <p:cBhvr>
                                        <p:cTn id="6" fill="hold"/>
                                        <p:tgtEl>
                                          <p:spTgt spid="953">
                                            <p:bg/>
                                          </p:spTgt>
                                        </p:tgtEl>
                                        <p:attrNameLst>
                                          <p:attrName>style.visibility</p:attrName>
                                        </p:attrNameLst>
                                      </p:cBhvr>
                                      <p:to>
                                        <p:strVal val="visible"/>
                                      </p:to>
                                    </p:set>
                                    <p:animEffect filter="fade" transition="in">
                                      <p:cBhvr>
                                        <p:cTn id="7" dur="500"/>
                                        <p:tgtEl>
                                          <p:spTgt spid="953">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953">
                                            <p:txEl>
                                              <p:pRg st="0" end="0"/>
                                            </p:txEl>
                                          </p:spTgt>
                                        </p:tgtEl>
                                        <p:attrNameLst>
                                          <p:attrName>style.visibility</p:attrName>
                                        </p:attrNameLst>
                                      </p:cBhvr>
                                      <p:to>
                                        <p:strVal val="visible"/>
                                      </p:to>
                                    </p:set>
                                    <p:animEffect filter="fade" transition="in">
                                      <p:cBhvr>
                                        <p:cTn id="10" dur="500"/>
                                        <p:tgtEl>
                                          <p:spTgt spid="953">
                                            <p:txEl>
                                              <p:pRg st="0" end="0"/>
                                            </p:txEl>
                                          </p:spTgt>
                                        </p:tgtEl>
                                      </p:cBhvr>
                                    </p:animEffect>
                                  </p:childTnLst>
                                </p:cTn>
                              </p:par>
                            </p:childTnLst>
                          </p:cTn>
                        </p:par>
                        <p:par>
                          <p:cTn id="11" fill="hold">
                            <p:stCondLst>
                              <p:cond delay="500"/>
                            </p:stCondLst>
                            <p:childTnLst>
                              <p:par>
                                <p:cTn id="12" presetClass="entr" nodeType="afterEffect" presetID="10" grpId="1" fill="hold">
                                  <p:stCondLst>
                                    <p:cond delay="0"/>
                                  </p:stCondLst>
                                  <p:iterate type="el" backwards="0">
                                    <p:tmAbs val="0"/>
                                  </p:iterate>
                                  <p:childTnLst>
                                    <p:set>
                                      <p:cBhvr>
                                        <p:cTn id="13" fill="hold"/>
                                        <p:tgtEl>
                                          <p:spTgt spid="953">
                                            <p:txEl>
                                              <p:pRg st="1" end="1"/>
                                            </p:txEl>
                                          </p:spTgt>
                                        </p:tgtEl>
                                        <p:attrNameLst>
                                          <p:attrName>style.visibility</p:attrName>
                                        </p:attrNameLst>
                                      </p:cBhvr>
                                      <p:to>
                                        <p:strVal val="visible"/>
                                      </p:to>
                                    </p:set>
                                    <p:animEffect filter="fade" transition="in">
                                      <p:cBhvr>
                                        <p:cTn id="14" dur="500"/>
                                        <p:tgtEl>
                                          <p:spTgt spid="953">
                                            <p:txEl>
                                              <p:pRg st="1" end="1"/>
                                            </p:txEl>
                                          </p:spTgt>
                                        </p:tgtEl>
                                      </p:cBhvr>
                                    </p:animEffect>
                                  </p:childTnLst>
                                </p:cTn>
                              </p:par>
                            </p:childTnLst>
                          </p:cTn>
                        </p:par>
                        <p:par>
                          <p:cTn id="15" fill="hold">
                            <p:stCondLst>
                              <p:cond delay="1000"/>
                            </p:stCondLst>
                            <p:childTnLst>
                              <p:par>
                                <p:cTn id="16" presetClass="entr" nodeType="afterEffect" presetID="10" grpId="1" fill="hold">
                                  <p:stCondLst>
                                    <p:cond delay="0"/>
                                  </p:stCondLst>
                                  <p:iterate type="el" backwards="0">
                                    <p:tmAbs val="0"/>
                                  </p:iterate>
                                  <p:childTnLst>
                                    <p:set>
                                      <p:cBhvr>
                                        <p:cTn id="17" fill="hold"/>
                                        <p:tgtEl>
                                          <p:spTgt spid="953">
                                            <p:txEl>
                                              <p:pRg st="2" end="2"/>
                                            </p:txEl>
                                          </p:spTgt>
                                        </p:tgtEl>
                                        <p:attrNameLst>
                                          <p:attrName>style.visibility</p:attrName>
                                        </p:attrNameLst>
                                      </p:cBhvr>
                                      <p:to>
                                        <p:strVal val="visible"/>
                                      </p:to>
                                    </p:set>
                                    <p:animEffect filter="fade" transition="in">
                                      <p:cBhvr>
                                        <p:cTn id="18" dur="500"/>
                                        <p:tgtEl>
                                          <p:spTgt spid="953">
                                            <p:txEl>
                                              <p:pRg st="2" end="2"/>
                                            </p:txEl>
                                          </p:spTgt>
                                        </p:tgtEl>
                                      </p:cBhvr>
                                    </p:animEffect>
                                  </p:childTnLst>
                                </p:cTn>
                              </p:par>
                            </p:childTnLst>
                          </p:cTn>
                        </p:par>
                        <p:par>
                          <p:cTn id="19" fill="hold">
                            <p:stCondLst>
                              <p:cond delay="1500"/>
                            </p:stCondLst>
                            <p:childTnLst>
                              <p:par>
                                <p:cTn id="20" presetClass="entr" nodeType="afterEffect" presetID="10" grpId="2" fill="hold">
                                  <p:stCondLst>
                                    <p:cond delay="0"/>
                                  </p:stCondLst>
                                  <p:iterate type="el" backwards="0">
                                    <p:tmAbs val="0"/>
                                  </p:iterate>
                                  <p:childTnLst>
                                    <p:set>
                                      <p:cBhvr>
                                        <p:cTn id="21" fill="hold"/>
                                        <p:tgtEl>
                                          <p:spTgt spid="954"/>
                                        </p:tgtEl>
                                        <p:attrNameLst>
                                          <p:attrName>style.visibility</p:attrName>
                                        </p:attrNameLst>
                                      </p:cBhvr>
                                      <p:to>
                                        <p:strVal val="visible"/>
                                      </p:to>
                                    </p:set>
                                    <p:animEffect filter="fade" transition="in">
                                      <p:cBhvr>
                                        <p:cTn id="22" dur="500"/>
                                        <p:tgtEl>
                                          <p:spTgt spid="954"/>
                                        </p:tgtEl>
                                      </p:cBhvr>
                                    </p:animEffect>
                                  </p:childTnLst>
                                </p:cTn>
                              </p:par>
                            </p:childTnLst>
                          </p:cTn>
                        </p:par>
                        <p:par>
                          <p:cTn id="23" fill="hold">
                            <p:stCondLst>
                              <p:cond delay="2000"/>
                            </p:stCondLst>
                            <p:childTnLst>
                              <p:par>
                                <p:cTn id="24" presetClass="entr" nodeType="afterEffect" presetID="10" grpId="3" fill="hold">
                                  <p:stCondLst>
                                    <p:cond delay="0"/>
                                  </p:stCondLst>
                                  <p:iterate type="el" backwards="0">
                                    <p:tmAbs val="0"/>
                                  </p:iterate>
                                  <p:childTnLst>
                                    <p:set>
                                      <p:cBhvr>
                                        <p:cTn id="25" fill="hold"/>
                                        <p:tgtEl>
                                          <p:spTgt spid="955">
                                            <p:bg/>
                                          </p:spTgt>
                                        </p:tgtEl>
                                        <p:attrNameLst>
                                          <p:attrName>style.visibility</p:attrName>
                                        </p:attrNameLst>
                                      </p:cBhvr>
                                      <p:to>
                                        <p:strVal val="visible"/>
                                      </p:to>
                                    </p:set>
                                    <p:animEffect filter="fade" transition="in">
                                      <p:cBhvr>
                                        <p:cTn id="26" dur="500"/>
                                        <p:tgtEl>
                                          <p:spTgt spid="955">
                                            <p:bg/>
                                          </p:spTgt>
                                        </p:tgtEl>
                                      </p:cBhvr>
                                    </p:animEffect>
                                  </p:childTnLst>
                                </p:cTn>
                              </p:par>
                              <p:par>
                                <p:cTn id="27" presetClass="entr" nodeType="withEffect" presetSubtype="0" presetID="10" grpId="3" fill="hold">
                                  <p:stCondLst>
                                    <p:cond delay="0"/>
                                  </p:stCondLst>
                                  <p:iterate type="el" backwards="0">
                                    <p:tmAbs val="0"/>
                                  </p:iterate>
                                  <p:childTnLst>
                                    <p:set>
                                      <p:cBhvr>
                                        <p:cTn id="28" fill="hold"/>
                                        <p:tgtEl>
                                          <p:spTgt spid="955">
                                            <p:txEl>
                                              <p:pRg st="0" end="0"/>
                                            </p:txEl>
                                          </p:spTgt>
                                        </p:tgtEl>
                                        <p:attrNameLst>
                                          <p:attrName>style.visibility</p:attrName>
                                        </p:attrNameLst>
                                      </p:cBhvr>
                                      <p:to>
                                        <p:strVal val="visible"/>
                                      </p:to>
                                    </p:set>
                                    <p:animEffect filter="fade" transition="in">
                                      <p:cBhvr>
                                        <p:cTn id="29" dur="500"/>
                                        <p:tgtEl>
                                          <p:spTgt spid="955">
                                            <p:txEl>
                                              <p:pRg st="0" end="0"/>
                                            </p:txEl>
                                          </p:spTgt>
                                        </p:tgtEl>
                                      </p:cBhvr>
                                    </p:animEffect>
                                  </p:childTnLst>
                                </p:cTn>
                              </p:par>
                            </p:childTnLst>
                          </p:cTn>
                        </p:par>
                        <p:par>
                          <p:cTn id="30" fill="hold">
                            <p:stCondLst>
                              <p:cond delay="2500"/>
                            </p:stCondLst>
                            <p:childTnLst>
                              <p:par>
                                <p:cTn id="31" presetClass="entr" nodeType="afterEffect" presetID="10" grpId="3" fill="hold">
                                  <p:stCondLst>
                                    <p:cond delay="0"/>
                                  </p:stCondLst>
                                  <p:iterate type="el" backwards="0">
                                    <p:tmAbs val="0"/>
                                  </p:iterate>
                                  <p:childTnLst>
                                    <p:set>
                                      <p:cBhvr>
                                        <p:cTn id="32" fill="hold"/>
                                        <p:tgtEl>
                                          <p:spTgt spid="955">
                                            <p:txEl>
                                              <p:pRg st="1" end="1"/>
                                            </p:txEl>
                                          </p:spTgt>
                                        </p:tgtEl>
                                        <p:attrNameLst>
                                          <p:attrName>style.visibility</p:attrName>
                                        </p:attrNameLst>
                                      </p:cBhvr>
                                      <p:to>
                                        <p:strVal val="visible"/>
                                      </p:to>
                                    </p:set>
                                    <p:animEffect filter="fade" transition="in">
                                      <p:cBhvr>
                                        <p:cTn id="33" dur="500"/>
                                        <p:tgtEl>
                                          <p:spTgt spid="955">
                                            <p:txEl>
                                              <p:pRg st="1" end="1"/>
                                            </p:txEl>
                                          </p:spTgt>
                                        </p:tgtEl>
                                      </p:cBhvr>
                                    </p:animEffect>
                                  </p:childTnLst>
                                </p:cTn>
                              </p:par>
                            </p:childTnLst>
                          </p:cTn>
                        </p:par>
                        <p:par>
                          <p:cTn id="34" fill="hold">
                            <p:stCondLst>
                              <p:cond delay="3000"/>
                            </p:stCondLst>
                            <p:childTnLst>
                              <p:par>
                                <p:cTn id="35" presetClass="entr" nodeType="afterEffect" presetID="10" grpId="3" fill="hold">
                                  <p:stCondLst>
                                    <p:cond delay="0"/>
                                  </p:stCondLst>
                                  <p:iterate type="el" backwards="0">
                                    <p:tmAbs val="0"/>
                                  </p:iterate>
                                  <p:childTnLst>
                                    <p:set>
                                      <p:cBhvr>
                                        <p:cTn id="36" fill="hold"/>
                                        <p:tgtEl>
                                          <p:spTgt spid="955">
                                            <p:txEl>
                                              <p:pRg st="2" end="2"/>
                                            </p:txEl>
                                          </p:spTgt>
                                        </p:tgtEl>
                                        <p:attrNameLst>
                                          <p:attrName>style.visibility</p:attrName>
                                        </p:attrNameLst>
                                      </p:cBhvr>
                                      <p:to>
                                        <p:strVal val="visible"/>
                                      </p:to>
                                    </p:set>
                                    <p:animEffect filter="fade" transition="in">
                                      <p:cBhvr>
                                        <p:cTn id="37" dur="500"/>
                                        <p:tgtEl>
                                          <p:spTgt spid="955">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55" grpId="3"/>
      <p:bldP build="p" bldLvl="5" animBg="1" rev="0" advAuto="0" spid="953" grpId="1"/>
      <p:bldP build="whole" bldLvl="1" animBg="1" rev="0" advAuto="0" spid="954" grpId="2"/>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5" name="Shape 1297"/>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1316" name="Shape 1298"/>
          <p:cNvSpPr txBox="1"/>
          <p:nvPr>
            <p:ph type="body" sz="half" idx="4294967295"/>
          </p:nvPr>
        </p:nvSpPr>
        <p:spPr>
          <a:xfrm>
            <a:off x="533400" y="1611309"/>
            <a:ext cx="4271963" cy="4648206"/>
          </a:xfrm>
          <a:prstGeom prst="rect">
            <a:avLst/>
          </a:prstGeom>
        </p:spPr>
        <p:txBody>
          <a:bodyPr/>
          <a:lstStyle/>
          <a:p>
            <a:pPr>
              <a:buChar char="❖"/>
            </a:pPr>
            <a:r>
              <a:t>mesh of interconnected routers</a:t>
            </a:r>
          </a:p>
          <a:p>
            <a:pPr>
              <a:buChar char="❖"/>
              <a:defRPr>
                <a:solidFill>
                  <a:srgbClr val="CC0000"/>
                </a:solidFill>
              </a:defRPr>
            </a:pPr>
            <a:r>
              <a:t>packet-switching: hosts break application-layer messages into </a:t>
            </a:r>
            <a:r>
              <a:rPr i="1"/>
              <a:t>packets</a:t>
            </a:r>
          </a:p>
          <a:p>
            <a:pPr lvl="1" marL="742950" indent="-285750">
              <a:lnSpc>
                <a:spcPct val="100000"/>
              </a:lnSpc>
              <a:spcBef>
                <a:spcPts val="0"/>
              </a:spcBef>
              <a:defRPr sz="2400"/>
            </a:pPr>
            <a:r>
              <a:t>forward packets</a:t>
            </a:r>
            <a:r>
              <a:rPr i="1"/>
              <a:t> </a:t>
            </a:r>
            <a:r>
              <a:t>from one router to the next, across links on path from source to destination</a:t>
            </a:r>
          </a:p>
          <a:p>
            <a:pPr lvl="1" marL="742950" indent="-285750">
              <a:lnSpc>
                <a:spcPct val="100000"/>
              </a:lnSpc>
              <a:spcBef>
                <a:spcPts val="0"/>
              </a:spcBef>
              <a:defRPr sz="2400"/>
            </a:pPr>
            <a:r>
              <a:t>each packet transmitted at full link capacity</a:t>
            </a:r>
          </a:p>
        </p:txBody>
      </p:sp>
      <p:sp>
        <p:nvSpPr>
          <p:cNvPr id="1317" name="Shape 1299"/>
          <p:cNvSpPr txBox="1"/>
          <p:nvPr>
            <p:ph type="title" idx="4294967295"/>
          </p:nvPr>
        </p:nvSpPr>
        <p:spPr>
          <a:xfrm>
            <a:off x="533400" y="228598"/>
            <a:ext cx="7772400" cy="1143004"/>
          </a:xfrm>
          <a:prstGeom prst="rect">
            <a:avLst/>
          </a:prstGeom>
        </p:spPr>
        <p:txBody>
          <a:bodyPr/>
          <a:lstStyle/>
          <a:p>
            <a:pPr/>
            <a:r>
              <a:t>The network core</a:t>
            </a:r>
          </a:p>
        </p:txBody>
      </p:sp>
      <p:sp>
        <p:nvSpPr>
          <p:cNvPr id="1318" name="Shape 1300"/>
          <p:cNvSpPr/>
          <p:nvPr/>
        </p:nvSpPr>
        <p:spPr>
          <a:xfrm>
            <a:off x="5210736" y="1717106"/>
            <a:ext cx="1715469" cy="1058078"/>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DDDDDD"/>
          </a:solidFill>
          <a:ln w="12700">
            <a:miter lim="400000"/>
          </a:ln>
        </p:spPr>
        <p:txBody>
          <a:bodyPr lIns="45718" tIns="45718" rIns="45718" bIns="45718"/>
          <a:lstStyle/>
          <a:p>
            <a:pPr>
              <a:defRPr>
                <a:latin typeface="Arial"/>
                <a:ea typeface="Arial"/>
                <a:cs typeface="Arial"/>
                <a:sym typeface="Arial"/>
              </a:defRPr>
            </a:pPr>
          </a:p>
        </p:txBody>
      </p:sp>
      <p:grpSp>
        <p:nvGrpSpPr>
          <p:cNvPr id="1321" name="Group 1303"/>
          <p:cNvGrpSpPr/>
          <p:nvPr/>
        </p:nvGrpSpPr>
        <p:grpSpPr>
          <a:xfrm>
            <a:off x="5370512" y="3048000"/>
            <a:ext cx="1458924" cy="933455"/>
            <a:chOff x="112848" y="0"/>
            <a:chExt cx="1458923" cy="933454"/>
          </a:xfrm>
        </p:grpSpPr>
        <p:sp>
          <p:nvSpPr>
            <p:cNvPr id="1319" name="Shape 1301"/>
            <p:cNvSpPr/>
            <p:nvPr/>
          </p:nvSpPr>
          <p:spPr>
            <a:xfrm>
              <a:off x="346572" y="263828"/>
              <a:ext cx="987006" cy="669627"/>
            </a:xfrm>
            <a:prstGeom prst="rect">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320" name="Shape 1302"/>
            <p:cNvSpPr/>
            <p:nvPr/>
          </p:nvSpPr>
          <p:spPr>
            <a:xfrm>
              <a:off x="112848" y="0"/>
              <a:ext cx="1458924" cy="317856"/>
            </a:xfrm>
            <a:prstGeom prst="triangle">
              <a:avLst/>
            </a:prstGeom>
            <a:solidFill>
              <a:srgbClr val="DDDDDD"/>
            </a:solidFill>
            <a:ln w="12700" cap="flat">
              <a:noFill/>
              <a:miter lim="400000"/>
            </a:ln>
            <a:effectLst/>
          </p:spPr>
          <p:txBody>
            <a:bodyPr wrap="square" lIns="45718" tIns="45718" rIns="45718" bIns="45718" numCol="1" anchor="ctr">
              <a:noAutofit/>
            </a:bodyPr>
            <a:lstStyle/>
            <a:p>
              <a:pPr algn="ctr">
                <a:defRPr sz="1800">
                  <a:solidFill>
                    <a:srgbClr val="00CCFF"/>
                  </a:solidFill>
                  <a:latin typeface="Gill Sans MT"/>
                  <a:ea typeface="Gill Sans MT"/>
                  <a:cs typeface="Gill Sans MT"/>
                  <a:sym typeface="Gill Sans MT"/>
                </a:defRPr>
              </a:pPr>
            </a:p>
          </p:txBody>
        </p:sp>
      </p:grpSp>
      <p:sp>
        <p:nvSpPr>
          <p:cNvPr id="1322" name="Shape 1304"/>
          <p:cNvSpPr/>
          <p:nvPr/>
        </p:nvSpPr>
        <p:spPr>
          <a:xfrm>
            <a:off x="5397157" y="4437277"/>
            <a:ext cx="3172198" cy="1638796"/>
          </a:xfrm>
          <a:custGeom>
            <a:avLst/>
            <a:gdLst/>
            <a:ahLst/>
            <a:cxnLst>
              <a:cxn ang="0">
                <a:pos x="wd2" y="hd2"/>
              </a:cxn>
              <a:cxn ang="5400000">
                <a:pos x="wd2" y="hd2"/>
              </a:cxn>
              <a:cxn ang="10800000">
                <a:pos x="wd2" y="hd2"/>
              </a:cxn>
              <a:cxn ang="16200000">
                <a:pos x="wd2" y="hd2"/>
              </a:cxn>
            </a:cxnLst>
            <a:rect l="0" t="0" r="r" b="b"/>
            <a:pathLst>
              <a:path w="21239" h="21257" fill="norm" stroke="1" extrusionOk="0">
                <a:moveTo>
                  <a:pt x="10878" y="388"/>
                </a:moveTo>
                <a:cubicBezTo>
                  <a:pt x="9974" y="780"/>
                  <a:pt x="9602" y="2283"/>
                  <a:pt x="8784" y="2427"/>
                </a:cubicBezTo>
                <a:cubicBezTo>
                  <a:pt x="7965" y="2571"/>
                  <a:pt x="7189" y="1109"/>
                  <a:pt x="5945" y="1253"/>
                </a:cubicBezTo>
                <a:cubicBezTo>
                  <a:pt x="4702" y="1397"/>
                  <a:pt x="2246" y="2303"/>
                  <a:pt x="1300" y="3353"/>
                </a:cubicBezTo>
                <a:cubicBezTo>
                  <a:pt x="354" y="4404"/>
                  <a:pt x="471" y="5804"/>
                  <a:pt x="290" y="7554"/>
                </a:cubicBezTo>
                <a:cubicBezTo>
                  <a:pt x="110" y="9304"/>
                  <a:pt x="-220" y="12578"/>
                  <a:pt x="216" y="13855"/>
                </a:cubicBezTo>
                <a:cubicBezTo>
                  <a:pt x="652" y="15132"/>
                  <a:pt x="1810" y="14452"/>
                  <a:pt x="2905" y="15173"/>
                </a:cubicBezTo>
                <a:cubicBezTo>
                  <a:pt x="4000" y="15893"/>
                  <a:pt x="5382" y="17335"/>
                  <a:pt x="6796" y="18241"/>
                </a:cubicBezTo>
                <a:cubicBezTo>
                  <a:pt x="8210" y="19167"/>
                  <a:pt x="9815" y="20259"/>
                  <a:pt x="11345" y="20732"/>
                </a:cubicBezTo>
                <a:cubicBezTo>
                  <a:pt x="12876" y="21185"/>
                  <a:pt x="14673" y="21453"/>
                  <a:pt x="15991" y="21082"/>
                </a:cubicBezTo>
                <a:cubicBezTo>
                  <a:pt x="17309" y="20691"/>
                  <a:pt x="18372" y="19620"/>
                  <a:pt x="19243" y="18529"/>
                </a:cubicBezTo>
                <a:cubicBezTo>
                  <a:pt x="20115" y="17458"/>
                  <a:pt x="21019" y="16820"/>
                  <a:pt x="21199" y="14555"/>
                </a:cubicBezTo>
                <a:cubicBezTo>
                  <a:pt x="21380" y="12290"/>
                  <a:pt x="20934" y="7060"/>
                  <a:pt x="20306" y="5021"/>
                </a:cubicBezTo>
                <a:cubicBezTo>
                  <a:pt x="19679" y="2962"/>
                  <a:pt x="18425" y="3003"/>
                  <a:pt x="17404" y="2200"/>
                </a:cubicBezTo>
                <a:cubicBezTo>
                  <a:pt x="16384" y="1418"/>
                  <a:pt x="15268" y="471"/>
                  <a:pt x="14184" y="162"/>
                </a:cubicBezTo>
                <a:cubicBezTo>
                  <a:pt x="13099" y="-147"/>
                  <a:pt x="11781" y="18"/>
                  <a:pt x="10878" y="388"/>
                </a:cubicBezTo>
                <a:close/>
              </a:path>
            </a:pathLst>
          </a:custGeom>
          <a:solidFill>
            <a:srgbClr val="DDDDDD"/>
          </a:solidFill>
          <a:ln w="12700">
            <a:miter lim="400000"/>
          </a:ln>
        </p:spPr>
        <p:txBody>
          <a:bodyPr lIns="45718" tIns="45718" rIns="45718" bIns="45718"/>
          <a:lstStyle/>
          <a:p>
            <a:pPr>
              <a:defRPr>
                <a:latin typeface="Arial"/>
                <a:ea typeface="Arial"/>
                <a:cs typeface="Arial"/>
                <a:sym typeface="Arial"/>
              </a:defRPr>
            </a:pPr>
          </a:p>
        </p:txBody>
      </p:sp>
      <p:sp>
        <p:nvSpPr>
          <p:cNvPr id="1323" name="Shape 1305"/>
          <p:cNvSpPr/>
          <p:nvPr/>
        </p:nvSpPr>
        <p:spPr>
          <a:xfrm flipV="1">
            <a:off x="8037510" y="4970461"/>
            <a:ext cx="139706" cy="523881"/>
          </a:xfrm>
          <a:prstGeom prst="line">
            <a:avLst/>
          </a:prstGeom>
          <a:ln w="12700">
            <a:solidFill>
              <a:srgbClr val="808080"/>
            </a:solidFill>
          </a:ln>
        </p:spPr>
        <p:txBody>
          <a:bodyPr lIns="45718" tIns="45718" rIns="45718" bIns="45718"/>
          <a:lstStyle/>
          <a:p>
            <a:pPr/>
          </a:p>
        </p:txBody>
      </p:sp>
      <p:sp>
        <p:nvSpPr>
          <p:cNvPr id="1324" name="Shape 1306"/>
          <p:cNvSpPr/>
          <p:nvPr/>
        </p:nvSpPr>
        <p:spPr>
          <a:xfrm>
            <a:off x="7950199" y="5484812"/>
            <a:ext cx="85730" cy="3179"/>
          </a:xfrm>
          <a:prstGeom prst="line">
            <a:avLst/>
          </a:prstGeom>
          <a:ln w="12700">
            <a:solidFill>
              <a:srgbClr val="808080"/>
            </a:solidFill>
          </a:ln>
        </p:spPr>
        <p:txBody>
          <a:bodyPr lIns="45718" tIns="45718" rIns="45718" bIns="45718"/>
          <a:lstStyle/>
          <a:p>
            <a:pPr/>
          </a:p>
        </p:txBody>
      </p:sp>
      <p:sp>
        <p:nvSpPr>
          <p:cNvPr id="1325" name="Shape 1307"/>
          <p:cNvSpPr/>
          <p:nvPr/>
        </p:nvSpPr>
        <p:spPr>
          <a:xfrm>
            <a:off x="8120697" y="5177471"/>
            <a:ext cx="114306" cy="6"/>
          </a:xfrm>
          <a:prstGeom prst="line">
            <a:avLst/>
          </a:prstGeom>
          <a:ln w="12700">
            <a:solidFill>
              <a:srgbClr val="808080"/>
            </a:solidFill>
          </a:ln>
        </p:spPr>
        <p:txBody>
          <a:bodyPr lIns="45718" tIns="45718" rIns="45718" bIns="45718"/>
          <a:lstStyle/>
          <a:p>
            <a:pPr/>
          </a:p>
        </p:txBody>
      </p:sp>
      <p:sp>
        <p:nvSpPr>
          <p:cNvPr id="1326" name="Shape 1308"/>
          <p:cNvSpPr/>
          <p:nvPr/>
        </p:nvSpPr>
        <p:spPr>
          <a:xfrm>
            <a:off x="6100762" y="4776786"/>
            <a:ext cx="212730" cy="98431"/>
          </a:xfrm>
          <a:prstGeom prst="line">
            <a:avLst/>
          </a:prstGeom>
          <a:ln>
            <a:solidFill>
              <a:srgbClr val="808080"/>
            </a:solidFill>
          </a:ln>
        </p:spPr>
        <p:txBody>
          <a:bodyPr lIns="45718" tIns="45718" rIns="45718" bIns="45718"/>
          <a:lstStyle/>
          <a:p>
            <a:pPr/>
          </a:p>
        </p:txBody>
      </p:sp>
      <p:sp>
        <p:nvSpPr>
          <p:cNvPr id="1327" name="Shape 1309"/>
          <p:cNvSpPr/>
          <p:nvPr/>
        </p:nvSpPr>
        <p:spPr>
          <a:xfrm flipV="1">
            <a:off x="5841998" y="5040311"/>
            <a:ext cx="390530" cy="73031"/>
          </a:xfrm>
          <a:prstGeom prst="line">
            <a:avLst/>
          </a:prstGeom>
          <a:ln>
            <a:solidFill>
              <a:srgbClr val="808080"/>
            </a:solidFill>
          </a:ln>
        </p:spPr>
        <p:txBody>
          <a:bodyPr lIns="45718" tIns="45718" rIns="45718" bIns="45718"/>
          <a:lstStyle/>
          <a:p>
            <a:pPr/>
          </a:p>
        </p:txBody>
      </p:sp>
      <p:sp>
        <p:nvSpPr>
          <p:cNvPr id="1328" name="Shape 1310"/>
          <p:cNvSpPr/>
          <p:nvPr/>
        </p:nvSpPr>
        <p:spPr>
          <a:xfrm flipH="1">
            <a:off x="6267449" y="5087936"/>
            <a:ext cx="103189" cy="184156"/>
          </a:xfrm>
          <a:prstGeom prst="line">
            <a:avLst/>
          </a:prstGeom>
          <a:ln>
            <a:solidFill>
              <a:srgbClr val="808080"/>
            </a:solidFill>
          </a:ln>
        </p:spPr>
        <p:txBody>
          <a:bodyPr lIns="45718" tIns="45718" rIns="45718" bIns="45718"/>
          <a:lstStyle/>
          <a:p>
            <a:pPr/>
          </a:p>
        </p:txBody>
      </p:sp>
      <p:sp>
        <p:nvSpPr>
          <p:cNvPr id="1329" name="Shape 1311"/>
          <p:cNvSpPr/>
          <p:nvPr/>
        </p:nvSpPr>
        <p:spPr>
          <a:xfrm flipH="1" flipV="1">
            <a:off x="6548435" y="5100637"/>
            <a:ext cx="114306" cy="173043"/>
          </a:xfrm>
          <a:prstGeom prst="line">
            <a:avLst/>
          </a:prstGeom>
          <a:ln>
            <a:solidFill>
              <a:srgbClr val="808080"/>
            </a:solidFill>
          </a:ln>
        </p:spPr>
        <p:txBody>
          <a:bodyPr lIns="45718" tIns="45718" rIns="45718" bIns="45718"/>
          <a:lstStyle/>
          <a:p>
            <a:pPr/>
          </a:p>
        </p:txBody>
      </p:sp>
      <p:sp>
        <p:nvSpPr>
          <p:cNvPr id="1330" name="Shape 1312"/>
          <p:cNvSpPr/>
          <p:nvPr/>
        </p:nvSpPr>
        <p:spPr>
          <a:xfrm>
            <a:off x="6743699" y="5056187"/>
            <a:ext cx="503244" cy="269880"/>
          </a:xfrm>
          <a:prstGeom prst="line">
            <a:avLst/>
          </a:prstGeom>
          <a:ln>
            <a:solidFill>
              <a:srgbClr val="808080"/>
            </a:solidFill>
          </a:ln>
        </p:spPr>
        <p:txBody>
          <a:bodyPr lIns="45718" tIns="45718" rIns="45718" bIns="45718"/>
          <a:lstStyle/>
          <a:p>
            <a:pPr/>
          </a:p>
        </p:txBody>
      </p:sp>
      <p:sp>
        <p:nvSpPr>
          <p:cNvPr id="1331" name="Shape 1313"/>
          <p:cNvSpPr/>
          <p:nvPr/>
        </p:nvSpPr>
        <p:spPr>
          <a:xfrm>
            <a:off x="6046787" y="3582987"/>
            <a:ext cx="234955" cy="74619"/>
          </a:xfrm>
          <a:prstGeom prst="line">
            <a:avLst/>
          </a:prstGeom>
          <a:ln>
            <a:solidFill>
              <a:srgbClr val="808080"/>
            </a:solidFill>
          </a:ln>
        </p:spPr>
        <p:txBody>
          <a:bodyPr lIns="45718" tIns="45718" rIns="45718" bIns="45718"/>
          <a:lstStyle/>
          <a:p>
            <a:pPr/>
          </a:p>
        </p:txBody>
      </p:sp>
      <p:sp>
        <p:nvSpPr>
          <p:cNvPr id="1332" name="Shape 1314"/>
          <p:cNvSpPr/>
          <p:nvPr/>
        </p:nvSpPr>
        <p:spPr>
          <a:xfrm flipV="1">
            <a:off x="5891212" y="3736973"/>
            <a:ext cx="168280" cy="3179"/>
          </a:xfrm>
          <a:prstGeom prst="line">
            <a:avLst/>
          </a:prstGeom>
          <a:ln>
            <a:solidFill>
              <a:srgbClr val="808080"/>
            </a:solidFill>
          </a:ln>
        </p:spPr>
        <p:txBody>
          <a:bodyPr lIns="45718" tIns="45718" rIns="45718" bIns="45718"/>
          <a:lstStyle/>
          <a:p>
            <a:pPr/>
          </a:p>
        </p:txBody>
      </p:sp>
      <p:grpSp>
        <p:nvGrpSpPr>
          <p:cNvPr id="1335" name="Group 1317"/>
          <p:cNvGrpSpPr/>
          <p:nvPr/>
        </p:nvGrpSpPr>
        <p:grpSpPr>
          <a:xfrm>
            <a:off x="5611806" y="3503612"/>
            <a:ext cx="506425" cy="352436"/>
            <a:chOff x="0" y="0"/>
            <a:chExt cx="506423" cy="352435"/>
          </a:xfrm>
        </p:grpSpPr>
        <p:pic>
          <p:nvPicPr>
            <p:cNvPr id="1333" name="image2.png" descr="image2.png"/>
            <p:cNvPicPr>
              <a:picLocks noChangeAspect="1"/>
            </p:cNvPicPr>
            <p:nvPr/>
          </p:nvPicPr>
          <p:blipFill>
            <a:blip r:embed="rId2">
              <a:extLst/>
            </a:blip>
            <a:stretch>
              <a:fillRect/>
            </a:stretch>
          </p:blipFill>
          <p:spPr>
            <a:xfrm>
              <a:off x="28921" y="45674"/>
              <a:ext cx="370177" cy="306762"/>
            </a:xfrm>
            <a:prstGeom prst="rect">
              <a:avLst/>
            </a:prstGeom>
            <a:ln w="12700" cap="flat">
              <a:noFill/>
              <a:miter lim="400000"/>
            </a:ln>
            <a:effectLst/>
          </p:spPr>
        </p:pic>
        <p:pic>
          <p:nvPicPr>
            <p:cNvPr id="1334" name="image11.png" descr="image11.png"/>
            <p:cNvPicPr>
              <a:picLocks noChangeAspect="1"/>
            </p:cNvPicPr>
            <p:nvPr/>
          </p:nvPicPr>
          <p:blipFill>
            <a:blip r:embed="rId3">
              <a:extLst/>
            </a:blip>
            <a:stretch>
              <a:fillRect/>
            </a:stretch>
          </p:blipFill>
          <p:spPr>
            <a:xfrm>
              <a:off x="-1" y="-1"/>
              <a:ext cx="506424" cy="106016"/>
            </a:xfrm>
            <a:prstGeom prst="rect">
              <a:avLst/>
            </a:prstGeom>
            <a:ln w="12700" cap="flat">
              <a:noFill/>
              <a:miter lim="400000"/>
            </a:ln>
            <a:effectLst/>
          </p:spPr>
        </p:pic>
      </p:grpSp>
      <p:sp>
        <p:nvSpPr>
          <p:cNvPr id="1336" name="Shape 1318"/>
          <p:cNvSpPr/>
          <p:nvPr/>
        </p:nvSpPr>
        <p:spPr>
          <a:xfrm>
            <a:off x="7023739" y="3554395"/>
            <a:ext cx="1273134" cy="640508"/>
          </a:xfrm>
          <a:custGeom>
            <a:avLst/>
            <a:gdLst/>
            <a:ahLst/>
            <a:cxnLst>
              <a:cxn ang="0">
                <a:pos x="wd2" y="hd2"/>
              </a:cxn>
              <a:cxn ang="5400000">
                <a:pos x="wd2" y="hd2"/>
              </a:cxn>
              <a:cxn ang="10800000">
                <a:pos x="wd2" y="hd2"/>
              </a:cxn>
              <a:cxn ang="16200000">
                <a:pos x="wd2" y="hd2"/>
              </a:cxn>
            </a:cxnLst>
            <a:rect l="0" t="0" r="r" b="b"/>
            <a:pathLst>
              <a:path w="20922" h="20503" fill="norm" stroke="1" extrusionOk="0">
                <a:moveTo>
                  <a:pt x="9822" y="761"/>
                </a:moveTo>
                <a:cubicBezTo>
                  <a:pt x="8987" y="710"/>
                  <a:pt x="10631" y="761"/>
                  <a:pt x="9509" y="761"/>
                </a:cubicBezTo>
                <a:cubicBezTo>
                  <a:pt x="8387" y="761"/>
                  <a:pt x="4735" y="49"/>
                  <a:pt x="3144" y="862"/>
                </a:cubicBezTo>
                <a:cubicBezTo>
                  <a:pt x="1553" y="1676"/>
                  <a:pt x="170" y="3607"/>
                  <a:pt x="14" y="5640"/>
                </a:cubicBezTo>
                <a:cubicBezTo>
                  <a:pt x="-143" y="7673"/>
                  <a:pt x="1005" y="10976"/>
                  <a:pt x="2257" y="13162"/>
                </a:cubicBezTo>
                <a:cubicBezTo>
                  <a:pt x="3509" y="15347"/>
                  <a:pt x="5518" y="17532"/>
                  <a:pt x="7474" y="18752"/>
                </a:cubicBezTo>
                <a:cubicBezTo>
                  <a:pt x="9431" y="19972"/>
                  <a:pt x="12170" y="20836"/>
                  <a:pt x="13944" y="20379"/>
                </a:cubicBezTo>
                <a:cubicBezTo>
                  <a:pt x="15718" y="19921"/>
                  <a:pt x="17048" y="18092"/>
                  <a:pt x="18066" y="16008"/>
                </a:cubicBezTo>
                <a:cubicBezTo>
                  <a:pt x="19083" y="13924"/>
                  <a:pt x="19683" y="10468"/>
                  <a:pt x="20100" y="7876"/>
                </a:cubicBezTo>
                <a:cubicBezTo>
                  <a:pt x="20518" y="5284"/>
                  <a:pt x="21457" y="1472"/>
                  <a:pt x="20518" y="354"/>
                </a:cubicBezTo>
                <a:cubicBezTo>
                  <a:pt x="19579" y="-764"/>
                  <a:pt x="16292" y="1116"/>
                  <a:pt x="14466" y="1167"/>
                </a:cubicBezTo>
                <a:cubicBezTo>
                  <a:pt x="12640" y="1218"/>
                  <a:pt x="10657" y="812"/>
                  <a:pt x="9822" y="761"/>
                </a:cubicBezTo>
                <a:close/>
              </a:path>
            </a:pathLst>
          </a:custGeom>
          <a:solidFill>
            <a:srgbClr val="00CCFF"/>
          </a:solidFill>
          <a:ln w="12700">
            <a:miter lim="400000"/>
          </a:ln>
        </p:spPr>
        <p:txBody>
          <a:bodyPr lIns="45718" tIns="45718" rIns="45718" bIns="45718"/>
          <a:lstStyle/>
          <a:p>
            <a:pPr>
              <a:defRPr>
                <a:latin typeface="Arial"/>
                <a:ea typeface="Arial"/>
                <a:cs typeface="Arial"/>
                <a:sym typeface="Arial"/>
              </a:defRPr>
            </a:pPr>
          </a:p>
        </p:txBody>
      </p:sp>
      <p:sp>
        <p:nvSpPr>
          <p:cNvPr id="1337" name="Shape 1319"/>
          <p:cNvSpPr/>
          <p:nvPr/>
        </p:nvSpPr>
        <p:spPr>
          <a:xfrm>
            <a:off x="7038348" y="2020056"/>
            <a:ext cx="1692734" cy="1083309"/>
          </a:xfrm>
          <a:custGeom>
            <a:avLst/>
            <a:gdLst/>
            <a:ahLst/>
            <a:cxnLst>
              <a:cxn ang="0">
                <a:pos x="wd2" y="hd2"/>
              </a:cxn>
              <a:cxn ang="5400000">
                <a:pos x="wd2" y="hd2"/>
              </a:cxn>
              <a:cxn ang="10800000">
                <a:pos x="wd2" y="hd2"/>
              </a:cxn>
              <a:cxn ang="16200000">
                <a:pos x="wd2" y="hd2"/>
              </a:cxn>
            </a:cxnLst>
            <a:rect l="0" t="0" r="r" b="b"/>
            <a:pathLst>
              <a:path w="21132" h="20788" fill="norm" stroke="1" extrusionOk="0">
                <a:moveTo>
                  <a:pt x="11645" y="181"/>
                </a:moveTo>
                <a:cubicBezTo>
                  <a:pt x="9894" y="463"/>
                  <a:pt x="9358" y="2298"/>
                  <a:pt x="7805" y="3004"/>
                </a:cubicBezTo>
                <a:cubicBezTo>
                  <a:pt x="6252" y="3710"/>
                  <a:pt x="3682" y="2345"/>
                  <a:pt x="2384" y="4416"/>
                </a:cubicBezTo>
                <a:cubicBezTo>
                  <a:pt x="1085" y="6486"/>
                  <a:pt x="-327" y="12839"/>
                  <a:pt x="68" y="15522"/>
                </a:cubicBezTo>
                <a:cubicBezTo>
                  <a:pt x="464" y="18204"/>
                  <a:pt x="3202" y="19898"/>
                  <a:pt x="4755" y="20604"/>
                </a:cubicBezTo>
                <a:cubicBezTo>
                  <a:pt x="6308" y="21310"/>
                  <a:pt x="7551" y="19757"/>
                  <a:pt x="9442" y="19757"/>
                </a:cubicBezTo>
                <a:cubicBezTo>
                  <a:pt x="11334" y="19757"/>
                  <a:pt x="14497" y="20557"/>
                  <a:pt x="16162" y="20604"/>
                </a:cubicBezTo>
                <a:cubicBezTo>
                  <a:pt x="17828" y="20651"/>
                  <a:pt x="18591" y="20698"/>
                  <a:pt x="19381" y="20134"/>
                </a:cubicBezTo>
                <a:cubicBezTo>
                  <a:pt x="20172" y="19569"/>
                  <a:pt x="20652" y="19381"/>
                  <a:pt x="20906" y="17216"/>
                </a:cubicBezTo>
                <a:cubicBezTo>
                  <a:pt x="21160" y="15051"/>
                  <a:pt x="21273" y="9781"/>
                  <a:pt x="20849" y="7145"/>
                </a:cubicBezTo>
                <a:cubicBezTo>
                  <a:pt x="20426" y="4510"/>
                  <a:pt x="19889" y="2439"/>
                  <a:pt x="18365" y="1310"/>
                </a:cubicBezTo>
                <a:cubicBezTo>
                  <a:pt x="16840" y="181"/>
                  <a:pt x="13932" y="-290"/>
                  <a:pt x="11645" y="181"/>
                </a:cubicBezTo>
                <a:close/>
              </a:path>
            </a:pathLst>
          </a:custGeom>
          <a:solidFill>
            <a:srgbClr val="00CCFF"/>
          </a:solidFill>
          <a:ln w="12700">
            <a:miter lim="400000"/>
          </a:ln>
        </p:spPr>
        <p:txBody>
          <a:bodyPr lIns="45718" tIns="45718" rIns="45718" bIns="45718"/>
          <a:lstStyle/>
          <a:p>
            <a:pPr>
              <a:defRPr>
                <a:latin typeface="Arial"/>
                <a:ea typeface="Arial"/>
                <a:cs typeface="Arial"/>
                <a:sym typeface="Arial"/>
              </a:defRPr>
            </a:pPr>
          </a:p>
        </p:txBody>
      </p:sp>
      <p:sp>
        <p:nvSpPr>
          <p:cNvPr id="1338" name="Shape 1320"/>
          <p:cNvSpPr/>
          <p:nvPr/>
        </p:nvSpPr>
        <p:spPr>
          <a:xfrm>
            <a:off x="7396160" y="3816347"/>
            <a:ext cx="163519" cy="120656"/>
          </a:xfrm>
          <a:prstGeom prst="line">
            <a:avLst/>
          </a:prstGeom>
          <a:ln>
            <a:solidFill>
              <a:srgbClr val="FF0000"/>
            </a:solidFill>
          </a:ln>
        </p:spPr>
        <p:txBody>
          <a:bodyPr lIns="45718" tIns="45718" rIns="45718" bIns="45718"/>
          <a:lstStyle/>
          <a:p>
            <a:pPr/>
          </a:p>
        </p:txBody>
      </p:sp>
      <p:sp>
        <p:nvSpPr>
          <p:cNvPr id="1339" name="Shape 1321"/>
          <p:cNvSpPr/>
          <p:nvPr/>
        </p:nvSpPr>
        <p:spPr>
          <a:xfrm>
            <a:off x="7492999" y="3736975"/>
            <a:ext cx="279405" cy="0"/>
          </a:xfrm>
          <a:prstGeom prst="line">
            <a:avLst/>
          </a:prstGeom>
          <a:ln>
            <a:solidFill>
              <a:srgbClr val="FF0000"/>
            </a:solidFill>
          </a:ln>
        </p:spPr>
        <p:txBody>
          <a:bodyPr lIns="45718" tIns="45718" rIns="45718" bIns="45718"/>
          <a:lstStyle/>
          <a:p>
            <a:pPr/>
          </a:p>
        </p:txBody>
      </p:sp>
      <p:sp>
        <p:nvSpPr>
          <p:cNvPr id="1340" name="Shape 1322"/>
          <p:cNvSpPr/>
          <p:nvPr/>
        </p:nvSpPr>
        <p:spPr>
          <a:xfrm flipV="1">
            <a:off x="7729534" y="3822697"/>
            <a:ext cx="134944" cy="104781"/>
          </a:xfrm>
          <a:prstGeom prst="line">
            <a:avLst/>
          </a:prstGeom>
          <a:ln>
            <a:solidFill>
              <a:srgbClr val="FF0000"/>
            </a:solidFill>
          </a:ln>
        </p:spPr>
        <p:txBody>
          <a:bodyPr lIns="45718" tIns="45718" rIns="45718" bIns="45718"/>
          <a:lstStyle/>
          <a:p>
            <a:pPr/>
          </a:p>
        </p:txBody>
      </p:sp>
      <p:sp>
        <p:nvSpPr>
          <p:cNvPr id="1341" name="Shape 1323"/>
          <p:cNvSpPr/>
          <p:nvPr/>
        </p:nvSpPr>
        <p:spPr>
          <a:xfrm>
            <a:off x="6723060" y="2590799"/>
            <a:ext cx="509594" cy="3179"/>
          </a:xfrm>
          <a:prstGeom prst="line">
            <a:avLst/>
          </a:prstGeom>
          <a:ln>
            <a:solidFill>
              <a:srgbClr val="FF0000"/>
            </a:solidFill>
          </a:ln>
        </p:spPr>
        <p:txBody>
          <a:bodyPr lIns="45718" tIns="45718" rIns="45718" bIns="45718"/>
          <a:lstStyle/>
          <a:p>
            <a:pPr/>
          </a:p>
        </p:txBody>
      </p:sp>
      <p:sp>
        <p:nvSpPr>
          <p:cNvPr id="1342" name="Shape 1324"/>
          <p:cNvSpPr/>
          <p:nvPr/>
        </p:nvSpPr>
        <p:spPr>
          <a:xfrm>
            <a:off x="7358060" y="4700586"/>
            <a:ext cx="390531" cy="184156"/>
          </a:xfrm>
          <a:prstGeom prst="line">
            <a:avLst/>
          </a:prstGeom>
          <a:ln>
            <a:solidFill>
              <a:srgbClr val="808080"/>
            </a:solidFill>
          </a:ln>
        </p:spPr>
        <p:txBody>
          <a:bodyPr lIns="45718" tIns="45718" rIns="45718" bIns="45718"/>
          <a:lstStyle/>
          <a:p>
            <a:pPr/>
          </a:p>
        </p:txBody>
      </p:sp>
      <p:sp>
        <p:nvSpPr>
          <p:cNvPr id="1343" name="Shape 1325"/>
          <p:cNvSpPr/>
          <p:nvPr/>
        </p:nvSpPr>
        <p:spPr>
          <a:xfrm flipV="1">
            <a:off x="6737349" y="4687887"/>
            <a:ext cx="322269" cy="198443"/>
          </a:xfrm>
          <a:prstGeom prst="line">
            <a:avLst/>
          </a:prstGeom>
          <a:ln>
            <a:solidFill>
              <a:srgbClr val="808080"/>
            </a:solidFill>
          </a:ln>
        </p:spPr>
        <p:txBody>
          <a:bodyPr lIns="45718" tIns="45718" rIns="45718" bIns="45718"/>
          <a:lstStyle/>
          <a:p>
            <a:pPr/>
          </a:p>
        </p:txBody>
      </p:sp>
      <p:sp>
        <p:nvSpPr>
          <p:cNvPr id="1344" name="Shape 1326"/>
          <p:cNvSpPr/>
          <p:nvPr/>
        </p:nvSpPr>
        <p:spPr>
          <a:xfrm>
            <a:off x="6780210" y="4981256"/>
            <a:ext cx="971556" cy="7"/>
          </a:xfrm>
          <a:prstGeom prst="line">
            <a:avLst/>
          </a:prstGeom>
          <a:ln>
            <a:solidFill>
              <a:srgbClr val="808080"/>
            </a:solidFill>
          </a:ln>
        </p:spPr>
        <p:txBody>
          <a:bodyPr lIns="45718" tIns="45718" rIns="45718" bIns="45718"/>
          <a:lstStyle/>
          <a:p>
            <a:pPr/>
          </a:p>
        </p:txBody>
      </p:sp>
      <p:sp>
        <p:nvSpPr>
          <p:cNvPr id="1345" name="Shape 1327"/>
          <p:cNvSpPr/>
          <p:nvPr/>
        </p:nvSpPr>
        <p:spPr>
          <a:xfrm flipV="1">
            <a:off x="7577135" y="2495548"/>
            <a:ext cx="123831" cy="87319"/>
          </a:xfrm>
          <a:prstGeom prst="line">
            <a:avLst/>
          </a:prstGeom>
          <a:ln>
            <a:solidFill>
              <a:srgbClr val="FF0000"/>
            </a:solidFill>
          </a:ln>
        </p:spPr>
        <p:txBody>
          <a:bodyPr lIns="45718" tIns="45718" rIns="45718" bIns="45718"/>
          <a:lstStyle/>
          <a:p>
            <a:pPr/>
          </a:p>
        </p:txBody>
      </p:sp>
      <p:sp>
        <p:nvSpPr>
          <p:cNvPr id="1346" name="Shape 1328"/>
          <p:cNvSpPr/>
          <p:nvPr/>
        </p:nvSpPr>
        <p:spPr>
          <a:xfrm>
            <a:off x="7405685" y="2668584"/>
            <a:ext cx="6" cy="82556"/>
          </a:xfrm>
          <a:prstGeom prst="line">
            <a:avLst/>
          </a:prstGeom>
          <a:ln>
            <a:solidFill>
              <a:srgbClr val="FF0000"/>
            </a:solidFill>
          </a:ln>
        </p:spPr>
        <p:txBody>
          <a:bodyPr lIns="45718" tIns="45718" rIns="45718" bIns="45718"/>
          <a:lstStyle/>
          <a:p>
            <a:pPr/>
          </a:p>
        </p:txBody>
      </p:sp>
      <p:sp>
        <p:nvSpPr>
          <p:cNvPr id="1347" name="Shape 1329"/>
          <p:cNvSpPr/>
          <p:nvPr/>
        </p:nvSpPr>
        <p:spPr>
          <a:xfrm flipV="1">
            <a:off x="7580310" y="2562223"/>
            <a:ext cx="263531" cy="288930"/>
          </a:xfrm>
          <a:prstGeom prst="line">
            <a:avLst/>
          </a:prstGeom>
          <a:ln>
            <a:solidFill>
              <a:srgbClr val="FF0000"/>
            </a:solidFill>
          </a:ln>
        </p:spPr>
        <p:txBody>
          <a:bodyPr lIns="45718" tIns="45718" rIns="45718" bIns="45718"/>
          <a:lstStyle/>
          <a:p>
            <a:pPr/>
          </a:p>
        </p:txBody>
      </p:sp>
      <p:sp>
        <p:nvSpPr>
          <p:cNvPr id="1348" name="Shape 1330"/>
          <p:cNvSpPr/>
          <p:nvPr/>
        </p:nvSpPr>
        <p:spPr>
          <a:xfrm>
            <a:off x="7942260" y="2563809"/>
            <a:ext cx="6" cy="196856"/>
          </a:xfrm>
          <a:prstGeom prst="line">
            <a:avLst/>
          </a:prstGeom>
          <a:ln>
            <a:solidFill>
              <a:srgbClr val="FF0000"/>
            </a:solidFill>
          </a:ln>
        </p:spPr>
        <p:txBody>
          <a:bodyPr lIns="45718" tIns="45718" rIns="45718" bIns="45718"/>
          <a:lstStyle/>
          <a:p>
            <a:pPr/>
          </a:p>
        </p:txBody>
      </p:sp>
      <p:sp>
        <p:nvSpPr>
          <p:cNvPr id="1349" name="Shape 1331"/>
          <p:cNvSpPr/>
          <p:nvPr/>
        </p:nvSpPr>
        <p:spPr>
          <a:xfrm>
            <a:off x="7596185" y="2870200"/>
            <a:ext cx="188918" cy="0"/>
          </a:xfrm>
          <a:prstGeom prst="line">
            <a:avLst/>
          </a:prstGeom>
          <a:ln>
            <a:solidFill>
              <a:srgbClr val="FF0000"/>
            </a:solidFill>
          </a:ln>
        </p:spPr>
        <p:txBody>
          <a:bodyPr lIns="45718" tIns="45718" rIns="45718" bIns="45718"/>
          <a:lstStyle/>
          <a:p>
            <a:pPr/>
          </a:p>
        </p:txBody>
      </p:sp>
      <p:sp>
        <p:nvSpPr>
          <p:cNvPr id="1350" name="Shape 1332"/>
          <p:cNvSpPr/>
          <p:nvPr/>
        </p:nvSpPr>
        <p:spPr>
          <a:xfrm>
            <a:off x="8150224" y="2860675"/>
            <a:ext cx="177805" cy="0"/>
          </a:xfrm>
          <a:prstGeom prst="line">
            <a:avLst/>
          </a:prstGeom>
          <a:ln>
            <a:solidFill>
              <a:srgbClr val="FF0000"/>
            </a:solidFill>
          </a:ln>
        </p:spPr>
        <p:txBody>
          <a:bodyPr lIns="45718" tIns="45718" rIns="45718" bIns="45718"/>
          <a:lstStyle/>
          <a:p>
            <a:pPr/>
          </a:p>
        </p:txBody>
      </p:sp>
      <p:sp>
        <p:nvSpPr>
          <p:cNvPr id="1351" name="Shape 1333"/>
          <p:cNvSpPr/>
          <p:nvPr/>
        </p:nvSpPr>
        <p:spPr>
          <a:xfrm flipH="1">
            <a:off x="7299324" y="2936873"/>
            <a:ext cx="98431" cy="704857"/>
          </a:xfrm>
          <a:prstGeom prst="line">
            <a:avLst/>
          </a:prstGeom>
          <a:ln>
            <a:solidFill>
              <a:srgbClr val="FF0000"/>
            </a:solidFill>
          </a:ln>
        </p:spPr>
        <p:txBody>
          <a:bodyPr lIns="45718" tIns="45718" rIns="45718" bIns="45718"/>
          <a:lstStyle/>
          <a:p>
            <a:pPr/>
          </a:p>
        </p:txBody>
      </p:sp>
      <p:sp>
        <p:nvSpPr>
          <p:cNvPr id="1352" name="Shape 1334"/>
          <p:cNvSpPr/>
          <p:nvPr/>
        </p:nvSpPr>
        <p:spPr>
          <a:xfrm flipH="1">
            <a:off x="7888285" y="2936873"/>
            <a:ext cx="111131" cy="727082"/>
          </a:xfrm>
          <a:prstGeom prst="line">
            <a:avLst/>
          </a:prstGeom>
          <a:ln>
            <a:solidFill>
              <a:srgbClr val="FF0000"/>
            </a:solidFill>
          </a:ln>
        </p:spPr>
        <p:txBody>
          <a:bodyPr lIns="45718" tIns="45718" rIns="45718" bIns="45718"/>
          <a:lstStyle/>
          <a:p>
            <a:pPr/>
          </a:p>
        </p:txBody>
      </p:sp>
      <p:sp>
        <p:nvSpPr>
          <p:cNvPr id="1353" name="Shape 1335"/>
          <p:cNvSpPr/>
          <p:nvPr/>
        </p:nvSpPr>
        <p:spPr>
          <a:xfrm flipV="1">
            <a:off x="7272335" y="4078287"/>
            <a:ext cx="227016" cy="436569"/>
          </a:xfrm>
          <a:prstGeom prst="line">
            <a:avLst/>
          </a:prstGeom>
          <a:ln>
            <a:solidFill>
              <a:srgbClr val="FF0000"/>
            </a:solidFill>
          </a:ln>
        </p:spPr>
        <p:txBody>
          <a:bodyPr lIns="45718" tIns="45718" rIns="45718" bIns="45718"/>
          <a:lstStyle/>
          <a:p>
            <a:pPr/>
          </a:p>
        </p:txBody>
      </p:sp>
      <p:sp>
        <p:nvSpPr>
          <p:cNvPr id="1354" name="Shape 1336"/>
          <p:cNvSpPr/>
          <p:nvPr/>
        </p:nvSpPr>
        <p:spPr>
          <a:xfrm>
            <a:off x="8345485" y="2859084"/>
            <a:ext cx="177806" cy="6"/>
          </a:xfrm>
          <a:prstGeom prst="line">
            <a:avLst/>
          </a:prstGeom>
          <a:ln>
            <a:solidFill>
              <a:srgbClr val="FF0000"/>
            </a:solidFill>
            <a:prstDash val="dash"/>
          </a:ln>
        </p:spPr>
        <p:txBody>
          <a:bodyPr lIns="45718" tIns="45718" rIns="45718" bIns="45718"/>
          <a:lstStyle/>
          <a:p>
            <a:pPr/>
          </a:p>
        </p:txBody>
      </p:sp>
      <p:grpSp>
        <p:nvGrpSpPr>
          <p:cNvPr id="1372" name="Group 1354"/>
          <p:cNvGrpSpPr/>
          <p:nvPr/>
        </p:nvGrpSpPr>
        <p:grpSpPr>
          <a:xfrm>
            <a:off x="6053131" y="1846256"/>
            <a:ext cx="468324" cy="620722"/>
            <a:chOff x="-1" y="-1"/>
            <a:chExt cx="468323" cy="620721"/>
          </a:xfrm>
        </p:grpSpPr>
        <p:sp>
          <p:nvSpPr>
            <p:cNvPr id="1355" name="Shape 1337"/>
            <p:cNvSpPr/>
            <p:nvPr/>
          </p:nvSpPr>
          <p:spPr>
            <a:xfrm flipH="1">
              <a:off x="85079" y="179878"/>
              <a:ext cx="141554" cy="399280"/>
            </a:xfrm>
            <a:prstGeom prst="line">
              <a:avLst/>
            </a:prstGeom>
            <a:noFill/>
            <a:ln w="19050" cap="flat">
              <a:solidFill>
                <a:srgbClr val="808080"/>
              </a:solidFill>
              <a:prstDash val="solid"/>
              <a:round/>
            </a:ln>
            <a:effectLst/>
          </p:spPr>
          <p:txBody>
            <a:bodyPr wrap="square" lIns="45718" tIns="45718" rIns="45718" bIns="45718" numCol="1" anchor="t">
              <a:noAutofit/>
            </a:bodyPr>
            <a:lstStyle/>
            <a:p>
              <a:pPr/>
            </a:p>
          </p:txBody>
        </p:sp>
        <p:sp>
          <p:nvSpPr>
            <p:cNvPr id="1356" name="Shape 1338"/>
            <p:cNvSpPr/>
            <p:nvPr/>
          </p:nvSpPr>
          <p:spPr>
            <a:xfrm>
              <a:off x="226627" y="179878"/>
              <a:ext cx="141554" cy="397236"/>
            </a:xfrm>
            <a:prstGeom prst="line">
              <a:avLst/>
            </a:prstGeom>
            <a:noFill/>
            <a:ln w="19050" cap="flat">
              <a:solidFill>
                <a:srgbClr val="808080"/>
              </a:solidFill>
              <a:prstDash val="solid"/>
              <a:round/>
            </a:ln>
            <a:effectLst/>
          </p:spPr>
          <p:txBody>
            <a:bodyPr wrap="square" lIns="45718" tIns="45718" rIns="45718" bIns="45718" numCol="1" anchor="t">
              <a:noAutofit/>
            </a:bodyPr>
            <a:lstStyle/>
            <a:p>
              <a:pPr/>
            </a:p>
          </p:txBody>
        </p:sp>
        <p:sp>
          <p:nvSpPr>
            <p:cNvPr id="1357" name="Shape 1339"/>
            <p:cNvSpPr/>
            <p:nvPr/>
          </p:nvSpPr>
          <p:spPr>
            <a:xfrm>
              <a:off x="85079" y="577108"/>
              <a:ext cx="141554" cy="43613"/>
            </a:xfrm>
            <a:prstGeom prst="line">
              <a:avLst/>
            </a:prstGeom>
            <a:noFill/>
            <a:ln w="19050" cap="flat">
              <a:solidFill>
                <a:srgbClr val="808080"/>
              </a:solidFill>
              <a:prstDash val="solid"/>
              <a:round/>
            </a:ln>
            <a:effectLst/>
          </p:spPr>
          <p:txBody>
            <a:bodyPr wrap="square" lIns="45718" tIns="45718" rIns="45718" bIns="45718" numCol="1" anchor="t">
              <a:noAutofit/>
            </a:bodyPr>
            <a:lstStyle/>
            <a:p>
              <a:pPr/>
            </a:p>
          </p:txBody>
        </p:sp>
        <p:sp>
          <p:nvSpPr>
            <p:cNvPr id="1358" name="Shape 1340"/>
            <p:cNvSpPr/>
            <p:nvPr/>
          </p:nvSpPr>
          <p:spPr>
            <a:xfrm flipH="1">
              <a:off x="226630" y="577108"/>
              <a:ext cx="141553" cy="43613"/>
            </a:xfrm>
            <a:prstGeom prst="line">
              <a:avLst/>
            </a:prstGeom>
            <a:noFill/>
            <a:ln w="19050" cap="flat">
              <a:solidFill>
                <a:srgbClr val="808080"/>
              </a:solidFill>
              <a:prstDash val="solid"/>
              <a:round/>
            </a:ln>
            <a:effectLst/>
          </p:spPr>
          <p:txBody>
            <a:bodyPr wrap="square" lIns="45718" tIns="45718" rIns="45718" bIns="45718" numCol="1" anchor="t">
              <a:noAutofit/>
            </a:bodyPr>
            <a:lstStyle/>
            <a:p>
              <a:pPr/>
            </a:p>
          </p:txBody>
        </p:sp>
        <p:sp>
          <p:nvSpPr>
            <p:cNvPr id="1359" name="Shape 1341"/>
            <p:cNvSpPr/>
            <p:nvPr/>
          </p:nvSpPr>
          <p:spPr>
            <a:xfrm flipH="1">
              <a:off x="226627" y="188735"/>
              <a:ext cx="7" cy="431986"/>
            </a:xfrm>
            <a:prstGeom prst="line">
              <a:avLst/>
            </a:prstGeom>
            <a:noFill/>
            <a:ln w="19050" cap="flat">
              <a:solidFill>
                <a:srgbClr val="808080"/>
              </a:solidFill>
              <a:prstDash val="solid"/>
              <a:round/>
            </a:ln>
            <a:effectLst/>
          </p:spPr>
          <p:txBody>
            <a:bodyPr wrap="square" lIns="45718" tIns="45718" rIns="45718" bIns="45718" numCol="1" anchor="t">
              <a:noAutofit/>
            </a:bodyPr>
            <a:lstStyle/>
            <a:p>
              <a:pPr/>
            </a:p>
          </p:txBody>
        </p:sp>
        <p:sp>
          <p:nvSpPr>
            <p:cNvPr id="1360" name="Shape 1342"/>
            <p:cNvSpPr/>
            <p:nvPr/>
          </p:nvSpPr>
          <p:spPr>
            <a:xfrm flipV="1">
              <a:off x="85079" y="536227"/>
              <a:ext cx="141554" cy="42931"/>
            </a:xfrm>
            <a:prstGeom prst="line">
              <a:avLst/>
            </a:prstGeom>
            <a:noFill/>
            <a:ln w="19050" cap="flat">
              <a:solidFill>
                <a:srgbClr val="808080"/>
              </a:solidFill>
              <a:prstDash val="solid"/>
              <a:round/>
            </a:ln>
            <a:effectLst/>
          </p:spPr>
          <p:txBody>
            <a:bodyPr wrap="square" lIns="45718" tIns="45718" rIns="45718" bIns="45718" numCol="1" anchor="t">
              <a:noAutofit/>
            </a:bodyPr>
            <a:lstStyle/>
            <a:p>
              <a:pPr/>
            </a:p>
          </p:txBody>
        </p:sp>
        <p:sp>
          <p:nvSpPr>
            <p:cNvPr id="1361" name="Shape 1343"/>
            <p:cNvSpPr/>
            <p:nvPr/>
          </p:nvSpPr>
          <p:spPr>
            <a:xfrm flipH="1" flipV="1">
              <a:off x="226630" y="536227"/>
              <a:ext cx="141553" cy="40887"/>
            </a:xfrm>
            <a:prstGeom prst="line">
              <a:avLst/>
            </a:prstGeom>
            <a:noFill/>
            <a:ln w="19050" cap="flat">
              <a:solidFill>
                <a:srgbClr val="808080"/>
              </a:solidFill>
              <a:prstDash val="solid"/>
              <a:round/>
            </a:ln>
            <a:effectLst/>
          </p:spPr>
          <p:txBody>
            <a:bodyPr wrap="square" lIns="45718" tIns="45718" rIns="45718" bIns="45718" numCol="1" anchor="t">
              <a:noAutofit/>
            </a:bodyPr>
            <a:lstStyle/>
            <a:p>
              <a:pPr/>
            </a:p>
          </p:txBody>
        </p:sp>
        <p:sp>
          <p:nvSpPr>
            <p:cNvPr id="1362" name="Shape 1344"/>
            <p:cNvSpPr/>
            <p:nvPr/>
          </p:nvSpPr>
          <p:spPr>
            <a:xfrm>
              <a:off x="145312" y="405407"/>
              <a:ext cx="81321" cy="32711"/>
            </a:xfrm>
            <a:prstGeom prst="line">
              <a:avLst/>
            </a:prstGeom>
            <a:noFill/>
            <a:ln w="19050" cap="flat">
              <a:solidFill>
                <a:srgbClr val="808080"/>
              </a:solidFill>
              <a:prstDash val="solid"/>
              <a:round/>
            </a:ln>
            <a:effectLst/>
          </p:spPr>
          <p:txBody>
            <a:bodyPr wrap="square" lIns="45718" tIns="45718" rIns="45718" bIns="45718" numCol="1" anchor="t">
              <a:noAutofit/>
            </a:bodyPr>
            <a:lstStyle/>
            <a:p>
              <a:pPr/>
            </a:p>
          </p:txBody>
        </p:sp>
        <p:sp>
          <p:nvSpPr>
            <p:cNvPr id="1363" name="Shape 1345"/>
            <p:cNvSpPr/>
            <p:nvPr/>
          </p:nvSpPr>
          <p:spPr>
            <a:xfrm flipV="1">
              <a:off x="226627" y="405407"/>
              <a:ext cx="85838" cy="32711"/>
            </a:xfrm>
            <a:prstGeom prst="line">
              <a:avLst/>
            </a:prstGeom>
            <a:noFill/>
            <a:ln w="19050" cap="flat">
              <a:solidFill>
                <a:srgbClr val="808080"/>
              </a:solidFill>
              <a:prstDash val="solid"/>
              <a:round/>
            </a:ln>
            <a:effectLst/>
          </p:spPr>
          <p:txBody>
            <a:bodyPr wrap="square" lIns="45718" tIns="45718" rIns="45718" bIns="45718" numCol="1" anchor="t">
              <a:noAutofit/>
            </a:bodyPr>
            <a:lstStyle/>
            <a:p>
              <a:pPr/>
            </a:p>
          </p:txBody>
        </p:sp>
        <p:sp>
          <p:nvSpPr>
            <p:cNvPr id="1364" name="Shape 1346"/>
            <p:cNvSpPr/>
            <p:nvPr/>
          </p:nvSpPr>
          <p:spPr>
            <a:xfrm>
              <a:off x="118207" y="464004"/>
              <a:ext cx="104661" cy="44294"/>
            </a:xfrm>
            <a:prstGeom prst="line">
              <a:avLst/>
            </a:prstGeom>
            <a:noFill/>
            <a:ln w="19050" cap="flat">
              <a:solidFill>
                <a:srgbClr val="808080"/>
              </a:solidFill>
              <a:prstDash val="solid"/>
              <a:round/>
            </a:ln>
            <a:effectLst/>
          </p:spPr>
          <p:txBody>
            <a:bodyPr wrap="square" lIns="45718" tIns="45718" rIns="45718" bIns="45718" numCol="1" anchor="t">
              <a:noAutofit/>
            </a:bodyPr>
            <a:lstStyle/>
            <a:p>
              <a:pPr/>
            </a:p>
          </p:txBody>
        </p:sp>
        <p:sp>
          <p:nvSpPr>
            <p:cNvPr id="1365" name="Shape 1347"/>
            <p:cNvSpPr/>
            <p:nvPr/>
          </p:nvSpPr>
          <p:spPr>
            <a:xfrm flipV="1">
              <a:off x="226627" y="472861"/>
              <a:ext cx="105414" cy="38844"/>
            </a:xfrm>
            <a:prstGeom prst="line">
              <a:avLst/>
            </a:prstGeom>
            <a:noFill/>
            <a:ln w="19050" cap="flat">
              <a:solidFill>
                <a:srgbClr val="808080"/>
              </a:solidFill>
              <a:prstDash val="solid"/>
              <a:round/>
            </a:ln>
            <a:effectLst/>
          </p:spPr>
          <p:txBody>
            <a:bodyPr wrap="square" lIns="45718" tIns="45718" rIns="45718" bIns="45718" numCol="1" anchor="t">
              <a:noAutofit/>
            </a:bodyPr>
            <a:lstStyle/>
            <a:p>
              <a:pPr/>
            </a:p>
          </p:txBody>
        </p:sp>
        <p:sp>
          <p:nvSpPr>
            <p:cNvPr id="1366" name="Shape 1348"/>
            <p:cNvSpPr/>
            <p:nvPr/>
          </p:nvSpPr>
          <p:spPr>
            <a:xfrm flipV="1">
              <a:off x="226627" y="345448"/>
              <a:ext cx="54215" cy="16359"/>
            </a:xfrm>
            <a:prstGeom prst="line">
              <a:avLst/>
            </a:prstGeom>
            <a:noFill/>
            <a:ln w="19050" cap="flat">
              <a:solidFill>
                <a:srgbClr val="808080"/>
              </a:solidFill>
              <a:prstDash val="solid"/>
              <a:round/>
            </a:ln>
            <a:effectLst/>
          </p:spPr>
          <p:txBody>
            <a:bodyPr wrap="square" lIns="45718" tIns="45718" rIns="45718" bIns="45718" numCol="1" anchor="t">
              <a:noAutofit/>
            </a:bodyPr>
            <a:lstStyle/>
            <a:p>
              <a:pPr/>
            </a:p>
          </p:txBody>
        </p:sp>
        <p:sp>
          <p:nvSpPr>
            <p:cNvPr id="1367" name="Shape 1349"/>
            <p:cNvSpPr/>
            <p:nvPr/>
          </p:nvSpPr>
          <p:spPr>
            <a:xfrm flipV="1">
              <a:off x="226627" y="263003"/>
              <a:ext cx="33887" cy="12270"/>
            </a:xfrm>
            <a:prstGeom prst="line">
              <a:avLst/>
            </a:prstGeom>
            <a:noFill/>
            <a:ln w="19050" cap="flat">
              <a:solidFill>
                <a:srgbClr val="808080"/>
              </a:solidFill>
              <a:prstDash val="solid"/>
              <a:round/>
            </a:ln>
            <a:effectLst/>
          </p:spPr>
          <p:txBody>
            <a:bodyPr wrap="square" lIns="45718" tIns="45718" rIns="45718" bIns="45718" numCol="1" anchor="t">
              <a:noAutofit/>
            </a:bodyPr>
            <a:lstStyle/>
            <a:p>
              <a:pPr/>
            </a:p>
          </p:txBody>
        </p:sp>
        <p:sp>
          <p:nvSpPr>
            <p:cNvPr id="1368" name="Shape 1350"/>
            <p:cNvSpPr/>
            <p:nvPr/>
          </p:nvSpPr>
          <p:spPr>
            <a:xfrm>
              <a:off x="165641" y="339998"/>
              <a:ext cx="65509" cy="21809"/>
            </a:xfrm>
            <a:prstGeom prst="line">
              <a:avLst/>
            </a:prstGeom>
            <a:noFill/>
            <a:ln w="19050" cap="flat">
              <a:solidFill>
                <a:srgbClr val="808080"/>
              </a:solidFill>
              <a:prstDash val="solid"/>
              <a:round/>
            </a:ln>
            <a:effectLst/>
          </p:spPr>
          <p:txBody>
            <a:bodyPr wrap="square" lIns="45718" tIns="45718" rIns="45718" bIns="45718" numCol="1" anchor="t">
              <a:noAutofit/>
            </a:bodyPr>
            <a:lstStyle/>
            <a:p>
              <a:pPr/>
            </a:p>
          </p:txBody>
        </p:sp>
        <p:sp>
          <p:nvSpPr>
            <p:cNvPr id="1369" name="Shape 1351"/>
            <p:cNvSpPr/>
            <p:nvPr/>
          </p:nvSpPr>
          <p:spPr>
            <a:xfrm>
              <a:off x="195004" y="259596"/>
              <a:ext cx="37652" cy="21128"/>
            </a:xfrm>
            <a:prstGeom prst="line">
              <a:avLst/>
            </a:prstGeom>
            <a:noFill/>
            <a:ln w="19050" cap="flat">
              <a:solidFill>
                <a:srgbClr val="808080"/>
              </a:solidFill>
              <a:prstDash val="solid"/>
              <a:round/>
            </a:ln>
            <a:effectLst/>
          </p:spPr>
          <p:txBody>
            <a:bodyPr wrap="square" lIns="45718" tIns="45718" rIns="45718" bIns="45718" numCol="1" anchor="t">
              <a:noAutofit/>
            </a:bodyPr>
            <a:lstStyle/>
            <a:p>
              <a:pPr/>
            </a:p>
          </p:txBody>
        </p:sp>
        <p:sp>
          <p:nvSpPr>
            <p:cNvPr id="1370" name="Shape 1352"/>
            <p:cNvSpPr/>
            <p:nvPr/>
          </p:nvSpPr>
          <p:spPr>
            <a:xfrm>
              <a:off x="201780" y="143085"/>
              <a:ext cx="47445" cy="46343"/>
            </a:xfrm>
            <a:prstGeom prst="ellipse">
              <a:avLst/>
            </a:prstGeom>
            <a:solidFill>
              <a:srgbClr val="808080"/>
            </a:solidFill>
            <a:ln w="9525" cap="flat">
              <a:solidFill>
                <a:srgbClr val="80808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pic>
          <p:nvPicPr>
            <p:cNvPr id="1371" name="image28.png" descr="image28.png"/>
            <p:cNvPicPr>
              <a:picLocks noChangeAspect="1"/>
            </p:cNvPicPr>
            <p:nvPr/>
          </p:nvPicPr>
          <p:blipFill>
            <a:blip r:embed="rId4">
              <a:extLst/>
            </a:blip>
            <a:stretch>
              <a:fillRect/>
            </a:stretch>
          </p:blipFill>
          <p:spPr>
            <a:xfrm>
              <a:off x="-2" y="-2"/>
              <a:ext cx="468325" cy="342731"/>
            </a:xfrm>
            <a:prstGeom prst="rect">
              <a:avLst/>
            </a:prstGeom>
            <a:ln w="12700" cap="flat">
              <a:noFill/>
              <a:miter lim="400000"/>
            </a:ln>
            <a:effectLst/>
          </p:spPr>
        </p:pic>
      </p:grpSp>
      <p:grpSp>
        <p:nvGrpSpPr>
          <p:cNvPr id="1382" name="Group 1364"/>
          <p:cNvGrpSpPr/>
          <p:nvPr/>
        </p:nvGrpSpPr>
        <p:grpSpPr>
          <a:xfrm>
            <a:off x="6289667" y="2406647"/>
            <a:ext cx="454036" cy="254012"/>
            <a:chOff x="0" y="-1"/>
            <a:chExt cx="454035" cy="254011"/>
          </a:xfrm>
        </p:grpSpPr>
        <p:sp>
          <p:nvSpPr>
            <p:cNvPr id="1373" name="Shape 1355"/>
            <p:cNvSpPr/>
            <p:nvPr/>
          </p:nvSpPr>
          <p:spPr>
            <a:xfrm>
              <a:off x="-1" y="-2"/>
              <a:ext cx="152404" cy="95257"/>
            </a:xfrm>
            <a:prstGeom prst="line">
              <a:avLst/>
            </a:prstGeom>
            <a:noFill/>
            <a:ln w="9525" cap="flat">
              <a:solidFill>
                <a:srgbClr val="969696"/>
              </a:solidFill>
              <a:prstDash val="solid"/>
              <a:round/>
            </a:ln>
            <a:effectLst/>
          </p:spPr>
          <p:txBody>
            <a:bodyPr wrap="square" lIns="45718" tIns="45718" rIns="45718" bIns="45718" numCol="1" anchor="t">
              <a:noAutofit/>
            </a:bodyPr>
            <a:lstStyle/>
            <a:p>
              <a:pPr/>
            </a:p>
          </p:txBody>
        </p:sp>
        <p:sp>
          <p:nvSpPr>
            <p:cNvPr id="1374" name="Shape 1356"/>
            <p:cNvSpPr/>
            <p:nvPr/>
          </p:nvSpPr>
          <p:spPr>
            <a:xfrm>
              <a:off x="65088" y="158752"/>
              <a:ext cx="387361" cy="95259"/>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375" name="Shape 1357"/>
            <p:cNvSpPr/>
            <p:nvPr/>
          </p:nvSpPr>
          <p:spPr>
            <a:xfrm>
              <a:off x="65088" y="149227"/>
              <a:ext cx="388947" cy="58743"/>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376" name="Shape 1358"/>
            <p:cNvSpPr/>
            <p:nvPr/>
          </p:nvSpPr>
          <p:spPr>
            <a:xfrm>
              <a:off x="63501" y="84138"/>
              <a:ext cx="387359" cy="111135"/>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379" name="Group 1361"/>
            <p:cNvGrpSpPr/>
            <p:nvPr/>
          </p:nvGrpSpPr>
          <p:grpSpPr>
            <a:xfrm>
              <a:off x="141284" y="112711"/>
              <a:ext cx="219092" cy="52401"/>
              <a:chOff x="-1" y="0"/>
              <a:chExt cx="219091" cy="52399"/>
            </a:xfrm>
          </p:grpSpPr>
          <p:sp>
            <p:nvSpPr>
              <p:cNvPr id="1377" name="Shape 1359"/>
              <p:cNvSpPr/>
              <p:nvPr/>
            </p:nvSpPr>
            <p:spPr>
              <a:xfrm>
                <a:off x="-2" y="-1"/>
                <a:ext cx="219092" cy="52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378" name="Shape 1360"/>
              <p:cNvSpPr/>
              <p:nvPr/>
            </p:nvSpPr>
            <p:spPr>
              <a:xfrm>
                <a:off x="9895" y="-1"/>
                <a:ext cx="199302" cy="52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380" name="Shape 1362"/>
            <p:cNvSpPr/>
            <p:nvPr/>
          </p:nvSpPr>
          <p:spPr>
            <a:xfrm flipH="1">
              <a:off x="65088" y="136527"/>
              <a:ext cx="6" cy="74618"/>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381" name="Shape 1363"/>
            <p:cNvSpPr/>
            <p:nvPr/>
          </p:nvSpPr>
          <p:spPr>
            <a:xfrm>
              <a:off x="450855" y="139701"/>
              <a:ext cx="5" cy="73032"/>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grpSp>
        <p:nvGrpSpPr>
          <p:cNvPr id="1391" name="Group 1373"/>
          <p:cNvGrpSpPr/>
          <p:nvPr/>
        </p:nvGrpSpPr>
        <p:grpSpPr>
          <a:xfrm>
            <a:off x="7202484" y="2493954"/>
            <a:ext cx="390533" cy="174638"/>
            <a:chOff x="0" y="0"/>
            <a:chExt cx="390531" cy="174636"/>
          </a:xfrm>
        </p:grpSpPr>
        <p:sp>
          <p:nvSpPr>
            <p:cNvPr id="1383" name="Shape 1365"/>
            <p:cNvSpPr/>
            <p:nvPr/>
          </p:nvSpPr>
          <p:spPr>
            <a:xfrm>
              <a:off x="1586" y="76705"/>
              <a:ext cx="387361" cy="97931"/>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384" name="Shape 1366"/>
            <p:cNvSpPr/>
            <p:nvPr/>
          </p:nvSpPr>
          <p:spPr>
            <a:xfrm>
              <a:off x="1586" y="66913"/>
              <a:ext cx="388945" cy="60390"/>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385" name="Shape 1367"/>
            <p:cNvSpPr/>
            <p:nvPr/>
          </p:nvSpPr>
          <p:spPr>
            <a:xfrm>
              <a:off x="-1" y="-1"/>
              <a:ext cx="387359" cy="114251"/>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388" name="Group 1370"/>
            <p:cNvGrpSpPr/>
            <p:nvPr/>
          </p:nvGrpSpPr>
          <p:grpSpPr>
            <a:xfrm>
              <a:off x="77785" y="29373"/>
              <a:ext cx="219087" cy="53869"/>
              <a:chOff x="0" y="0"/>
              <a:chExt cx="219086" cy="53868"/>
            </a:xfrm>
          </p:grpSpPr>
          <p:sp>
            <p:nvSpPr>
              <p:cNvPr id="1386" name="Shape 1368"/>
              <p:cNvSpPr/>
              <p:nvPr/>
            </p:nvSpPr>
            <p:spPr>
              <a:xfrm>
                <a:off x="-1" y="-1"/>
                <a:ext cx="219087" cy="53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387" name="Shape 1369"/>
              <p:cNvSpPr/>
              <p:nvPr/>
            </p:nvSpPr>
            <p:spPr>
              <a:xfrm>
                <a:off x="9894" y="-1"/>
                <a:ext cx="199299" cy="53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389" name="Shape 1371"/>
            <p:cNvSpPr/>
            <p:nvPr/>
          </p:nvSpPr>
          <p:spPr>
            <a:xfrm flipH="1">
              <a:off x="1587" y="53857"/>
              <a:ext cx="5" cy="76710"/>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390" name="Shape 1372"/>
            <p:cNvSpPr/>
            <p:nvPr/>
          </p:nvSpPr>
          <p:spPr>
            <a:xfrm>
              <a:off x="387351" y="57121"/>
              <a:ext cx="5" cy="75078"/>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grpSp>
        <p:nvGrpSpPr>
          <p:cNvPr id="1400" name="Group 1382"/>
          <p:cNvGrpSpPr/>
          <p:nvPr/>
        </p:nvGrpSpPr>
        <p:grpSpPr>
          <a:xfrm>
            <a:off x="7213594" y="2757479"/>
            <a:ext cx="390537" cy="174638"/>
            <a:chOff x="-1" y="0"/>
            <a:chExt cx="390536" cy="174636"/>
          </a:xfrm>
        </p:grpSpPr>
        <p:sp>
          <p:nvSpPr>
            <p:cNvPr id="1392" name="Shape 1374"/>
            <p:cNvSpPr/>
            <p:nvPr/>
          </p:nvSpPr>
          <p:spPr>
            <a:xfrm>
              <a:off x="1587" y="76705"/>
              <a:ext cx="387365" cy="97931"/>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393" name="Shape 1375"/>
            <p:cNvSpPr/>
            <p:nvPr/>
          </p:nvSpPr>
          <p:spPr>
            <a:xfrm>
              <a:off x="1586" y="66913"/>
              <a:ext cx="388950" cy="60390"/>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394" name="Shape 1376"/>
            <p:cNvSpPr/>
            <p:nvPr/>
          </p:nvSpPr>
          <p:spPr>
            <a:xfrm>
              <a:off x="-2" y="-1"/>
              <a:ext cx="387364" cy="114251"/>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397" name="Group 1379"/>
            <p:cNvGrpSpPr/>
            <p:nvPr/>
          </p:nvGrpSpPr>
          <p:grpSpPr>
            <a:xfrm>
              <a:off x="77787" y="29373"/>
              <a:ext cx="219089" cy="53869"/>
              <a:chOff x="0" y="0"/>
              <a:chExt cx="219088" cy="53868"/>
            </a:xfrm>
          </p:grpSpPr>
          <p:sp>
            <p:nvSpPr>
              <p:cNvPr id="1395" name="Shape 1377"/>
              <p:cNvSpPr/>
              <p:nvPr/>
            </p:nvSpPr>
            <p:spPr>
              <a:xfrm>
                <a:off x="-1" y="-1"/>
                <a:ext cx="219089" cy="53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396" name="Shape 1378"/>
              <p:cNvSpPr/>
              <p:nvPr/>
            </p:nvSpPr>
            <p:spPr>
              <a:xfrm>
                <a:off x="9894" y="-1"/>
                <a:ext cx="199299" cy="53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398" name="Shape 1380"/>
            <p:cNvSpPr/>
            <p:nvPr/>
          </p:nvSpPr>
          <p:spPr>
            <a:xfrm flipH="1">
              <a:off x="1588" y="53857"/>
              <a:ext cx="5" cy="76710"/>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399" name="Shape 1381"/>
            <p:cNvSpPr/>
            <p:nvPr/>
          </p:nvSpPr>
          <p:spPr>
            <a:xfrm>
              <a:off x="387357" y="57121"/>
              <a:ext cx="5" cy="75078"/>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grpSp>
        <p:nvGrpSpPr>
          <p:cNvPr id="1409" name="Group 1391"/>
          <p:cNvGrpSpPr/>
          <p:nvPr/>
        </p:nvGrpSpPr>
        <p:grpSpPr>
          <a:xfrm>
            <a:off x="7762869" y="2759067"/>
            <a:ext cx="390537" cy="174642"/>
            <a:chOff x="-1" y="-1"/>
            <a:chExt cx="390536" cy="174640"/>
          </a:xfrm>
        </p:grpSpPr>
        <p:sp>
          <p:nvSpPr>
            <p:cNvPr id="1401" name="Shape 1383"/>
            <p:cNvSpPr/>
            <p:nvPr/>
          </p:nvSpPr>
          <p:spPr>
            <a:xfrm>
              <a:off x="1587" y="76707"/>
              <a:ext cx="387365" cy="97933"/>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402" name="Shape 1384"/>
            <p:cNvSpPr/>
            <p:nvPr/>
          </p:nvSpPr>
          <p:spPr>
            <a:xfrm>
              <a:off x="1586" y="66915"/>
              <a:ext cx="388950" cy="60390"/>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403" name="Shape 1385"/>
            <p:cNvSpPr/>
            <p:nvPr/>
          </p:nvSpPr>
          <p:spPr>
            <a:xfrm>
              <a:off x="-2" y="-2"/>
              <a:ext cx="387364" cy="114253"/>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406" name="Group 1388"/>
            <p:cNvGrpSpPr/>
            <p:nvPr/>
          </p:nvGrpSpPr>
          <p:grpSpPr>
            <a:xfrm>
              <a:off x="77787" y="29376"/>
              <a:ext cx="219089" cy="53869"/>
              <a:chOff x="0" y="0"/>
              <a:chExt cx="219088" cy="53868"/>
            </a:xfrm>
          </p:grpSpPr>
          <p:sp>
            <p:nvSpPr>
              <p:cNvPr id="1404" name="Shape 1386"/>
              <p:cNvSpPr/>
              <p:nvPr/>
            </p:nvSpPr>
            <p:spPr>
              <a:xfrm>
                <a:off x="-1" y="-1"/>
                <a:ext cx="219089" cy="53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05" name="Shape 1387"/>
              <p:cNvSpPr/>
              <p:nvPr/>
            </p:nvSpPr>
            <p:spPr>
              <a:xfrm>
                <a:off x="9894" y="-1"/>
                <a:ext cx="199299" cy="53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407" name="Shape 1389"/>
            <p:cNvSpPr/>
            <p:nvPr/>
          </p:nvSpPr>
          <p:spPr>
            <a:xfrm flipH="1">
              <a:off x="1588" y="53859"/>
              <a:ext cx="5" cy="76710"/>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408" name="Shape 1390"/>
            <p:cNvSpPr/>
            <p:nvPr/>
          </p:nvSpPr>
          <p:spPr>
            <a:xfrm>
              <a:off x="387357" y="57123"/>
              <a:ext cx="5" cy="75078"/>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grpSp>
        <p:nvGrpSpPr>
          <p:cNvPr id="1418" name="Group 1400"/>
          <p:cNvGrpSpPr/>
          <p:nvPr/>
        </p:nvGrpSpPr>
        <p:grpSpPr>
          <a:xfrm>
            <a:off x="7689844" y="2393942"/>
            <a:ext cx="390537" cy="174642"/>
            <a:chOff x="-1" y="-1"/>
            <a:chExt cx="390536" cy="174640"/>
          </a:xfrm>
        </p:grpSpPr>
        <p:sp>
          <p:nvSpPr>
            <p:cNvPr id="1410" name="Shape 1392"/>
            <p:cNvSpPr/>
            <p:nvPr/>
          </p:nvSpPr>
          <p:spPr>
            <a:xfrm>
              <a:off x="1587" y="76707"/>
              <a:ext cx="387365" cy="97933"/>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411" name="Shape 1393"/>
            <p:cNvSpPr/>
            <p:nvPr/>
          </p:nvSpPr>
          <p:spPr>
            <a:xfrm>
              <a:off x="1586" y="66915"/>
              <a:ext cx="388950" cy="60390"/>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412" name="Shape 1394"/>
            <p:cNvSpPr/>
            <p:nvPr/>
          </p:nvSpPr>
          <p:spPr>
            <a:xfrm>
              <a:off x="-2" y="-2"/>
              <a:ext cx="387364" cy="114253"/>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415" name="Group 1397"/>
            <p:cNvGrpSpPr/>
            <p:nvPr/>
          </p:nvGrpSpPr>
          <p:grpSpPr>
            <a:xfrm>
              <a:off x="77787" y="29376"/>
              <a:ext cx="219089" cy="53869"/>
              <a:chOff x="0" y="0"/>
              <a:chExt cx="219088" cy="53868"/>
            </a:xfrm>
          </p:grpSpPr>
          <p:sp>
            <p:nvSpPr>
              <p:cNvPr id="1413" name="Shape 1395"/>
              <p:cNvSpPr/>
              <p:nvPr/>
            </p:nvSpPr>
            <p:spPr>
              <a:xfrm>
                <a:off x="-1" y="-1"/>
                <a:ext cx="219089" cy="53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14" name="Shape 1396"/>
              <p:cNvSpPr/>
              <p:nvPr/>
            </p:nvSpPr>
            <p:spPr>
              <a:xfrm>
                <a:off x="9894" y="-1"/>
                <a:ext cx="199299" cy="53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416" name="Shape 1398"/>
            <p:cNvSpPr/>
            <p:nvPr/>
          </p:nvSpPr>
          <p:spPr>
            <a:xfrm flipH="1">
              <a:off x="1588" y="53859"/>
              <a:ext cx="5" cy="76710"/>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417" name="Shape 1399"/>
            <p:cNvSpPr/>
            <p:nvPr/>
          </p:nvSpPr>
          <p:spPr>
            <a:xfrm>
              <a:off x="387357" y="57123"/>
              <a:ext cx="5" cy="75078"/>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grpSp>
        <p:nvGrpSpPr>
          <p:cNvPr id="1427" name="Group 1409"/>
          <p:cNvGrpSpPr/>
          <p:nvPr/>
        </p:nvGrpSpPr>
        <p:grpSpPr>
          <a:xfrm>
            <a:off x="7737467" y="3644890"/>
            <a:ext cx="492139" cy="206392"/>
            <a:chOff x="0" y="-1"/>
            <a:chExt cx="492138" cy="206390"/>
          </a:xfrm>
        </p:grpSpPr>
        <p:sp>
          <p:nvSpPr>
            <p:cNvPr id="1419" name="Shape 1401"/>
            <p:cNvSpPr/>
            <p:nvPr/>
          </p:nvSpPr>
          <p:spPr>
            <a:xfrm>
              <a:off x="1999" y="90653"/>
              <a:ext cx="488142" cy="115737"/>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420" name="Shape 1402"/>
            <p:cNvSpPr/>
            <p:nvPr/>
          </p:nvSpPr>
          <p:spPr>
            <a:xfrm>
              <a:off x="2000" y="79081"/>
              <a:ext cx="490138" cy="71369"/>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421" name="Shape 1403"/>
            <p:cNvSpPr/>
            <p:nvPr/>
          </p:nvSpPr>
          <p:spPr>
            <a:xfrm>
              <a:off x="-1" y="-2"/>
              <a:ext cx="488137" cy="135027"/>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424" name="Group 1406"/>
            <p:cNvGrpSpPr/>
            <p:nvPr/>
          </p:nvGrpSpPr>
          <p:grpSpPr>
            <a:xfrm>
              <a:off x="98024" y="34716"/>
              <a:ext cx="276086" cy="63662"/>
              <a:chOff x="-1" y="-1"/>
              <a:chExt cx="276085" cy="63661"/>
            </a:xfrm>
          </p:grpSpPr>
          <p:sp>
            <p:nvSpPr>
              <p:cNvPr id="1422" name="Shape 1404"/>
              <p:cNvSpPr/>
              <p:nvPr/>
            </p:nvSpPr>
            <p:spPr>
              <a:xfrm>
                <a:off x="-2" y="-2"/>
                <a:ext cx="276087" cy="63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23" name="Shape 1405"/>
              <p:cNvSpPr/>
              <p:nvPr/>
            </p:nvSpPr>
            <p:spPr>
              <a:xfrm>
                <a:off x="12468" y="-2"/>
                <a:ext cx="251148" cy="63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425" name="Shape 1407"/>
            <p:cNvSpPr/>
            <p:nvPr/>
          </p:nvSpPr>
          <p:spPr>
            <a:xfrm flipH="1">
              <a:off x="2000" y="63651"/>
              <a:ext cx="7" cy="90657"/>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426" name="Shape 1408"/>
            <p:cNvSpPr/>
            <p:nvPr/>
          </p:nvSpPr>
          <p:spPr>
            <a:xfrm>
              <a:off x="488129" y="67508"/>
              <a:ext cx="7" cy="84871"/>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sp>
        <p:nvSpPr>
          <p:cNvPr id="1428" name="Shape 1410"/>
          <p:cNvSpPr/>
          <p:nvPr/>
        </p:nvSpPr>
        <p:spPr>
          <a:xfrm>
            <a:off x="6427787" y="3743325"/>
            <a:ext cx="679456" cy="0"/>
          </a:xfrm>
          <a:prstGeom prst="line">
            <a:avLst/>
          </a:prstGeom>
          <a:ln>
            <a:solidFill>
              <a:srgbClr val="FF0000"/>
            </a:solidFill>
          </a:ln>
        </p:spPr>
        <p:txBody>
          <a:bodyPr lIns="45718" tIns="45718" rIns="45718" bIns="45718"/>
          <a:lstStyle/>
          <a:p>
            <a:pPr/>
          </a:p>
        </p:txBody>
      </p:sp>
      <p:grpSp>
        <p:nvGrpSpPr>
          <p:cNvPr id="1437" name="Group 1419"/>
          <p:cNvGrpSpPr/>
          <p:nvPr/>
        </p:nvGrpSpPr>
        <p:grpSpPr>
          <a:xfrm>
            <a:off x="7086592" y="3632190"/>
            <a:ext cx="492139" cy="206392"/>
            <a:chOff x="0" y="-1"/>
            <a:chExt cx="492138" cy="206390"/>
          </a:xfrm>
        </p:grpSpPr>
        <p:sp>
          <p:nvSpPr>
            <p:cNvPr id="1429" name="Shape 1411"/>
            <p:cNvSpPr/>
            <p:nvPr/>
          </p:nvSpPr>
          <p:spPr>
            <a:xfrm>
              <a:off x="1999" y="90653"/>
              <a:ext cx="488142" cy="115737"/>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430" name="Shape 1412"/>
            <p:cNvSpPr/>
            <p:nvPr/>
          </p:nvSpPr>
          <p:spPr>
            <a:xfrm>
              <a:off x="2000" y="79081"/>
              <a:ext cx="490138" cy="71369"/>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431" name="Shape 1413"/>
            <p:cNvSpPr/>
            <p:nvPr/>
          </p:nvSpPr>
          <p:spPr>
            <a:xfrm>
              <a:off x="-1" y="-2"/>
              <a:ext cx="488137" cy="135027"/>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434" name="Group 1416"/>
            <p:cNvGrpSpPr/>
            <p:nvPr/>
          </p:nvGrpSpPr>
          <p:grpSpPr>
            <a:xfrm>
              <a:off x="98024" y="34716"/>
              <a:ext cx="276086" cy="63662"/>
              <a:chOff x="-1" y="-1"/>
              <a:chExt cx="276085" cy="63661"/>
            </a:xfrm>
          </p:grpSpPr>
          <p:sp>
            <p:nvSpPr>
              <p:cNvPr id="1432" name="Shape 1414"/>
              <p:cNvSpPr/>
              <p:nvPr/>
            </p:nvSpPr>
            <p:spPr>
              <a:xfrm>
                <a:off x="-2" y="-2"/>
                <a:ext cx="276087" cy="63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33" name="Shape 1415"/>
              <p:cNvSpPr/>
              <p:nvPr/>
            </p:nvSpPr>
            <p:spPr>
              <a:xfrm>
                <a:off x="12468" y="-2"/>
                <a:ext cx="251148" cy="63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435" name="Shape 1417"/>
            <p:cNvSpPr/>
            <p:nvPr/>
          </p:nvSpPr>
          <p:spPr>
            <a:xfrm flipH="1">
              <a:off x="2000" y="63651"/>
              <a:ext cx="7" cy="90657"/>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436" name="Shape 1418"/>
            <p:cNvSpPr/>
            <p:nvPr/>
          </p:nvSpPr>
          <p:spPr>
            <a:xfrm>
              <a:off x="488129" y="67508"/>
              <a:ext cx="7" cy="84871"/>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grpSp>
        <p:nvGrpSpPr>
          <p:cNvPr id="1446" name="Group 1428"/>
          <p:cNvGrpSpPr/>
          <p:nvPr/>
        </p:nvGrpSpPr>
        <p:grpSpPr>
          <a:xfrm>
            <a:off x="7591417" y="4806940"/>
            <a:ext cx="622312" cy="244491"/>
            <a:chOff x="0" y="0"/>
            <a:chExt cx="622310" cy="244489"/>
          </a:xfrm>
        </p:grpSpPr>
        <p:sp>
          <p:nvSpPr>
            <p:cNvPr id="1438" name="Shape 1420"/>
            <p:cNvSpPr/>
            <p:nvPr/>
          </p:nvSpPr>
          <p:spPr>
            <a:xfrm>
              <a:off x="2530" y="107388"/>
              <a:ext cx="617254" cy="137101"/>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439" name="Shape 1421"/>
            <p:cNvSpPr/>
            <p:nvPr/>
          </p:nvSpPr>
          <p:spPr>
            <a:xfrm>
              <a:off x="2530" y="93679"/>
              <a:ext cx="619781" cy="84544"/>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440" name="Shape 1422"/>
            <p:cNvSpPr/>
            <p:nvPr/>
          </p:nvSpPr>
          <p:spPr>
            <a:xfrm>
              <a:off x="-1" y="-1"/>
              <a:ext cx="617256" cy="159953"/>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443" name="Group 1425"/>
            <p:cNvGrpSpPr/>
            <p:nvPr/>
          </p:nvGrpSpPr>
          <p:grpSpPr>
            <a:xfrm>
              <a:off x="123955" y="41126"/>
              <a:ext cx="349109" cy="75411"/>
              <a:chOff x="-1" y="-1"/>
              <a:chExt cx="349108" cy="75410"/>
            </a:xfrm>
          </p:grpSpPr>
          <p:sp>
            <p:nvSpPr>
              <p:cNvPr id="1441" name="Shape 1423"/>
              <p:cNvSpPr/>
              <p:nvPr/>
            </p:nvSpPr>
            <p:spPr>
              <a:xfrm>
                <a:off x="-2" y="-2"/>
                <a:ext cx="349110" cy="75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42" name="Shape 1424"/>
              <p:cNvSpPr/>
              <p:nvPr/>
            </p:nvSpPr>
            <p:spPr>
              <a:xfrm>
                <a:off x="15766" y="-2"/>
                <a:ext cx="317576" cy="75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444" name="Shape 1426"/>
            <p:cNvSpPr/>
            <p:nvPr/>
          </p:nvSpPr>
          <p:spPr>
            <a:xfrm flipH="1">
              <a:off x="2530" y="75400"/>
              <a:ext cx="6" cy="107393"/>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445" name="Shape 1427"/>
            <p:cNvSpPr/>
            <p:nvPr/>
          </p:nvSpPr>
          <p:spPr>
            <a:xfrm>
              <a:off x="617246" y="79970"/>
              <a:ext cx="5" cy="107392"/>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grpSp>
        <p:nvGrpSpPr>
          <p:cNvPr id="1455" name="Group 1437"/>
          <p:cNvGrpSpPr/>
          <p:nvPr/>
        </p:nvGrpSpPr>
        <p:grpSpPr>
          <a:xfrm>
            <a:off x="6965942" y="4508490"/>
            <a:ext cx="622312" cy="244491"/>
            <a:chOff x="0" y="0"/>
            <a:chExt cx="622310" cy="244489"/>
          </a:xfrm>
        </p:grpSpPr>
        <p:sp>
          <p:nvSpPr>
            <p:cNvPr id="1447" name="Shape 1429"/>
            <p:cNvSpPr/>
            <p:nvPr/>
          </p:nvSpPr>
          <p:spPr>
            <a:xfrm>
              <a:off x="2530" y="107388"/>
              <a:ext cx="617254" cy="137101"/>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448" name="Shape 1430"/>
            <p:cNvSpPr/>
            <p:nvPr/>
          </p:nvSpPr>
          <p:spPr>
            <a:xfrm>
              <a:off x="2530" y="93679"/>
              <a:ext cx="619781" cy="84544"/>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449" name="Shape 1431"/>
            <p:cNvSpPr/>
            <p:nvPr/>
          </p:nvSpPr>
          <p:spPr>
            <a:xfrm>
              <a:off x="-1" y="-1"/>
              <a:ext cx="617256" cy="159953"/>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452" name="Group 1434"/>
            <p:cNvGrpSpPr/>
            <p:nvPr/>
          </p:nvGrpSpPr>
          <p:grpSpPr>
            <a:xfrm>
              <a:off x="123955" y="41126"/>
              <a:ext cx="349109" cy="75411"/>
              <a:chOff x="-1" y="-1"/>
              <a:chExt cx="349108" cy="75410"/>
            </a:xfrm>
          </p:grpSpPr>
          <p:sp>
            <p:nvSpPr>
              <p:cNvPr id="1450" name="Shape 1432"/>
              <p:cNvSpPr/>
              <p:nvPr/>
            </p:nvSpPr>
            <p:spPr>
              <a:xfrm>
                <a:off x="-2" y="-2"/>
                <a:ext cx="349110" cy="75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51" name="Shape 1433"/>
              <p:cNvSpPr/>
              <p:nvPr/>
            </p:nvSpPr>
            <p:spPr>
              <a:xfrm>
                <a:off x="15766" y="-2"/>
                <a:ext cx="317576" cy="75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453" name="Shape 1435"/>
            <p:cNvSpPr/>
            <p:nvPr/>
          </p:nvSpPr>
          <p:spPr>
            <a:xfrm flipH="1">
              <a:off x="2530" y="75400"/>
              <a:ext cx="6" cy="107393"/>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454" name="Shape 1436"/>
            <p:cNvSpPr/>
            <p:nvPr/>
          </p:nvSpPr>
          <p:spPr>
            <a:xfrm>
              <a:off x="617246" y="79970"/>
              <a:ext cx="5" cy="107392"/>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grpSp>
        <p:nvGrpSpPr>
          <p:cNvPr id="1464" name="Group 1446"/>
          <p:cNvGrpSpPr/>
          <p:nvPr/>
        </p:nvGrpSpPr>
        <p:grpSpPr>
          <a:xfrm>
            <a:off x="6242040" y="4851390"/>
            <a:ext cx="622312" cy="244491"/>
            <a:chOff x="0" y="0"/>
            <a:chExt cx="622310" cy="244489"/>
          </a:xfrm>
        </p:grpSpPr>
        <p:sp>
          <p:nvSpPr>
            <p:cNvPr id="1456" name="Shape 1438"/>
            <p:cNvSpPr/>
            <p:nvPr/>
          </p:nvSpPr>
          <p:spPr>
            <a:xfrm>
              <a:off x="2530" y="107388"/>
              <a:ext cx="617254" cy="137101"/>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457" name="Shape 1439"/>
            <p:cNvSpPr/>
            <p:nvPr/>
          </p:nvSpPr>
          <p:spPr>
            <a:xfrm>
              <a:off x="2530" y="93679"/>
              <a:ext cx="619781" cy="84544"/>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458" name="Shape 1440"/>
            <p:cNvSpPr/>
            <p:nvPr/>
          </p:nvSpPr>
          <p:spPr>
            <a:xfrm>
              <a:off x="-1" y="-1"/>
              <a:ext cx="617256" cy="159953"/>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461" name="Group 1443"/>
            <p:cNvGrpSpPr/>
            <p:nvPr/>
          </p:nvGrpSpPr>
          <p:grpSpPr>
            <a:xfrm>
              <a:off x="123955" y="41126"/>
              <a:ext cx="349109" cy="75411"/>
              <a:chOff x="-1" y="-1"/>
              <a:chExt cx="349108" cy="75410"/>
            </a:xfrm>
          </p:grpSpPr>
          <p:sp>
            <p:nvSpPr>
              <p:cNvPr id="1459" name="Shape 1441"/>
              <p:cNvSpPr/>
              <p:nvPr/>
            </p:nvSpPr>
            <p:spPr>
              <a:xfrm>
                <a:off x="-2" y="-2"/>
                <a:ext cx="349110" cy="75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60" name="Shape 1442"/>
              <p:cNvSpPr/>
              <p:nvPr/>
            </p:nvSpPr>
            <p:spPr>
              <a:xfrm>
                <a:off x="15766" y="-2"/>
                <a:ext cx="317576" cy="75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462" name="Shape 1444"/>
            <p:cNvSpPr/>
            <p:nvPr/>
          </p:nvSpPr>
          <p:spPr>
            <a:xfrm flipH="1">
              <a:off x="2530" y="75400"/>
              <a:ext cx="6" cy="107393"/>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463" name="Shape 1445"/>
            <p:cNvSpPr/>
            <p:nvPr/>
          </p:nvSpPr>
          <p:spPr>
            <a:xfrm>
              <a:off x="617246" y="79970"/>
              <a:ext cx="5" cy="107392"/>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grpSp>
        <p:nvGrpSpPr>
          <p:cNvPr id="1473" name="Group 1455"/>
          <p:cNvGrpSpPr/>
          <p:nvPr/>
        </p:nvGrpSpPr>
        <p:grpSpPr>
          <a:xfrm>
            <a:off x="6051542" y="3644895"/>
            <a:ext cx="390537" cy="171463"/>
            <a:chOff x="-1" y="0"/>
            <a:chExt cx="390536" cy="171461"/>
          </a:xfrm>
        </p:grpSpPr>
        <p:sp>
          <p:nvSpPr>
            <p:cNvPr id="1465" name="Shape 1447"/>
            <p:cNvSpPr/>
            <p:nvPr/>
          </p:nvSpPr>
          <p:spPr>
            <a:xfrm>
              <a:off x="1587" y="75310"/>
              <a:ext cx="387365" cy="96151"/>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466" name="Shape 1448"/>
            <p:cNvSpPr/>
            <p:nvPr/>
          </p:nvSpPr>
          <p:spPr>
            <a:xfrm>
              <a:off x="1586" y="65696"/>
              <a:ext cx="388950" cy="59293"/>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467" name="Shape 1449"/>
            <p:cNvSpPr/>
            <p:nvPr/>
          </p:nvSpPr>
          <p:spPr>
            <a:xfrm>
              <a:off x="-2" y="-1"/>
              <a:ext cx="387364" cy="112168"/>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470" name="Group 1452"/>
            <p:cNvGrpSpPr/>
            <p:nvPr/>
          </p:nvGrpSpPr>
          <p:grpSpPr>
            <a:xfrm>
              <a:off x="77787" y="28839"/>
              <a:ext cx="219089" cy="52891"/>
              <a:chOff x="0" y="0"/>
              <a:chExt cx="219088" cy="52890"/>
            </a:xfrm>
          </p:grpSpPr>
          <p:sp>
            <p:nvSpPr>
              <p:cNvPr id="1468" name="Shape 1450"/>
              <p:cNvSpPr/>
              <p:nvPr/>
            </p:nvSpPr>
            <p:spPr>
              <a:xfrm>
                <a:off x="-1" y="-1"/>
                <a:ext cx="219089" cy="52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69" name="Shape 1451"/>
              <p:cNvSpPr/>
              <p:nvPr/>
            </p:nvSpPr>
            <p:spPr>
              <a:xfrm>
                <a:off x="9894" y="-1"/>
                <a:ext cx="199299" cy="52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471" name="Shape 1453"/>
            <p:cNvSpPr/>
            <p:nvPr/>
          </p:nvSpPr>
          <p:spPr>
            <a:xfrm flipH="1">
              <a:off x="1588" y="52878"/>
              <a:ext cx="5" cy="80122"/>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472" name="Shape 1454"/>
            <p:cNvSpPr/>
            <p:nvPr/>
          </p:nvSpPr>
          <p:spPr>
            <a:xfrm>
              <a:off x="387356" y="56082"/>
              <a:ext cx="6" cy="78521"/>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grpSp>
        <p:nvGrpSpPr>
          <p:cNvPr id="1488" name="Group 1470"/>
          <p:cNvGrpSpPr/>
          <p:nvPr/>
        </p:nvGrpSpPr>
        <p:grpSpPr>
          <a:xfrm>
            <a:off x="7161207" y="5005377"/>
            <a:ext cx="446104" cy="422294"/>
            <a:chOff x="-1" y="-3"/>
            <a:chExt cx="446103" cy="422293"/>
          </a:xfrm>
        </p:grpSpPr>
        <p:grpSp>
          <p:nvGrpSpPr>
            <p:cNvPr id="1486" name="Group 1468"/>
            <p:cNvGrpSpPr/>
            <p:nvPr/>
          </p:nvGrpSpPr>
          <p:grpSpPr>
            <a:xfrm>
              <a:off x="69969" y="-4"/>
              <a:ext cx="376134" cy="110032"/>
              <a:chOff x="0" y="0"/>
              <a:chExt cx="376132" cy="110030"/>
            </a:xfrm>
          </p:grpSpPr>
          <p:sp>
            <p:nvSpPr>
              <p:cNvPr id="1474" name="Shape 1456"/>
              <p:cNvSpPr/>
              <p:nvPr/>
            </p:nvSpPr>
            <p:spPr>
              <a:xfrm>
                <a:off x="101077" y="20004"/>
                <a:ext cx="67070" cy="611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98" y="2700"/>
                    </a:moveTo>
                    <a:lnTo>
                      <a:pt x="5970" y="3631"/>
                    </a:lnTo>
                    <a:lnTo>
                      <a:pt x="4559" y="4655"/>
                    </a:lnTo>
                    <a:lnTo>
                      <a:pt x="3256" y="5866"/>
                    </a:lnTo>
                    <a:lnTo>
                      <a:pt x="2171" y="7169"/>
                    </a:lnTo>
                    <a:lnTo>
                      <a:pt x="1303" y="8472"/>
                    </a:lnTo>
                    <a:lnTo>
                      <a:pt x="651" y="10055"/>
                    </a:lnTo>
                    <a:lnTo>
                      <a:pt x="217" y="11638"/>
                    </a:lnTo>
                    <a:lnTo>
                      <a:pt x="0" y="13221"/>
                    </a:lnTo>
                    <a:lnTo>
                      <a:pt x="217" y="15455"/>
                    </a:lnTo>
                    <a:lnTo>
                      <a:pt x="1303" y="17317"/>
                    </a:lnTo>
                    <a:lnTo>
                      <a:pt x="2822" y="18900"/>
                    </a:lnTo>
                    <a:lnTo>
                      <a:pt x="4884" y="20110"/>
                    </a:lnTo>
                    <a:lnTo>
                      <a:pt x="7164" y="21041"/>
                    </a:lnTo>
                    <a:lnTo>
                      <a:pt x="9552" y="21414"/>
                    </a:lnTo>
                    <a:lnTo>
                      <a:pt x="12048" y="21600"/>
                    </a:lnTo>
                    <a:lnTo>
                      <a:pt x="14545" y="21228"/>
                    </a:lnTo>
                    <a:lnTo>
                      <a:pt x="14979" y="21228"/>
                    </a:lnTo>
                    <a:lnTo>
                      <a:pt x="15522" y="21041"/>
                    </a:lnTo>
                    <a:lnTo>
                      <a:pt x="15956" y="20669"/>
                    </a:lnTo>
                    <a:lnTo>
                      <a:pt x="16064" y="20297"/>
                    </a:lnTo>
                    <a:lnTo>
                      <a:pt x="15739" y="19738"/>
                    </a:lnTo>
                    <a:lnTo>
                      <a:pt x="15305" y="19272"/>
                    </a:lnTo>
                    <a:lnTo>
                      <a:pt x="14653" y="18900"/>
                    </a:lnTo>
                    <a:lnTo>
                      <a:pt x="12699" y="18341"/>
                    </a:lnTo>
                    <a:lnTo>
                      <a:pt x="11397" y="18155"/>
                    </a:lnTo>
                    <a:lnTo>
                      <a:pt x="10203" y="17969"/>
                    </a:lnTo>
                    <a:lnTo>
                      <a:pt x="9009" y="17690"/>
                    </a:lnTo>
                    <a:lnTo>
                      <a:pt x="7924" y="17410"/>
                    </a:lnTo>
                    <a:lnTo>
                      <a:pt x="6730" y="16945"/>
                    </a:lnTo>
                    <a:lnTo>
                      <a:pt x="5753" y="16386"/>
                    </a:lnTo>
                    <a:lnTo>
                      <a:pt x="4667" y="15548"/>
                    </a:lnTo>
                    <a:lnTo>
                      <a:pt x="4342" y="11917"/>
                    </a:lnTo>
                    <a:lnTo>
                      <a:pt x="5319" y="8938"/>
                    </a:lnTo>
                    <a:lnTo>
                      <a:pt x="7381" y="6610"/>
                    </a:lnTo>
                    <a:lnTo>
                      <a:pt x="10203" y="4655"/>
                    </a:lnTo>
                    <a:lnTo>
                      <a:pt x="13242" y="3166"/>
                    </a:lnTo>
                    <a:lnTo>
                      <a:pt x="16390" y="1955"/>
                    </a:lnTo>
                    <a:lnTo>
                      <a:pt x="19321" y="1117"/>
                    </a:lnTo>
                    <a:lnTo>
                      <a:pt x="21600" y="372"/>
                    </a:lnTo>
                    <a:lnTo>
                      <a:pt x="20189" y="93"/>
                    </a:lnTo>
                    <a:lnTo>
                      <a:pt x="18669" y="0"/>
                    </a:lnTo>
                    <a:lnTo>
                      <a:pt x="16933" y="186"/>
                    </a:lnTo>
                    <a:lnTo>
                      <a:pt x="14979" y="372"/>
                    </a:lnTo>
                    <a:lnTo>
                      <a:pt x="13134" y="931"/>
                    </a:lnTo>
                    <a:lnTo>
                      <a:pt x="11180" y="1490"/>
                    </a:lnTo>
                    <a:lnTo>
                      <a:pt x="9335" y="2141"/>
                    </a:lnTo>
                    <a:lnTo>
                      <a:pt x="7598" y="2700"/>
                    </a:lnTo>
                    <a:close/>
                  </a:path>
                </a:pathLst>
              </a:custGeom>
              <a:solidFill>
                <a:srgbClr val="C9E8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475" name="Shape 1457"/>
              <p:cNvSpPr/>
              <p:nvPr/>
            </p:nvSpPr>
            <p:spPr>
              <a:xfrm>
                <a:off x="215763" y="18893"/>
                <a:ext cx="45684" cy="466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25" y="7080"/>
                    </a:moveTo>
                    <a:lnTo>
                      <a:pt x="19069" y="9240"/>
                    </a:lnTo>
                    <a:lnTo>
                      <a:pt x="18731" y="11280"/>
                    </a:lnTo>
                    <a:lnTo>
                      <a:pt x="17381" y="12960"/>
                    </a:lnTo>
                    <a:lnTo>
                      <a:pt x="15356" y="14520"/>
                    </a:lnTo>
                    <a:lnTo>
                      <a:pt x="12994" y="15840"/>
                    </a:lnTo>
                    <a:lnTo>
                      <a:pt x="10294" y="17280"/>
                    </a:lnTo>
                    <a:lnTo>
                      <a:pt x="7594" y="18480"/>
                    </a:lnTo>
                    <a:lnTo>
                      <a:pt x="5063" y="19680"/>
                    </a:lnTo>
                    <a:lnTo>
                      <a:pt x="4556" y="20400"/>
                    </a:lnTo>
                    <a:lnTo>
                      <a:pt x="4556" y="20880"/>
                    </a:lnTo>
                    <a:lnTo>
                      <a:pt x="4725" y="21240"/>
                    </a:lnTo>
                    <a:lnTo>
                      <a:pt x="5400" y="21480"/>
                    </a:lnTo>
                    <a:lnTo>
                      <a:pt x="5906" y="21600"/>
                    </a:lnTo>
                    <a:lnTo>
                      <a:pt x="6244" y="21600"/>
                    </a:lnTo>
                    <a:lnTo>
                      <a:pt x="6919" y="21480"/>
                    </a:lnTo>
                    <a:lnTo>
                      <a:pt x="10125" y="20280"/>
                    </a:lnTo>
                    <a:lnTo>
                      <a:pt x="12994" y="18960"/>
                    </a:lnTo>
                    <a:lnTo>
                      <a:pt x="15862" y="17400"/>
                    </a:lnTo>
                    <a:lnTo>
                      <a:pt x="18394" y="15600"/>
                    </a:lnTo>
                    <a:lnTo>
                      <a:pt x="20250" y="13680"/>
                    </a:lnTo>
                    <a:lnTo>
                      <a:pt x="21431" y="11400"/>
                    </a:lnTo>
                    <a:lnTo>
                      <a:pt x="21600" y="9120"/>
                    </a:lnTo>
                    <a:lnTo>
                      <a:pt x="20756" y="6600"/>
                    </a:lnTo>
                    <a:lnTo>
                      <a:pt x="19069" y="4680"/>
                    </a:lnTo>
                    <a:lnTo>
                      <a:pt x="16369" y="3000"/>
                    </a:lnTo>
                    <a:lnTo>
                      <a:pt x="13331" y="1800"/>
                    </a:lnTo>
                    <a:lnTo>
                      <a:pt x="9619" y="840"/>
                    </a:lnTo>
                    <a:lnTo>
                      <a:pt x="6075" y="240"/>
                    </a:lnTo>
                    <a:lnTo>
                      <a:pt x="3206" y="0"/>
                    </a:lnTo>
                    <a:lnTo>
                      <a:pt x="1013" y="0"/>
                    </a:lnTo>
                    <a:lnTo>
                      <a:pt x="0" y="480"/>
                    </a:lnTo>
                    <a:lnTo>
                      <a:pt x="2363" y="1080"/>
                    </a:lnTo>
                    <a:lnTo>
                      <a:pt x="4894" y="1680"/>
                    </a:lnTo>
                    <a:lnTo>
                      <a:pt x="7763" y="2280"/>
                    </a:lnTo>
                    <a:lnTo>
                      <a:pt x="10294" y="2760"/>
                    </a:lnTo>
                    <a:lnTo>
                      <a:pt x="12825" y="3480"/>
                    </a:lnTo>
                    <a:lnTo>
                      <a:pt x="15019" y="4440"/>
                    </a:lnTo>
                    <a:lnTo>
                      <a:pt x="16875" y="5520"/>
                    </a:lnTo>
                    <a:lnTo>
                      <a:pt x="18225" y="7080"/>
                    </a:lnTo>
                    <a:close/>
                  </a:path>
                </a:pathLst>
              </a:custGeom>
              <a:solidFill>
                <a:srgbClr val="C9E8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476" name="Shape 1458"/>
              <p:cNvSpPr/>
              <p:nvPr/>
            </p:nvSpPr>
            <p:spPr>
              <a:xfrm>
                <a:off x="57343" y="7780"/>
                <a:ext cx="110804" cy="97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85" y="2800"/>
                    </a:moveTo>
                    <a:lnTo>
                      <a:pt x="6708" y="4000"/>
                    </a:lnTo>
                    <a:lnTo>
                      <a:pt x="5098" y="5143"/>
                    </a:lnTo>
                    <a:lnTo>
                      <a:pt x="3555" y="6571"/>
                    </a:lnTo>
                    <a:lnTo>
                      <a:pt x="2281" y="8000"/>
                    </a:lnTo>
                    <a:lnTo>
                      <a:pt x="1140" y="9486"/>
                    </a:lnTo>
                    <a:lnTo>
                      <a:pt x="335" y="11143"/>
                    </a:lnTo>
                    <a:lnTo>
                      <a:pt x="0" y="12914"/>
                    </a:lnTo>
                    <a:lnTo>
                      <a:pt x="67" y="14743"/>
                    </a:lnTo>
                    <a:lnTo>
                      <a:pt x="201" y="15200"/>
                    </a:lnTo>
                    <a:lnTo>
                      <a:pt x="335" y="15714"/>
                    </a:lnTo>
                    <a:lnTo>
                      <a:pt x="604" y="16114"/>
                    </a:lnTo>
                    <a:lnTo>
                      <a:pt x="939" y="16571"/>
                    </a:lnTo>
                    <a:lnTo>
                      <a:pt x="1275" y="16971"/>
                    </a:lnTo>
                    <a:lnTo>
                      <a:pt x="2147" y="17714"/>
                    </a:lnTo>
                    <a:lnTo>
                      <a:pt x="2750" y="17943"/>
                    </a:lnTo>
                    <a:lnTo>
                      <a:pt x="3757" y="18514"/>
                    </a:lnTo>
                    <a:lnTo>
                      <a:pt x="4763" y="18971"/>
                    </a:lnTo>
                    <a:lnTo>
                      <a:pt x="5769" y="19314"/>
                    </a:lnTo>
                    <a:lnTo>
                      <a:pt x="6909" y="19657"/>
                    </a:lnTo>
                    <a:lnTo>
                      <a:pt x="7983" y="20000"/>
                    </a:lnTo>
                    <a:lnTo>
                      <a:pt x="9123" y="20286"/>
                    </a:lnTo>
                    <a:lnTo>
                      <a:pt x="11270" y="20743"/>
                    </a:lnTo>
                    <a:lnTo>
                      <a:pt x="12477" y="20914"/>
                    </a:lnTo>
                    <a:lnTo>
                      <a:pt x="13550" y="21029"/>
                    </a:lnTo>
                    <a:lnTo>
                      <a:pt x="14758" y="21200"/>
                    </a:lnTo>
                    <a:lnTo>
                      <a:pt x="15965" y="21314"/>
                    </a:lnTo>
                    <a:lnTo>
                      <a:pt x="17039" y="21371"/>
                    </a:lnTo>
                    <a:lnTo>
                      <a:pt x="18246" y="21429"/>
                    </a:lnTo>
                    <a:lnTo>
                      <a:pt x="19386" y="21486"/>
                    </a:lnTo>
                    <a:lnTo>
                      <a:pt x="20527" y="21600"/>
                    </a:lnTo>
                    <a:lnTo>
                      <a:pt x="20862" y="21600"/>
                    </a:lnTo>
                    <a:lnTo>
                      <a:pt x="21198" y="21429"/>
                    </a:lnTo>
                    <a:lnTo>
                      <a:pt x="21466" y="21200"/>
                    </a:lnTo>
                    <a:lnTo>
                      <a:pt x="21600" y="20914"/>
                    </a:lnTo>
                    <a:lnTo>
                      <a:pt x="21600" y="20571"/>
                    </a:lnTo>
                    <a:lnTo>
                      <a:pt x="21466" y="20343"/>
                    </a:lnTo>
                    <a:lnTo>
                      <a:pt x="21130" y="20114"/>
                    </a:lnTo>
                    <a:lnTo>
                      <a:pt x="20728" y="20000"/>
                    </a:lnTo>
                    <a:lnTo>
                      <a:pt x="18716" y="19657"/>
                    </a:lnTo>
                    <a:lnTo>
                      <a:pt x="16569" y="19314"/>
                    </a:lnTo>
                    <a:lnTo>
                      <a:pt x="15563" y="19200"/>
                    </a:lnTo>
                    <a:lnTo>
                      <a:pt x="13416" y="18971"/>
                    </a:lnTo>
                    <a:lnTo>
                      <a:pt x="12410" y="18743"/>
                    </a:lnTo>
                    <a:lnTo>
                      <a:pt x="11404" y="18629"/>
                    </a:lnTo>
                    <a:lnTo>
                      <a:pt x="10330" y="18400"/>
                    </a:lnTo>
                    <a:lnTo>
                      <a:pt x="8318" y="17943"/>
                    </a:lnTo>
                    <a:lnTo>
                      <a:pt x="7379" y="17657"/>
                    </a:lnTo>
                    <a:lnTo>
                      <a:pt x="6306" y="17314"/>
                    </a:lnTo>
                    <a:lnTo>
                      <a:pt x="5366" y="16971"/>
                    </a:lnTo>
                    <a:lnTo>
                      <a:pt x="4427" y="16514"/>
                    </a:lnTo>
                    <a:lnTo>
                      <a:pt x="3689" y="16057"/>
                    </a:lnTo>
                    <a:lnTo>
                      <a:pt x="3019" y="15486"/>
                    </a:lnTo>
                    <a:lnTo>
                      <a:pt x="2549" y="14800"/>
                    </a:lnTo>
                    <a:lnTo>
                      <a:pt x="2348" y="14000"/>
                    </a:lnTo>
                    <a:lnTo>
                      <a:pt x="2281" y="13257"/>
                    </a:lnTo>
                    <a:lnTo>
                      <a:pt x="2348" y="12343"/>
                    </a:lnTo>
                    <a:lnTo>
                      <a:pt x="2549" y="11429"/>
                    </a:lnTo>
                    <a:lnTo>
                      <a:pt x="2884" y="10686"/>
                    </a:lnTo>
                    <a:lnTo>
                      <a:pt x="3421" y="9714"/>
                    </a:lnTo>
                    <a:lnTo>
                      <a:pt x="4025" y="8686"/>
                    </a:lnTo>
                    <a:lnTo>
                      <a:pt x="4763" y="7829"/>
                    </a:lnTo>
                    <a:lnTo>
                      <a:pt x="5568" y="7086"/>
                    </a:lnTo>
                    <a:lnTo>
                      <a:pt x="6306" y="6286"/>
                    </a:lnTo>
                    <a:lnTo>
                      <a:pt x="7178" y="5486"/>
                    </a:lnTo>
                    <a:lnTo>
                      <a:pt x="8251" y="4686"/>
                    </a:lnTo>
                    <a:lnTo>
                      <a:pt x="9257" y="3943"/>
                    </a:lnTo>
                    <a:lnTo>
                      <a:pt x="10263" y="3257"/>
                    </a:lnTo>
                    <a:lnTo>
                      <a:pt x="11605" y="2686"/>
                    </a:lnTo>
                    <a:lnTo>
                      <a:pt x="13081" y="2171"/>
                    </a:lnTo>
                    <a:lnTo>
                      <a:pt x="14624" y="1600"/>
                    </a:lnTo>
                    <a:lnTo>
                      <a:pt x="15965" y="1143"/>
                    </a:lnTo>
                    <a:lnTo>
                      <a:pt x="17039" y="743"/>
                    </a:lnTo>
                    <a:lnTo>
                      <a:pt x="17709" y="400"/>
                    </a:lnTo>
                    <a:lnTo>
                      <a:pt x="17978" y="114"/>
                    </a:lnTo>
                    <a:lnTo>
                      <a:pt x="17173" y="0"/>
                    </a:lnTo>
                    <a:lnTo>
                      <a:pt x="16099" y="57"/>
                    </a:lnTo>
                    <a:lnTo>
                      <a:pt x="14825" y="229"/>
                    </a:lnTo>
                    <a:lnTo>
                      <a:pt x="13483" y="571"/>
                    </a:lnTo>
                    <a:lnTo>
                      <a:pt x="12075" y="1029"/>
                    </a:lnTo>
                    <a:lnTo>
                      <a:pt x="10733" y="1543"/>
                    </a:lnTo>
                    <a:lnTo>
                      <a:pt x="9458" y="2171"/>
                    </a:lnTo>
                    <a:lnTo>
                      <a:pt x="8385" y="2800"/>
                    </a:lnTo>
                    <a:close/>
                  </a:path>
                </a:pathLst>
              </a:custGeom>
              <a:solidFill>
                <a:srgbClr val="C9E8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477" name="Shape 1459"/>
              <p:cNvSpPr/>
              <p:nvPr/>
            </p:nvSpPr>
            <p:spPr>
              <a:xfrm>
                <a:off x="213820" y="4447"/>
                <a:ext cx="96225" cy="65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36" y="6600"/>
                    </a:moveTo>
                    <a:lnTo>
                      <a:pt x="18929" y="7800"/>
                    </a:lnTo>
                    <a:lnTo>
                      <a:pt x="19539" y="9171"/>
                    </a:lnTo>
                    <a:lnTo>
                      <a:pt x="19768" y="10629"/>
                    </a:lnTo>
                    <a:lnTo>
                      <a:pt x="19768" y="12171"/>
                    </a:lnTo>
                    <a:lnTo>
                      <a:pt x="19616" y="13457"/>
                    </a:lnTo>
                    <a:lnTo>
                      <a:pt x="19234" y="14571"/>
                    </a:lnTo>
                    <a:lnTo>
                      <a:pt x="18623" y="15686"/>
                    </a:lnTo>
                    <a:lnTo>
                      <a:pt x="18013" y="16543"/>
                    </a:lnTo>
                    <a:lnTo>
                      <a:pt x="16410" y="18343"/>
                    </a:lnTo>
                    <a:lnTo>
                      <a:pt x="15570" y="19200"/>
                    </a:lnTo>
                    <a:lnTo>
                      <a:pt x="14807" y="20057"/>
                    </a:lnTo>
                    <a:lnTo>
                      <a:pt x="14578" y="20400"/>
                    </a:lnTo>
                    <a:lnTo>
                      <a:pt x="14578" y="21000"/>
                    </a:lnTo>
                    <a:lnTo>
                      <a:pt x="14807" y="21257"/>
                    </a:lnTo>
                    <a:lnTo>
                      <a:pt x="15036" y="21429"/>
                    </a:lnTo>
                    <a:lnTo>
                      <a:pt x="15418" y="21600"/>
                    </a:lnTo>
                    <a:lnTo>
                      <a:pt x="15647" y="21429"/>
                    </a:lnTo>
                    <a:lnTo>
                      <a:pt x="15952" y="21257"/>
                    </a:lnTo>
                    <a:lnTo>
                      <a:pt x="17707" y="19971"/>
                    </a:lnTo>
                    <a:lnTo>
                      <a:pt x="19234" y="18343"/>
                    </a:lnTo>
                    <a:lnTo>
                      <a:pt x="20455" y="16457"/>
                    </a:lnTo>
                    <a:lnTo>
                      <a:pt x="21218" y="14314"/>
                    </a:lnTo>
                    <a:lnTo>
                      <a:pt x="21600" y="12086"/>
                    </a:lnTo>
                    <a:lnTo>
                      <a:pt x="21371" y="9857"/>
                    </a:lnTo>
                    <a:lnTo>
                      <a:pt x="20684" y="7800"/>
                    </a:lnTo>
                    <a:lnTo>
                      <a:pt x="19234" y="5914"/>
                    </a:lnTo>
                    <a:lnTo>
                      <a:pt x="18165" y="4886"/>
                    </a:lnTo>
                    <a:lnTo>
                      <a:pt x="16944" y="4114"/>
                    </a:lnTo>
                    <a:lnTo>
                      <a:pt x="15570" y="3343"/>
                    </a:lnTo>
                    <a:lnTo>
                      <a:pt x="12517" y="1971"/>
                    </a:lnTo>
                    <a:lnTo>
                      <a:pt x="10991" y="1457"/>
                    </a:lnTo>
                    <a:lnTo>
                      <a:pt x="9388" y="1114"/>
                    </a:lnTo>
                    <a:lnTo>
                      <a:pt x="7861" y="686"/>
                    </a:lnTo>
                    <a:lnTo>
                      <a:pt x="6335" y="429"/>
                    </a:lnTo>
                    <a:lnTo>
                      <a:pt x="5037" y="171"/>
                    </a:lnTo>
                    <a:lnTo>
                      <a:pt x="3664" y="0"/>
                    </a:lnTo>
                    <a:lnTo>
                      <a:pt x="840" y="0"/>
                    </a:lnTo>
                    <a:lnTo>
                      <a:pt x="305" y="171"/>
                    </a:lnTo>
                    <a:lnTo>
                      <a:pt x="0" y="429"/>
                    </a:lnTo>
                    <a:lnTo>
                      <a:pt x="916" y="600"/>
                    </a:lnTo>
                    <a:lnTo>
                      <a:pt x="1832" y="686"/>
                    </a:lnTo>
                    <a:lnTo>
                      <a:pt x="2900" y="857"/>
                    </a:lnTo>
                    <a:lnTo>
                      <a:pt x="5037" y="1371"/>
                    </a:lnTo>
                    <a:lnTo>
                      <a:pt x="6259" y="1543"/>
                    </a:lnTo>
                    <a:lnTo>
                      <a:pt x="7480" y="1886"/>
                    </a:lnTo>
                    <a:lnTo>
                      <a:pt x="8701" y="2143"/>
                    </a:lnTo>
                    <a:lnTo>
                      <a:pt x="9846" y="2571"/>
                    </a:lnTo>
                    <a:lnTo>
                      <a:pt x="11143" y="2914"/>
                    </a:lnTo>
                    <a:lnTo>
                      <a:pt x="12365" y="3343"/>
                    </a:lnTo>
                    <a:lnTo>
                      <a:pt x="13510" y="3857"/>
                    </a:lnTo>
                    <a:lnTo>
                      <a:pt x="14731" y="4457"/>
                    </a:lnTo>
                    <a:lnTo>
                      <a:pt x="15876" y="5143"/>
                    </a:lnTo>
                    <a:lnTo>
                      <a:pt x="16944" y="5829"/>
                    </a:lnTo>
                    <a:lnTo>
                      <a:pt x="17936" y="6600"/>
                    </a:lnTo>
                    <a:close/>
                  </a:path>
                </a:pathLst>
              </a:custGeom>
              <a:solidFill>
                <a:srgbClr val="C9E8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478" name="Shape 1460"/>
              <p:cNvSpPr/>
              <p:nvPr/>
            </p:nvSpPr>
            <p:spPr>
              <a:xfrm>
                <a:off x="16524" y="35561"/>
                <a:ext cx="38881" cy="611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98"/>
                    </a:moveTo>
                    <a:lnTo>
                      <a:pt x="0" y="13523"/>
                    </a:lnTo>
                    <a:lnTo>
                      <a:pt x="758" y="15247"/>
                    </a:lnTo>
                    <a:lnTo>
                      <a:pt x="2274" y="16790"/>
                    </a:lnTo>
                    <a:lnTo>
                      <a:pt x="4547" y="18151"/>
                    </a:lnTo>
                    <a:lnTo>
                      <a:pt x="7200" y="19331"/>
                    </a:lnTo>
                    <a:lnTo>
                      <a:pt x="10421" y="20329"/>
                    </a:lnTo>
                    <a:lnTo>
                      <a:pt x="13832" y="21055"/>
                    </a:lnTo>
                    <a:lnTo>
                      <a:pt x="17432" y="21509"/>
                    </a:lnTo>
                    <a:lnTo>
                      <a:pt x="18568" y="21600"/>
                    </a:lnTo>
                    <a:lnTo>
                      <a:pt x="19705" y="21328"/>
                    </a:lnTo>
                    <a:lnTo>
                      <a:pt x="20653" y="21055"/>
                    </a:lnTo>
                    <a:lnTo>
                      <a:pt x="21032" y="20602"/>
                    </a:lnTo>
                    <a:lnTo>
                      <a:pt x="21032" y="20148"/>
                    </a:lnTo>
                    <a:lnTo>
                      <a:pt x="20842" y="19603"/>
                    </a:lnTo>
                    <a:lnTo>
                      <a:pt x="20084" y="19150"/>
                    </a:lnTo>
                    <a:lnTo>
                      <a:pt x="18947" y="18968"/>
                    </a:lnTo>
                    <a:lnTo>
                      <a:pt x="15537" y="18333"/>
                    </a:lnTo>
                    <a:lnTo>
                      <a:pt x="12126" y="17516"/>
                    </a:lnTo>
                    <a:lnTo>
                      <a:pt x="9474" y="16336"/>
                    </a:lnTo>
                    <a:lnTo>
                      <a:pt x="7389" y="15156"/>
                    </a:lnTo>
                    <a:lnTo>
                      <a:pt x="6063" y="13523"/>
                    </a:lnTo>
                    <a:lnTo>
                      <a:pt x="5495" y="11889"/>
                    </a:lnTo>
                    <a:lnTo>
                      <a:pt x="5495" y="10074"/>
                    </a:lnTo>
                    <a:lnTo>
                      <a:pt x="6632" y="8259"/>
                    </a:lnTo>
                    <a:lnTo>
                      <a:pt x="7958" y="6897"/>
                    </a:lnTo>
                    <a:lnTo>
                      <a:pt x="9663" y="5627"/>
                    </a:lnTo>
                    <a:lnTo>
                      <a:pt x="11747" y="4447"/>
                    </a:lnTo>
                    <a:lnTo>
                      <a:pt x="13832" y="3449"/>
                    </a:lnTo>
                    <a:lnTo>
                      <a:pt x="15916" y="2541"/>
                    </a:lnTo>
                    <a:lnTo>
                      <a:pt x="18189" y="1634"/>
                    </a:lnTo>
                    <a:lnTo>
                      <a:pt x="20084" y="817"/>
                    </a:lnTo>
                    <a:lnTo>
                      <a:pt x="21600" y="91"/>
                    </a:lnTo>
                    <a:lnTo>
                      <a:pt x="20084" y="0"/>
                    </a:lnTo>
                    <a:lnTo>
                      <a:pt x="17621" y="545"/>
                    </a:lnTo>
                    <a:lnTo>
                      <a:pt x="14400" y="1634"/>
                    </a:lnTo>
                    <a:lnTo>
                      <a:pt x="10611" y="3267"/>
                    </a:lnTo>
                    <a:lnTo>
                      <a:pt x="7011" y="5173"/>
                    </a:lnTo>
                    <a:lnTo>
                      <a:pt x="3789" y="7261"/>
                    </a:lnTo>
                    <a:lnTo>
                      <a:pt x="1326" y="9620"/>
                    </a:lnTo>
                    <a:lnTo>
                      <a:pt x="0" y="11798"/>
                    </a:lnTo>
                    <a:close/>
                  </a:path>
                </a:pathLst>
              </a:custGeom>
              <a:solidFill>
                <a:srgbClr val="C9E8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479" name="Shape 1461"/>
              <p:cNvSpPr/>
              <p:nvPr/>
            </p:nvSpPr>
            <p:spPr>
              <a:xfrm>
                <a:off x="291573" y="-1"/>
                <a:ext cx="84559" cy="811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473" y="8083"/>
                    </a:moveTo>
                    <a:lnTo>
                      <a:pt x="18176" y="8640"/>
                    </a:lnTo>
                    <a:lnTo>
                      <a:pt x="18790" y="9267"/>
                    </a:lnTo>
                    <a:lnTo>
                      <a:pt x="19229" y="9964"/>
                    </a:lnTo>
                    <a:lnTo>
                      <a:pt x="19580" y="10730"/>
                    </a:lnTo>
                    <a:lnTo>
                      <a:pt x="19756" y="11427"/>
                    </a:lnTo>
                    <a:lnTo>
                      <a:pt x="19756" y="12263"/>
                    </a:lnTo>
                    <a:lnTo>
                      <a:pt x="19405" y="13030"/>
                    </a:lnTo>
                    <a:lnTo>
                      <a:pt x="18966" y="13726"/>
                    </a:lnTo>
                    <a:lnTo>
                      <a:pt x="18263" y="14563"/>
                    </a:lnTo>
                    <a:lnTo>
                      <a:pt x="17473" y="15259"/>
                    </a:lnTo>
                    <a:lnTo>
                      <a:pt x="16507" y="15886"/>
                    </a:lnTo>
                    <a:lnTo>
                      <a:pt x="15541" y="16583"/>
                    </a:lnTo>
                    <a:lnTo>
                      <a:pt x="14576" y="17141"/>
                    </a:lnTo>
                    <a:lnTo>
                      <a:pt x="13522" y="17768"/>
                    </a:lnTo>
                    <a:lnTo>
                      <a:pt x="12556" y="18395"/>
                    </a:lnTo>
                    <a:lnTo>
                      <a:pt x="11590" y="19092"/>
                    </a:lnTo>
                    <a:lnTo>
                      <a:pt x="11063" y="19649"/>
                    </a:lnTo>
                    <a:lnTo>
                      <a:pt x="10888" y="19997"/>
                    </a:lnTo>
                    <a:lnTo>
                      <a:pt x="10624" y="20346"/>
                    </a:lnTo>
                    <a:lnTo>
                      <a:pt x="10537" y="20625"/>
                    </a:lnTo>
                    <a:lnTo>
                      <a:pt x="10537" y="20973"/>
                    </a:lnTo>
                    <a:lnTo>
                      <a:pt x="10624" y="21252"/>
                    </a:lnTo>
                    <a:lnTo>
                      <a:pt x="10976" y="21530"/>
                    </a:lnTo>
                    <a:lnTo>
                      <a:pt x="11415" y="21600"/>
                    </a:lnTo>
                    <a:lnTo>
                      <a:pt x="11766" y="21600"/>
                    </a:lnTo>
                    <a:lnTo>
                      <a:pt x="12205" y="21530"/>
                    </a:lnTo>
                    <a:lnTo>
                      <a:pt x="12556" y="21252"/>
                    </a:lnTo>
                    <a:lnTo>
                      <a:pt x="13522" y="20415"/>
                    </a:lnTo>
                    <a:lnTo>
                      <a:pt x="14663" y="19510"/>
                    </a:lnTo>
                    <a:lnTo>
                      <a:pt x="15805" y="18743"/>
                    </a:lnTo>
                    <a:lnTo>
                      <a:pt x="17034" y="17907"/>
                    </a:lnTo>
                    <a:lnTo>
                      <a:pt x="18176" y="17141"/>
                    </a:lnTo>
                    <a:lnTo>
                      <a:pt x="19229" y="16235"/>
                    </a:lnTo>
                    <a:lnTo>
                      <a:pt x="20283" y="15259"/>
                    </a:lnTo>
                    <a:lnTo>
                      <a:pt x="20985" y="14214"/>
                    </a:lnTo>
                    <a:lnTo>
                      <a:pt x="21512" y="13030"/>
                    </a:lnTo>
                    <a:lnTo>
                      <a:pt x="21600" y="11845"/>
                    </a:lnTo>
                    <a:lnTo>
                      <a:pt x="21249" y="10661"/>
                    </a:lnTo>
                    <a:lnTo>
                      <a:pt x="20722" y="9476"/>
                    </a:lnTo>
                    <a:lnTo>
                      <a:pt x="19932" y="8361"/>
                    </a:lnTo>
                    <a:lnTo>
                      <a:pt x="18878" y="7455"/>
                    </a:lnTo>
                    <a:lnTo>
                      <a:pt x="17649" y="6550"/>
                    </a:lnTo>
                    <a:lnTo>
                      <a:pt x="16420" y="5714"/>
                    </a:lnTo>
                    <a:lnTo>
                      <a:pt x="15541" y="5156"/>
                    </a:lnTo>
                    <a:lnTo>
                      <a:pt x="14488" y="4738"/>
                    </a:lnTo>
                    <a:lnTo>
                      <a:pt x="13346" y="4181"/>
                    </a:lnTo>
                    <a:lnTo>
                      <a:pt x="12205" y="3554"/>
                    </a:lnTo>
                    <a:lnTo>
                      <a:pt x="11063" y="2996"/>
                    </a:lnTo>
                    <a:lnTo>
                      <a:pt x="9834" y="2439"/>
                    </a:lnTo>
                    <a:lnTo>
                      <a:pt x="8605" y="1951"/>
                    </a:lnTo>
                    <a:lnTo>
                      <a:pt x="5180" y="697"/>
                    </a:lnTo>
                    <a:lnTo>
                      <a:pt x="4039" y="488"/>
                    </a:lnTo>
                    <a:lnTo>
                      <a:pt x="3073" y="209"/>
                    </a:lnTo>
                    <a:lnTo>
                      <a:pt x="2107" y="70"/>
                    </a:lnTo>
                    <a:lnTo>
                      <a:pt x="1317" y="0"/>
                    </a:lnTo>
                    <a:lnTo>
                      <a:pt x="615" y="70"/>
                    </a:lnTo>
                    <a:lnTo>
                      <a:pt x="0" y="209"/>
                    </a:lnTo>
                    <a:lnTo>
                      <a:pt x="702" y="418"/>
                    </a:lnTo>
                    <a:lnTo>
                      <a:pt x="1493" y="627"/>
                    </a:lnTo>
                    <a:lnTo>
                      <a:pt x="2459" y="975"/>
                    </a:lnTo>
                    <a:lnTo>
                      <a:pt x="3337" y="1254"/>
                    </a:lnTo>
                    <a:lnTo>
                      <a:pt x="5620" y="2090"/>
                    </a:lnTo>
                    <a:lnTo>
                      <a:pt x="6849" y="2578"/>
                    </a:lnTo>
                    <a:lnTo>
                      <a:pt x="8078" y="2996"/>
                    </a:lnTo>
                    <a:lnTo>
                      <a:pt x="9307" y="3554"/>
                    </a:lnTo>
                    <a:lnTo>
                      <a:pt x="12995" y="5435"/>
                    </a:lnTo>
                    <a:lnTo>
                      <a:pt x="14312" y="6062"/>
                    </a:lnTo>
                    <a:lnTo>
                      <a:pt x="16420" y="7316"/>
                    </a:lnTo>
                    <a:lnTo>
                      <a:pt x="17473" y="8083"/>
                    </a:lnTo>
                    <a:close/>
                  </a:path>
                </a:pathLst>
              </a:custGeom>
              <a:solidFill>
                <a:srgbClr val="C9E8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480" name="Shape 1462"/>
              <p:cNvSpPr/>
              <p:nvPr/>
            </p:nvSpPr>
            <p:spPr>
              <a:xfrm>
                <a:off x="82611" y="23338"/>
                <a:ext cx="67070" cy="61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64" y="3295"/>
                    </a:moveTo>
                    <a:lnTo>
                      <a:pt x="6327" y="4210"/>
                    </a:lnTo>
                    <a:lnTo>
                      <a:pt x="5018" y="5308"/>
                    </a:lnTo>
                    <a:lnTo>
                      <a:pt x="3600" y="6590"/>
                    </a:lnTo>
                    <a:lnTo>
                      <a:pt x="2400" y="7780"/>
                    </a:lnTo>
                    <a:lnTo>
                      <a:pt x="1527" y="9153"/>
                    </a:lnTo>
                    <a:lnTo>
                      <a:pt x="764" y="10525"/>
                    </a:lnTo>
                    <a:lnTo>
                      <a:pt x="218" y="11898"/>
                    </a:lnTo>
                    <a:lnTo>
                      <a:pt x="0" y="13363"/>
                    </a:lnTo>
                    <a:lnTo>
                      <a:pt x="218" y="15559"/>
                    </a:lnTo>
                    <a:lnTo>
                      <a:pt x="1309" y="17390"/>
                    </a:lnTo>
                    <a:lnTo>
                      <a:pt x="2836" y="18946"/>
                    </a:lnTo>
                    <a:lnTo>
                      <a:pt x="4691" y="20136"/>
                    </a:lnTo>
                    <a:lnTo>
                      <a:pt x="6982" y="20959"/>
                    </a:lnTo>
                    <a:lnTo>
                      <a:pt x="9600" y="21508"/>
                    </a:lnTo>
                    <a:lnTo>
                      <a:pt x="12000" y="21600"/>
                    </a:lnTo>
                    <a:lnTo>
                      <a:pt x="14400" y="21234"/>
                    </a:lnTo>
                    <a:lnTo>
                      <a:pt x="14945" y="21234"/>
                    </a:lnTo>
                    <a:lnTo>
                      <a:pt x="15491" y="21051"/>
                    </a:lnTo>
                    <a:lnTo>
                      <a:pt x="15818" y="20685"/>
                    </a:lnTo>
                    <a:lnTo>
                      <a:pt x="15927" y="20227"/>
                    </a:lnTo>
                    <a:lnTo>
                      <a:pt x="15818" y="20044"/>
                    </a:lnTo>
                    <a:lnTo>
                      <a:pt x="15491" y="20044"/>
                    </a:lnTo>
                    <a:lnTo>
                      <a:pt x="14945" y="19861"/>
                    </a:lnTo>
                    <a:lnTo>
                      <a:pt x="11891" y="19861"/>
                    </a:lnTo>
                    <a:lnTo>
                      <a:pt x="10582" y="19769"/>
                    </a:lnTo>
                    <a:lnTo>
                      <a:pt x="9491" y="19678"/>
                    </a:lnTo>
                    <a:lnTo>
                      <a:pt x="8182" y="19586"/>
                    </a:lnTo>
                    <a:lnTo>
                      <a:pt x="6873" y="19312"/>
                    </a:lnTo>
                    <a:lnTo>
                      <a:pt x="5564" y="18946"/>
                    </a:lnTo>
                    <a:lnTo>
                      <a:pt x="4364" y="18214"/>
                    </a:lnTo>
                    <a:lnTo>
                      <a:pt x="3164" y="17298"/>
                    </a:lnTo>
                    <a:lnTo>
                      <a:pt x="1855" y="15925"/>
                    </a:lnTo>
                    <a:lnTo>
                      <a:pt x="1636" y="14369"/>
                    </a:lnTo>
                    <a:lnTo>
                      <a:pt x="1745" y="12905"/>
                    </a:lnTo>
                    <a:lnTo>
                      <a:pt x="2291" y="11349"/>
                    </a:lnTo>
                    <a:lnTo>
                      <a:pt x="3055" y="9976"/>
                    </a:lnTo>
                    <a:lnTo>
                      <a:pt x="4255" y="8786"/>
                    </a:lnTo>
                    <a:lnTo>
                      <a:pt x="5455" y="7505"/>
                    </a:lnTo>
                    <a:lnTo>
                      <a:pt x="6873" y="6407"/>
                    </a:lnTo>
                    <a:lnTo>
                      <a:pt x="8509" y="5400"/>
                    </a:lnTo>
                    <a:lnTo>
                      <a:pt x="12000" y="3569"/>
                    </a:lnTo>
                    <a:lnTo>
                      <a:pt x="13745" y="2837"/>
                    </a:lnTo>
                    <a:lnTo>
                      <a:pt x="15491" y="2197"/>
                    </a:lnTo>
                    <a:lnTo>
                      <a:pt x="17236" y="1739"/>
                    </a:lnTo>
                    <a:lnTo>
                      <a:pt x="18764" y="1190"/>
                    </a:lnTo>
                    <a:lnTo>
                      <a:pt x="20291" y="915"/>
                    </a:lnTo>
                    <a:lnTo>
                      <a:pt x="21600" y="641"/>
                    </a:lnTo>
                    <a:lnTo>
                      <a:pt x="20727" y="275"/>
                    </a:lnTo>
                    <a:lnTo>
                      <a:pt x="19309" y="0"/>
                    </a:lnTo>
                    <a:lnTo>
                      <a:pt x="17673" y="275"/>
                    </a:lnTo>
                    <a:lnTo>
                      <a:pt x="15709" y="549"/>
                    </a:lnTo>
                    <a:lnTo>
                      <a:pt x="13527" y="1098"/>
                    </a:lnTo>
                    <a:lnTo>
                      <a:pt x="11455" y="1739"/>
                    </a:lnTo>
                    <a:lnTo>
                      <a:pt x="9600" y="2563"/>
                    </a:lnTo>
                    <a:lnTo>
                      <a:pt x="7964" y="3295"/>
                    </a:lnTo>
                    <a:close/>
                  </a:path>
                </a:pathLst>
              </a:custGeom>
              <a:solidFill>
                <a:srgbClr val="000000"/>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81" name="Shape 1463"/>
              <p:cNvSpPr/>
              <p:nvPr/>
            </p:nvSpPr>
            <p:spPr>
              <a:xfrm>
                <a:off x="197297" y="23338"/>
                <a:ext cx="45685" cy="466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25" y="7200"/>
                    </a:moveTo>
                    <a:lnTo>
                      <a:pt x="18731" y="9443"/>
                    </a:lnTo>
                    <a:lnTo>
                      <a:pt x="18394" y="11449"/>
                    </a:lnTo>
                    <a:lnTo>
                      <a:pt x="17044" y="12984"/>
                    </a:lnTo>
                    <a:lnTo>
                      <a:pt x="15019" y="14518"/>
                    </a:lnTo>
                    <a:lnTo>
                      <a:pt x="12656" y="15816"/>
                    </a:lnTo>
                    <a:lnTo>
                      <a:pt x="10125" y="17115"/>
                    </a:lnTo>
                    <a:lnTo>
                      <a:pt x="7256" y="18413"/>
                    </a:lnTo>
                    <a:lnTo>
                      <a:pt x="4894" y="19711"/>
                    </a:lnTo>
                    <a:lnTo>
                      <a:pt x="4556" y="20066"/>
                    </a:lnTo>
                    <a:lnTo>
                      <a:pt x="4388" y="20302"/>
                    </a:lnTo>
                    <a:lnTo>
                      <a:pt x="4388" y="20774"/>
                    </a:lnTo>
                    <a:lnTo>
                      <a:pt x="5063" y="21482"/>
                    </a:lnTo>
                    <a:lnTo>
                      <a:pt x="5738" y="21600"/>
                    </a:lnTo>
                    <a:lnTo>
                      <a:pt x="6244" y="21600"/>
                    </a:lnTo>
                    <a:lnTo>
                      <a:pt x="6919" y="21482"/>
                    </a:lnTo>
                    <a:lnTo>
                      <a:pt x="9788" y="20184"/>
                    </a:lnTo>
                    <a:lnTo>
                      <a:pt x="12825" y="18885"/>
                    </a:lnTo>
                    <a:lnTo>
                      <a:pt x="15525" y="17351"/>
                    </a:lnTo>
                    <a:lnTo>
                      <a:pt x="18225" y="15580"/>
                    </a:lnTo>
                    <a:lnTo>
                      <a:pt x="19912" y="13692"/>
                    </a:lnTo>
                    <a:lnTo>
                      <a:pt x="21094" y="11567"/>
                    </a:lnTo>
                    <a:lnTo>
                      <a:pt x="21600" y="9207"/>
                    </a:lnTo>
                    <a:lnTo>
                      <a:pt x="20756" y="6846"/>
                    </a:lnTo>
                    <a:lnTo>
                      <a:pt x="18900" y="4839"/>
                    </a:lnTo>
                    <a:lnTo>
                      <a:pt x="16537" y="3305"/>
                    </a:lnTo>
                    <a:lnTo>
                      <a:pt x="13500" y="1889"/>
                    </a:lnTo>
                    <a:lnTo>
                      <a:pt x="10294" y="944"/>
                    </a:lnTo>
                    <a:lnTo>
                      <a:pt x="6919" y="236"/>
                    </a:lnTo>
                    <a:lnTo>
                      <a:pt x="3881" y="0"/>
                    </a:lnTo>
                    <a:lnTo>
                      <a:pt x="1519" y="118"/>
                    </a:lnTo>
                    <a:lnTo>
                      <a:pt x="0" y="708"/>
                    </a:lnTo>
                    <a:lnTo>
                      <a:pt x="2700" y="1180"/>
                    </a:lnTo>
                    <a:lnTo>
                      <a:pt x="5569" y="1652"/>
                    </a:lnTo>
                    <a:lnTo>
                      <a:pt x="8100" y="2007"/>
                    </a:lnTo>
                    <a:lnTo>
                      <a:pt x="10631" y="2597"/>
                    </a:lnTo>
                    <a:lnTo>
                      <a:pt x="12994" y="3305"/>
                    </a:lnTo>
                    <a:lnTo>
                      <a:pt x="15187" y="4249"/>
                    </a:lnTo>
                    <a:lnTo>
                      <a:pt x="17044" y="5430"/>
                    </a:lnTo>
                    <a:lnTo>
                      <a:pt x="18225" y="7200"/>
                    </a:lnTo>
                    <a:close/>
                  </a:path>
                </a:pathLst>
              </a:custGeom>
              <a:solidFill>
                <a:srgbClr val="000000"/>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82" name="Shape 1464"/>
              <p:cNvSpPr/>
              <p:nvPr/>
            </p:nvSpPr>
            <p:spPr>
              <a:xfrm>
                <a:off x="38877" y="12225"/>
                <a:ext cx="108860" cy="97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6" y="2850"/>
                    </a:moveTo>
                    <a:lnTo>
                      <a:pt x="6754" y="3989"/>
                    </a:lnTo>
                    <a:lnTo>
                      <a:pt x="5082" y="5243"/>
                    </a:lnTo>
                    <a:lnTo>
                      <a:pt x="3611" y="6554"/>
                    </a:lnTo>
                    <a:lnTo>
                      <a:pt x="2274" y="7979"/>
                    </a:lnTo>
                    <a:lnTo>
                      <a:pt x="1204" y="9518"/>
                    </a:lnTo>
                    <a:lnTo>
                      <a:pt x="401" y="11170"/>
                    </a:lnTo>
                    <a:lnTo>
                      <a:pt x="0" y="12937"/>
                    </a:lnTo>
                    <a:lnTo>
                      <a:pt x="67" y="14761"/>
                    </a:lnTo>
                    <a:lnTo>
                      <a:pt x="267" y="15217"/>
                    </a:lnTo>
                    <a:lnTo>
                      <a:pt x="468" y="15787"/>
                    </a:lnTo>
                    <a:lnTo>
                      <a:pt x="736" y="16129"/>
                    </a:lnTo>
                    <a:lnTo>
                      <a:pt x="1003" y="16585"/>
                    </a:lnTo>
                    <a:lnTo>
                      <a:pt x="1806" y="17383"/>
                    </a:lnTo>
                    <a:lnTo>
                      <a:pt x="2274" y="17725"/>
                    </a:lnTo>
                    <a:lnTo>
                      <a:pt x="2742" y="18009"/>
                    </a:lnTo>
                    <a:lnTo>
                      <a:pt x="3812" y="18522"/>
                    </a:lnTo>
                    <a:lnTo>
                      <a:pt x="4815" y="18978"/>
                    </a:lnTo>
                    <a:lnTo>
                      <a:pt x="5818" y="19377"/>
                    </a:lnTo>
                    <a:lnTo>
                      <a:pt x="6888" y="19662"/>
                    </a:lnTo>
                    <a:lnTo>
                      <a:pt x="8025" y="20004"/>
                    </a:lnTo>
                    <a:lnTo>
                      <a:pt x="9095" y="20289"/>
                    </a:lnTo>
                    <a:lnTo>
                      <a:pt x="10232" y="20517"/>
                    </a:lnTo>
                    <a:lnTo>
                      <a:pt x="11302" y="20745"/>
                    </a:lnTo>
                    <a:lnTo>
                      <a:pt x="12505" y="20916"/>
                    </a:lnTo>
                    <a:lnTo>
                      <a:pt x="13642" y="21087"/>
                    </a:lnTo>
                    <a:lnTo>
                      <a:pt x="15916" y="21315"/>
                    </a:lnTo>
                    <a:lnTo>
                      <a:pt x="17120" y="21372"/>
                    </a:lnTo>
                    <a:lnTo>
                      <a:pt x="18256" y="21429"/>
                    </a:lnTo>
                    <a:lnTo>
                      <a:pt x="19393" y="21543"/>
                    </a:lnTo>
                    <a:lnTo>
                      <a:pt x="20530" y="21600"/>
                    </a:lnTo>
                    <a:lnTo>
                      <a:pt x="20864" y="21600"/>
                    </a:lnTo>
                    <a:lnTo>
                      <a:pt x="21199" y="21372"/>
                    </a:lnTo>
                    <a:lnTo>
                      <a:pt x="21399" y="21201"/>
                    </a:lnTo>
                    <a:lnTo>
                      <a:pt x="21600" y="20859"/>
                    </a:lnTo>
                    <a:lnTo>
                      <a:pt x="21600" y="20517"/>
                    </a:lnTo>
                    <a:lnTo>
                      <a:pt x="21399" y="20289"/>
                    </a:lnTo>
                    <a:lnTo>
                      <a:pt x="21132" y="20061"/>
                    </a:lnTo>
                    <a:lnTo>
                      <a:pt x="20798" y="20004"/>
                    </a:lnTo>
                    <a:lnTo>
                      <a:pt x="18658" y="20004"/>
                    </a:lnTo>
                    <a:lnTo>
                      <a:pt x="17588" y="19947"/>
                    </a:lnTo>
                    <a:lnTo>
                      <a:pt x="16585" y="19890"/>
                    </a:lnTo>
                    <a:lnTo>
                      <a:pt x="15448" y="19833"/>
                    </a:lnTo>
                    <a:lnTo>
                      <a:pt x="14378" y="19662"/>
                    </a:lnTo>
                    <a:lnTo>
                      <a:pt x="13375" y="19548"/>
                    </a:lnTo>
                    <a:lnTo>
                      <a:pt x="12238" y="19434"/>
                    </a:lnTo>
                    <a:lnTo>
                      <a:pt x="11235" y="19206"/>
                    </a:lnTo>
                    <a:lnTo>
                      <a:pt x="10098" y="19035"/>
                    </a:lnTo>
                    <a:lnTo>
                      <a:pt x="9095" y="18750"/>
                    </a:lnTo>
                    <a:lnTo>
                      <a:pt x="8092" y="18522"/>
                    </a:lnTo>
                    <a:lnTo>
                      <a:pt x="7089" y="18237"/>
                    </a:lnTo>
                    <a:lnTo>
                      <a:pt x="6152" y="17839"/>
                    </a:lnTo>
                    <a:lnTo>
                      <a:pt x="5082" y="17440"/>
                    </a:lnTo>
                    <a:lnTo>
                      <a:pt x="4146" y="17098"/>
                    </a:lnTo>
                    <a:lnTo>
                      <a:pt x="3411" y="16585"/>
                    </a:lnTo>
                    <a:lnTo>
                      <a:pt x="2742" y="15958"/>
                    </a:lnTo>
                    <a:lnTo>
                      <a:pt x="2341" y="15331"/>
                    </a:lnTo>
                    <a:lnTo>
                      <a:pt x="2073" y="14533"/>
                    </a:lnTo>
                    <a:lnTo>
                      <a:pt x="2073" y="13621"/>
                    </a:lnTo>
                    <a:lnTo>
                      <a:pt x="2207" y="12424"/>
                    </a:lnTo>
                    <a:lnTo>
                      <a:pt x="2541" y="11227"/>
                    </a:lnTo>
                    <a:lnTo>
                      <a:pt x="2809" y="10373"/>
                    </a:lnTo>
                    <a:lnTo>
                      <a:pt x="3411" y="9404"/>
                    </a:lnTo>
                    <a:lnTo>
                      <a:pt x="4012" y="8549"/>
                    </a:lnTo>
                    <a:lnTo>
                      <a:pt x="4547" y="7751"/>
                    </a:lnTo>
                    <a:lnTo>
                      <a:pt x="5283" y="7067"/>
                    </a:lnTo>
                    <a:lnTo>
                      <a:pt x="5952" y="6326"/>
                    </a:lnTo>
                    <a:lnTo>
                      <a:pt x="6754" y="5699"/>
                    </a:lnTo>
                    <a:lnTo>
                      <a:pt x="7624" y="5015"/>
                    </a:lnTo>
                    <a:lnTo>
                      <a:pt x="9630" y="3647"/>
                    </a:lnTo>
                    <a:lnTo>
                      <a:pt x="10833" y="3021"/>
                    </a:lnTo>
                    <a:lnTo>
                      <a:pt x="12104" y="2337"/>
                    </a:lnTo>
                    <a:lnTo>
                      <a:pt x="14645" y="1254"/>
                    </a:lnTo>
                    <a:lnTo>
                      <a:pt x="15849" y="798"/>
                    </a:lnTo>
                    <a:lnTo>
                      <a:pt x="16919" y="399"/>
                    </a:lnTo>
                    <a:lnTo>
                      <a:pt x="17922" y="57"/>
                    </a:lnTo>
                    <a:lnTo>
                      <a:pt x="17053" y="0"/>
                    </a:lnTo>
                    <a:lnTo>
                      <a:pt x="15916" y="57"/>
                    </a:lnTo>
                    <a:lnTo>
                      <a:pt x="14779" y="285"/>
                    </a:lnTo>
                    <a:lnTo>
                      <a:pt x="13441" y="627"/>
                    </a:lnTo>
                    <a:lnTo>
                      <a:pt x="12104" y="1083"/>
                    </a:lnTo>
                    <a:lnTo>
                      <a:pt x="10767" y="1596"/>
                    </a:lnTo>
                    <a:lnTo>
                      <a:pt x="9496" y="2223"/>
                    </a:lnTo>
                    <a:lnTo>
                      <a:pt x="8426" y="2850"/>
                    </a:lnTo>
                    <a:close/>
                  </a:path>
                </a:pathLst>
              </a:custGeom>
              <a:solidFill>
                <a:srgbClr val="000000"/>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83" name="Shape 1465"/>
              <p:cNvSpPr/>
              <p:nvPr/>
            </p:nvSpPr>
            <p:spPr>
              <a:xfrm>
                <a:off x="193409" y="8892"/>
                <a:ext cx="96226" cy="65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0" y="6659"/>
                    </a:moveTo>
                    <a:lnTo>
                      <a:pt x="18996" y="7855"/>
                    </a:lnTo>
                    <a:lnTo>
                      <a:pt x="19532" y="9221"/>
                    </a:lnTo>
                    <a:lnTo>
                      <a:pt x="19838" y="10672"/>
                    </a:lnTo>
                    <a:lnTo>
                      <a:pt x="19838" y="12294"/>
                    </a:lnTo>
                    <a:lnTo>
                      <a:pt x="19685" y="13575"/>
                    </a:lnTo>
                    <a:lnTo>
                      <a:pt x="19302" y="14599"/>
                    </a:lnTo>
                    <a:lnTo>
                      <a:pt x="18689" y="15709"/>
                    </a:lnTo>
                    <a:lnTo>
                      <a:pt x="18077" y="16563"/>
                    </a:lnTo>
                    <a:lnTo>
                      <a:pt x="17234" y="17587"/>
                    </a:lnTo>
                    <a:lnTo>
                      <a:pt x="16468" y="18356"/>
                    </a:lnTo>
                    <a:lnTo>
                      <a:pt x="15626" y="19209"/>
                    </a:lnTo>
                    <a:lnTo>
                      <a:pt x="14860" y="20149"/>
                    </a:lnTo>
                    <a:lnTo>
                      <a:pt x="14630" y="20405"/>
                    </a:lnTo>
                    <a:lnTo>
                      <a:pt x="14553" y="20661"/>
                    </a:lnTo>
                    <a:lnTo>
                      <a:pt x="14630" y="21002"/>
                    </a:lnTo>
                    <a:lnTo>
                      <a:pt x="15089" y="21515"/>
                    </a:lnTo>
                    <a:lnTo>
                      <a:pt x="15396" y="21600"/>
                    </a:lnTo>
                    <a:lnTo>
                      <a:pt x="15702" y="21515"/>
                    </a:lnTo>
                    <a:lnTo>
                      <a:pt x="16009" y="21258"/>
                    </a:lnTo>
                    <a:lnTo>
                      <a:pt x="17770" y="19978"/>
                    </a:lnTo>
                    <a:lnTo>
                      <a:pt x="19226" y="18356"/>
                    </a:lnTo>
                    <a:lnTo>
                      <a:pt x="20451" y="16392"/>
                    </a:lnTo>
                    <a:lnTo>
                      <a:pt x="21294" y="14343"/>
                    </a:lnTo>
                    <a:lnTo>
                      <a:pt x="21600" y="12038"/>
                    </a:lnTo>
                    <a:lnTo>
                      <a:pt x="21370" y="9904"/>
                    </a:lnTo>
                    <a:lnTo>
                      <a:pt x="20681" y="7855"/>
                    </a:lnTo>
                    <a:lnTo>
                      <a:pt x="19226" y="5976"/>
                    </a:lnTo>
                    <a:lnTo>
                      <a:pt x="18153" y="5037"/>
                    </a:lnTo>
                    <a:lnTo>
                      <a:pt x="16928" y="4098"/>
                    </a:lnTo>
                    <a:lnTo>
                      <a:pt x="15472" y="3330"/>
                    </a:lnTo>
                    <a:lnTo>
                      <a:pt x="14017" y="2647"/>
                    </a:lnTo>
                    <a:lnTo>
                      <a:pt x="12485" y="2049"/>
                    </a:lnTo>
                    <a:lnTo>
                      <a:pt x="10877" y="1537"/>
                    </a:lnTo>
                    <a:lnTo>
                      <a:pt x="9345" y="1110"/>
                    </a:lnTo>
                    <a:lnTo>
                      <a:pt x="7736" y="683"/>
                    </a:lnTo>
                    <a:lnTo>
                      <a:pt x="4826" y="171"/>
                    </a:lnTo>
                    <a:lnTo>
                      <a:pt x="3600" y="0"/>
                    </a:lnTo>
                    <a:lnTo>
                      <a:pt x="1455" y="0"/>
                    </a:lnTo>
                    <a:lnTo>
                      <a:pt x="766" y="85"/>
                    </a:lnTo>
                    <a:lnTo>
                      <a:pt x="0" y="512"/>
                    </a:lnTo>
                    <a:lnTo>
                      <a:pt x="919" y="683"/>
                    </a:lnTo>
                    <a:lnTo>
                      <a:pt x="1915" y="768"/>
                    </a:lnTo>
                    <a:lnTo>
                      <a:pt x="2911" y="1025"/>
                    </a:lnTo>
                    <a:lnTo>
                      <a:pt x="3983" y="1195"/>
                    </a:lnTo>
                    <a:lnTo>
                      <a:pt x="6281" y="1537"/>
                    </a:lnTo>
                    <a:lnTo>
                      <a:pt x="7430" y="1878"/>
                    </a:lnTo>
                    <a:lnTo>
                      <a:pt x="8732" y="2134"/>
                    </a:lnTo>
                    <a:lnTo>
                      <a:pt x="9881" y="2561"/>
                    </a:lnTo>
                    <a:lnTo>
                      <a:pt x="11183" y="2988"/>
                    </a:lnTo>
                    <a:lnTo>
                      <a:pt x="12409" y="3415"/>
                    </a:lnTo>
                    <a:lnTo>
                      <a:pt x="13557" y="3927"/>
                    </a:lnTo>
                    <a:lnTo>
                      <a:pt x="14706" y="4525"/>
                    </a:lnTo>
                    <a:lnTo>
                      <a:pt x="15932" y="5123"/>
                    </a:lnTo>
                    <a:lnTo>
                      <a:pt x="17004" y="5891"/>
                    </a:lnTo>
                    <a:lnTo>
                      <a:pt x="18000" y="6659"/>
                    </a:lnTo>
                    <a:close/>
                  </a:path>
                </a:pathLst>
              </a:custGeom>
              <a:solidFill>
                <a:srgbClr val="000000"/>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84" name="Shape 1466"/>
              <p:cNvSpPr/>
              <p:nvPr/>
            </p:nvSpPr>
            <p:spPr>
              <a:xfrm>
                <a:off x="-1" y="45565"/>
                <a:ext cx="38884" cy="600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15"/>
                    </a:moveTo>
                    <a:lnTo>
                      <a:pt x="0" y="13546"/>
                    </a:lnTo>
                    <a:lnTo>
                      <a:pt x="939" y="15193"/>
                    </a:lnTo>
                    <a:lnTo>
                      <a:pt x="2442" y="16841"/>
                    </a:lnTo>
                    <a:lnTo>
                      <a:pt x="4508" y="18122"/>
                    </a:lnTo>
                    <a:lnTo>
                      <a:pt x="7325" y="19312"/>
                    </a:lnTo>
                    <a:lnTo>
                      <a:pt x="10330" y="20410"/>
                    </a:lnTo>
                    <a:lnTo>
                      <a:pt x="13899" y="21142"/>
                    </a:lnTo>
                    <a:lnTo>
                      <a:pt x="17280" y="21508"/>
                    </a:lnTo>
                    <a:lnTo>
                      <a:pt x="18407" y="21600"/>
                    </a:lnTo>
                    <a:lnTo>
                      <a:pt x="19534" y="21417"/>
                    </a:lnTo>
                    <a:lnTo>
                      <a:pt x="20473" y="21142"/>
                    </a:lnTo>
                    <a:lnTo>
                      <a:pt x="20849" y="20685"/>
                    </a:lnTo>
                    <a:lnTo>
                      <a:pt x="20849" y="20136"/>
                    </a:lnTo>
                    <a:lnTo>
                      <a:pt x="20661" y="19678"/>
                    </a:lnTo>
                    <a:lnTo>
                      <a:pt x="20097" y="19220"/>
                    </a:lnTo>
                    <a:lnTo>
                      <a:pt x="18970" y="19037"/>
                    </a:lnTo>
                    <a:lnTo>
                      <a:pt x="15402" y="18397"/>
                    </a:lnTo>
                    <a:lnTo>
                      <a:pt x="12021" y="17573"/>
                    </a:lnTo>
                    <a:lnTo>
                      <a:pt x="9391" y="16383"/>
                    </a:lnTo>
                    <a:lnTo>
                      <a:pt x="7513" y="15102"/>
                    </a:lnTo>
                    <a:lnTo>
                      <a:pt x="6198" y="13546"/>
                    </a:lnTo>
                    <a:lnTo>
                      <a:pt x="5447" y="11898"/>
                    </a:lnTo>
                    <a:lnTo>
                      <a:pt x="5447" y="10068"/>
                    </a:lnTo>
                    <a:lnTo>
                      <a:pt x="6574" y="8146"/>
                    </a:lnTo>
                    <a:lnTo>
                      <a:pt x="8077" y="6773"/>
                    </a:lnTo>
                    <a:lnTo>
                      <a:pt x="10518" y="5492"/>
                    </a:lnTo>
                    <a:lnTo>
                      <a:pt x="13148" y="4210"/>
                    </a:lnTo>
                    <a:lnTo>
                      <a:pt x="15965" y="3020"/>
                    </a:lnTo>
                    <a:lnTo>
                      <a:pt x="18407" y="2105"/>
                    </a:lnTo>
                    <a:lnTo>
                      <a:pt x="21600" y="549"/>
                    </a:lnTo>
                    <a:lnTo>
                      <a:pt x="21600" y="0"/>
                    </a:lnTo>
                    <a:lnTo>
                      <a:pt x="19158" y="366"/>
                    </a:lnTo>
                    <a:lnTo>
                      <a:pt x="15965" y="1098"/>
                    </a:lnTo>
                    <a:lnTo>
                      <a:pt x="12772" y="2380"/>
                    </a:lnTo>
                    <a:lnTo>
                      <a:pt x="9203" y="3844"/>
                    </a:lnTo>
                    <a:lnTo>
                      <a:pt x="6010" y="5583"/>
                    </a:lnTo>
                    <a:lnTo>
                      <a:pt x="3193" y="7505"/>
                    </a:lnTo>
                    <a:lnTo>
                      <a:pt x="1127" y="9610"/>
                    </a:lnTo>
                    <a:lnTo>
                      <a:pt x="0" y="11715"/>
                    </a:lnTo>
                    <a:close/>
                  </a:path>
                </a:pathLst>
              </a:custGeom>
              <a:solidFill>
                <a:srgbClr val="000000"/>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85" name="Shape 1467"/>
              <p:cNvSpPr/>
              <p:nvPr/>
            </p:nvSpPr>
            <p:spPr>
              <a:xfrm>
                <a:off x="273105" y="4447"/>
                <a:ext cx="84562" cy="811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633" y="8083"/>
                    </a:moveTo>
                    <a:lnTo>
                      <a:pt x="18338" y="8640"/>
                    </a:lnTo>
                    <a:lnTo>
                      <a:pt x="18867" y="9267"/>
                    </a:lnTo>
                    <a:lnTo>
                      <a:pt x="19396" y="10034"/>
                    </a:lnTo>
                    <a:lnTo>
                      <a:pt x="19925" y="11427"/>
                    </a:lnTo>
                    <a:lnTo>
                      <a:pt x="19749" y="12263"/>
                    </a:lnTo>
                    <a:lnTo>
                      <a:pt x="19572" y="13030"/>
                    </a:lnTo>
                    <a:lnTo>
                      <a:pt x="19043" y="13796"/>
                    </a:lnTo>
                    <a:lnTo>
                      <a:pt x="18338" y="14563"/>
                    </a:lnTo>
                    <a:lnTo>
                      <a:pt x="17544" y="15259"/>
                    </a:lnTo>
                    <a:lnTo>
                      <a:pt x="16575" y="15956"/>
                    </a:lnTo>
                    <a:lnTo>
                      <a:pt x="15605" y="16583"/>
                    </a:lnTo>
                    <a:lnTo>
                      <a:pt x="14635" y="17141"/>
                    </a:lnTo>
                    <a:lnTo>
                      <a:pt x="12519" y="18395"/>
                    </a:lnTo>
                    <a:lnTo>
                      <a:pt x="11638" y="19161"/>
                    </a:lnTo>
                    <a:lnTo>
                      <a:pt x="11285" y="19370"/>
                    </a:lnTo>
                    <a:lnTo>
                      <a:pt x="11109" y="19719"/>
                    </a:lnTo>
                    <a:lnTo>
                      <a:pt x="10932" y="19997"/>
                    </a:lnTo>
                    <a:lnTo>
                      <a:pt x="10668" y="20346"/>
                    </a:lnTo>
                    <a:lnTo>
                      <a:pt x="10580" y="20625"/>
                    </a:lnTo>
                    <a:lnTo>
                      <a:pt x="10580" y="20973"/>
                    </a:lnTo>
                    <a:lnTo>
                      <a:pt x="10756" y="21321"/>
                    </a:lnTo>
                    <a:lnTo>
                      <a:pt x="11109" y="21530"/>
                    </a:lnTo>
                    <a:lnTo>
                      <a:pt x="11549" y="21600"/>
                    </a:lnTo>
                    <a:lnTo>
                      <a:pt x="11902" y="21600"/>
                    </a:lnTo>
                    <a:lnTo>
                      <a:pt x="12255" y="21530"/>
                    </a:lnTo>
                    <a:lnTo>
                      <a:pt x="12519" y="21321"/>
                    </a:lnTo>
                    <a:lnTo>
                      <a:pt x="13577" y="20346"/>
                    </a:lnTo>
                    <a:lnTo>
                      <a:pt x="14723" y="19510"/>
                    </a:lnTo>
                    <a:lnTo>
                      <a:pt x="15869" y="18743"/>
                    </a:lnTo>
                    <a:lnTo>
                      <a:pt x="17104" y="17907"/>
                    </a:lnTo>
                    <a:lnTo>
                      <a:pt x="18250" y="17141"/>
                    </a:lnTo>
                    <a:lnTo>
                      <a:pt x="19396" y="16235"/>
                    </a:lnTo>
                    <a:lnTo>
                      <a:pt x="20278" y="15259"/>
                    </a:lnTo>
                    <a:lnTo>
                      <a:pt x="20983" y="14214"/>
                    </a:lnTo>
                    <a:lnTo>
                      <a:pt x="21512" y="12960"/>
                    </a:lnTo>
                    <a:lnTo>
                      <a:pt x="21600" y="11775"/>
                    </a:lnTo>
                    <a:lnTo>
                      <a:pt x="21424" y="10591"/>
                    </a:lnTo>
                    <a:lnTo>
                      <a:pt x="20895" y="9337"/>
                    </a:lnTo>
                    <a:lnTo>
                      <a:pt x="20101" y="8292"/>
                    </a:lnTo>
                    <a:lnTo>
                      <a:pt x="19131" y="7316"/>
                    </a:lnTo>
                    <a:lnTo>
                      <a:pt x="17897" y="6480"/>
                    </a:lnTo>
                    <a:lnTo>
                      <a:pt x="16575" y="5783"/>
                    </a:lnTo>
                    <a:lnTo>
                      <a:pt x="15517" y="5295"/>
                    </a:lnTo>
                    <a:lnTo>
                      <a:pt x="14371" y="4808"/>
                    </a:lnTo>
                    <a:lnTo>
                      <a:pt x="13313" y="4250"/>
                    </a:lnTo>
                    <a:lnTo>
                      <a:pt x="11990" y="3763"/>
                    </a:lnTo>
                    <a:lnTo>
                      <a:pt x="10756" y="3205"/>
                    </a:lnTo>
                    <a:lnTo>
                      <a:pt x="9433" y="2717"/>
                    </a:lnTo>
                    <a:lnTo>
                      <a:pt x="8199" y="2160"/>
                    </a:lnTo>
                    <a:lnTo>
                      <a:pt x="6965" y="1672"/>
                    </a:lnTo>
                    <a:lnTo>
                      <a:pt x="5819" y="1254"/>
                    </a:lnTo>
                    <a:lnTo>
                      <a:pt x="3527" y="557"/>
                    </a:lnTo>
                    <a:lnTo>
                      <a:pt x="2645" y="348"/>
                    </a:lnTo>
                    <a:lnTo>
                      <a:pt x="1763" y="70"/>
                    </a:lnTo>
                    <a:lnTo>
                      <a:pt x="1058" y="0"/>
                    </a:lnTo>
                    <a:lnTo>
                      <a:pt x="441" y="0"/>
                    </a:lnTo>
                    <a:lnTo>
                      <a:pt x="0" y="139"/>
                    </a:lnTo>
                    <a:lnTo>
                      <a:pt x="970" y="557"/>
                    </a:lnTo>
                    <a:lnTo>
                      <a:pt x="2028" y="975"/>
                    </a:lnTo>
                    <a:lnTo>
                      <a:pt x="3174" y="1394"/>
                    </a:lnTo>
                    <a:lnTo>
                      <a:pt x="4144" y="1742"/>
                    </a:lnTo>
                    <a:lnTo>
                      <a:pt x="6436" y="2578"/>
                    </a:lnTo>
                    <a:lnTo>
                      <a:pt x="8728" y="3554"/>
                    </a:lnTo>
                    <a:lnTo>
                      <a:pt x="9962" y="3972"/>
                    </a:lnTo>
                    <a:lnTo>
                      <a:pt x="12255" y="4947"/>
                    </a:lnTo>
                    <a:lnTo>
                      <a:pt x="13401" y="5505"/>
                    </a:lnTo>
                    <a:lnTo>
                      <a:pt x="14547" y="6132"/>
                    </a:lnTo>
                    <a:lnTo>
                      <a:pt x="15517" y="6689"/>
                    </a:lnTo>
                    <a:lnTo>
                      <a:pt x="17633" y="8083"/>
                    </a:lnTo>
                    <a:close/>
                  </a:path>
                </a:pathLst>
              </a:custGeom>
              <a:solidFill>
                <a:srgbClr val="000000"/>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pic>
          <p:nvPicPr>
            <p:cNvPr id="1487" name="image29.png" descr="image29.png"/>
            <p:cNvPicPr>
              <a:picLocks noChangeAspect="1"/>
            </p:cNvPicPr>
            <p:nvPr/>
          </p:nvPicPr>
          <p:blipFill>
            <a:blip r:embed="rId5">
              <a:extLst/>
            </a:blip>
            <a:stretch>
              <a:fillRect/>
            </a:stretch>
          </p:blipFill>
          <p:spPr>
            <a:xfrm>
              <a:off x="-2" y="34452"/>
              <a:ext cx="417914" cy="387839"/>
            </a:xfrm>
            <a:prstGeom prst="rect">
              <a:avLst/>
            </a:prstGeom>
            <a:ln w="12700" cap="flat">
              <a:noFill/>
              <a:miter lim="400000"/>
            </a:ln>
            <a:effectLst/>
          </p:spPr>
        </p:pic>
      </p:grpSp>
      <p:grpSp>
        <p:nvGrpSpPr>
          <p:cNvPr id="1503" name="Group 1485"/>
          <p:cNvGrpSpPr/>
          <p:nvPr/>
        </p:nvGrpSpPr>
        <p:grpSpPr>
          <a:xfrm>
            <a:off x="5638790" y="3509953"/>
            <a:ext cx="398481" cy="358792"/>
            <a:chOff x="0" y="-1"/>
            <a:chExt cx="398479" cy="358790"/>
          </a:xfrm>
        </p:grpSpPr>
        <p:grpSp>
          <p:nvGrpSpPr>
            <p:cNvPr id="1501" name="Group 1483"/>
            <p:cNvGrpSpPr/>
            <p:nvPr/>
          </p:nvGrpSpPr>
          <p:grpSpPr>
            <a:xfrm>
              <a:off x="62502" y="-2"/>
              <a:ext cx="335977" cy="93485"/>
              <a:chOff x="0" y="-1"/>
              <a:chExt cx="335976" cy="93484"/>
            </a:xfrm>
          </p:grpSpPr>
          <p:sp>
            <p:nvSpPr>
              <p:cNvPr id="1489" name="Shape 1471"/>
              <p:cNvSpPr/>
              <p:nvPr/>
            </p:nvSpPr>
            <p:spPr>
              <a:xfrm>
                <a:off x="90284" y="16996"/>
                <a:ext cx="59911" cy="51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98" y="2700"/>
                    </a:moveTo>
                    <a:lnTo>
                      <a:pt x="5970" y="3631"/>
                    </a:lnTo>
                    <a:lnTo>
                      <a:pt x="4559" y="4655"/>
                    </a:lnTo>
                    <a:lnTo>
                      <a:pt x="3256" y="5866"/>
                    </a:lnTo>
                    <a:lnTo>
                      <a:pt x="2171" y="7169"/>
                    </a:lnTo>
                    <a:lnTo>
                      <a:pt x="1303" y="8472"/>
                    </a:lnTo>
                    <a:lnTo>
                      <a:pt x="651" y="10055"/>
                    </a:lnTo>
                    <a:lnTo>
                      <a:pt x="217" y="11638"/>
                    </a:lnTo>
                    <a:lnTo>
                      <a:pt x="0" y="13221"/>
                    </a:lnTo>
                    <a:lnTo>
                      <a:pt x="217" y="15455"/>
                    </a:lnTo>
                    <a:lnTo>
                      <a:pt x="1303" y="17317"/>
                    </a:lnTo>
                    <a:lnTo>
                      <a:pt x="2822" y="18900"/>
                    </a:lnTo>
                    <a:lnTo>
                      <a:pt x="4884" y="20110"/>
                    </a:lnTo>
                    <a:lnTo>
                      <a:pt x="7164" y="21041"/>
                    </a:lnTo>
                    <a:lnTo>
                      <a:pt x="9552" y="21414"/>
                    </a:lnTo>
                    <a:lnTo>
                      <a:pt x="12048" y="21600"/>
                    </a:lnTo>
                    <a:lnTo>
                      <a:pt x="14545" y="21228"/>
                    </a:lnTo>
                    <a:lnTo>
                      <a:pt x="14979" y="21228"/>
                    </a:lnTo>
                    <a:lnTo>
                      <a:pt x="15522" y="21041"/>
                    </a:lnTo>
                    <a:lnTo>
                      <a:pt x="15956" y="20669"/>
                    </a:lnTo>
                    <a:lnTo>
                      <a:pt x="16064" y="20297"/>
                    </a:lnTo>
                    <a:lnTo>
                      <a:pt x="15739" y="19738"/>
                    </a:lnTo>
                    <a:lnTo>
                      <a:pt x="15305" y="19272"/>
                    </a:lnTo>
                    <a:lnTo>
                      <a:pt x="14653" y="18900"/>
                    </a:lnTo>
                    <a:lnTo>
                      <a:pt x="12699" y="18341"/>
                    </a:lnTo>
                    <a:lnTo>
                      <a:pt x="11397" y="18155"/>
                    </a:lnTo>
                    <a:lnTo>
                      <a:pt x="10203" y="17969"/>
                    </a:lnTo>
                    <a:lnTo>
                      <a:pt x="9009" y="17690"/>
                    </a:lnTo>
                    <a:lnTo>
                      <a:pt x="7924" y="17410"/>
                    </a:lnTo>
                    <a:lnTo>
                      <a:pt x="6730" y="16945"/>
                    </a:lnTo>
                    <a:lnTo>
                      <a:pt x="5753" y="16386"/>
                    </a:lnTo>
                    <a:lnTo>
                      <a:pt x="4667" y="15548"/>
                    </a:lnTo>
                    <a:lnTo>
                      <a:pt x="4342" y="11917"/>
                    </a:lnTo>
                    <a:lnTo>
                      <a:pt x="5319" y="8938"/>
                    </a:lnTo>
                    <a:lnTo>
                      <a:pt x="7381" y="6610"/>
                    </a:lnTo>
                    <a:lnTo>
                      <a:pt x="10203" y="4655"/>
                    </a:lnTo>
                    <a:lnTo>
                      <a:pt x="13242" y="3166"/>
                    </a:lnTo>
                    <a:lnTo>
                      <a:pt x="16390" y="1955"/>
                    </a:lnTo>
                    <a:lnTo>
                      <a:pt x="19321" y="1117"/>
                    </a:lnTo>
                    <a:lnTo>
                      <a:pt x="21600" y="372"/>
                    </a:lnTo>
                    <a:lnTo>
                      <a:pt x="20189" y="93"/>
                    </a:lnTo>
                    <a:lnTo>
                      <a:pt x="18669" y="0"/>
                    </a:lnTo>
                    <a:lnTo>
                      <a:pt x="16933" y="186"/>
                    </a:lnTo>
                    <a:lnTo>
                      <a:pt x="14979" y="372"/>
                    </a:lnTo>
                    <a:lnTo>
                      <a:pt x="13134" y="931"/>
                    </a:lnTo>
                    <a:lnTo>
                      <a:pt x="11180" y="1490"/>
                    </a:lnTo>
                    <a:lnTo>
                      <a:pt x="9335" y="2141"/>
                    </a:lnTo>
                    <a:lnTo>
                      <a:pt x="7598" y="2700"/>
                    </a:lnTo>
                    <a:close/>
                  </a:path>
                </a:pathLst>
              </a:custGeom>
              <a:solidFill>
                <a:srgbClr val="C9E8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490" name="Shape 1472"/>
              <p:cNvSpPr/>
              <p:nvPr/>
            </p:nvSpPr>
            <p:spPr>
              <a:xfrm>
                <a:off x="192727" y="16052"/>
                <a:ext cx="40807" cy="3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25" y="7080"/>
                    </a:moveTo>
                    <a:lnTo>
                      <a:pt x="19069" y="9240"/>
                    </a:lnTo>
                    <a:lnTo>
                      <a:pt x="18731" y="11280"/>
                    </a:lnTo>
                    <a:lnTo>
                      <a:pt x="17381" y="12960"/>
                    </a:lnTo>
                    <a:lnTo>
                      <a:pt x="15356" y="14520"/>
                    </a:lnTo>
                    <a:lnTo>
                      <a:pt x="12994" y="15840"/>
                    </a:lnTo>
                    <a:lnTo>
                      <a:pt x="10294" y="17280"/>
                    </a:lnTo>
                    <a:lnTo>
                      <a:pt x="7594" y="18480"/>
                    </a:lnTo>
                    <a:lnTo>
                      <a:pt x="5063" y="19680"/>
                    </a:lnTo>
                    <a:lnTo>
                      <a:pt x="4556" y="20400"/>
                    </a:lnTo>
                    <a:lnTo>
                      <a:pt x="4556" y="20880"/>
                    </a:lnTo>
                    <a:lnTo>
                      <a:pt x="4725" y="21240"/>
                    </a:lnTo>
                    <a:lnTo>
                      <a:pt x="5400" y="21480"/>
                    </a:lnTo>
                    <a:lnTo>
                      <a:pt x="5906" y="21600"/>
                    </a:lnTo>
                    <a:lnTo>
                      <a:pt x="6244" y="21600"/>
                    </a:lnTo>
                    <a:lnTo>
                      <a:pt x="6919" y="21480"/>
                    </a:lnTo>
                    <a:lnTo>
                      <a:pt x="10125" y="20280"/>
                    </a:lnTo>
                    <a:lnTo>
                      <a:pt x="12994" y="18960"/>
                    </a:lnTo>
                    <a:lnTo>
                      <a:pt x="15862" y="17400"/>
                    </a:lnTo>
                    <a:lnTo>
                      <a:pt x="18394" y="15600"/>
                    </a:lnTo>
                    <a:lnTo>
                      <a:pt x="20250" y="13680"/>
                    </a:lnTo>
                    <a:lnTo>
                      <a:pt x="21431" y="11400"/>
                    </a:lnTo>
                    <a:lnTo>
                      <a:pt x="21600" y="9120"/>
                    </a:lnTo>
                    <a:lnTo>
                      <a:pt x="20756" y="6600"/>
                    </a:lnTo>
                    <a:lnTo>
                      <a:pt x="19069" y="4680"/>
                    </a:lnTo>
                    <a:lnTo>
                      <a:pt x="16369" y="3000"/>
                    </a:lnTo>
                    <a:lnTo>
                      <a:pt x="13331" y="1800"/>
                    </a:lnTo>
                    <a:lnTo>
                      <a:pt x="9619" y="840"/>
                    </a:lnTo>
                    <a:lnTo>
                      <a:pt x="6075" y="240"/>
                    </a:lnTo>
                    <a:lnTo>
                      <a:pt x="3206" y="0"/>
                    </a:lnTo>
                    <a:lnTo>
                      <a:pt x="1013" y="0"/>
                    </a:lnTo>
                    <a:lnTo>
                      <a:pt x="0" y="480"/>
                    </a:lnTo>
                    <a:lnTo>
                      <a:pt x="2363" y="1080"/>
                    </a:lnTo>
                    <a:lnTo>
                      <a:pt x="4894" y="1680"/>
                    </a:lnTo>
                    <a:lnTo>
                      <a:pt x="7763" y="2280"/>
                    </a:lnTo>
                    <a:lnTo>
                      <a:pt x="10294" y="2760"/>
                    </a:lnTo>
                    <a:lnTo>
                      <a:pt x="12825" y="3480"/>
                    </a:lnTo>
                    <a:lnTo>
                      <a:pt x="15019" y="4440"/>
                    </a:lnTo>
                    <a:lnTo>
                      <a:pt x="16875" y="5520"/>
                    </a:lnTo>
                    <a:lnTo>
                      <a:pt x="18225" y="7080"/>
                    </a:lnTo>
                    <a:close/>
                  </a:path>
                </a:pathLst>
              </a:custGeom>
              <a:solidFill>
                <a:srgbClr val="C9E8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491" name="Shape 1473"/>
              <p:cNvSpPr/>
              <p:nvPr/>
            </p:nvSpPr>
            <p:spPr>
              <a:xfrm>
                <a:off x="51219" y="6611"/>
                <a:ext cx="98976" cy="83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85" y="2800"/>
                    </a:moveTo>
                    <a:lnTo>
                      <a:pt x="6708" y="4000"/>
                    </a:lnTo>
                    <a:lnTo>
                      <a:pt x="5098" y="5143"/>
                    </a:lnTo>
                    <a:lnTo>
                      <a:pt x="3555" y="6571"/>
                    </a:lnTo>
                    <a:lnTo>
                      <a:pt x="2281" y="8000"/>
                    </a:lnTo>
                    <a:lnTo>
                      <a:pt x="1140" y="9486"/>
                    </a:lnTo>
                    <a:lnTo>
                      <a:pt x="335" y="11143"/>
                    </a:lnTo>
                    <a:lnTo>
                      <a:pt x="0" y="12914"/>
                    </a:lnTo>
                    <a:lnTo>
                      <a:pt x="67" y="14743"/>
                    </a:lnTo>
                    <a:lnTo>
                      <a:pt x="201" y="15200"/>
                    </a:lnTo>
                    <a:lnTo>
                      <a:pt x="335" y="15714"/>
                    </a:lnTo>
                    <a:lnTo>
                      <a:pt x="604" y="16114"/>
                    </a:lnTo>
                    <a:lnTo>
                      <a:pt x="939" y="16571"/>
                    </a:lnTo>
                    <a:lnTo>
                      <a:pt x="1275" y="16971"/>
                    </a:lnTo>
                    <a:lnTo>
                      <a:pt x="2147" y="17714"/>
                    </a:lnTo>
                    <a:lnTo>
                      <a:pt x="2750" y="17943"/>
                    </a:lnTo>
                    <a:lnTo>
                      <a:pt x="3757" y="18514"/>
                    </a:lnTo>
                    <a:lnTo>
                      <a:pt x="4763" y="18971"/>
                    </a:lnTo>
                    <a:lnTo>
                      <a:pt x="5769" y="19314"/>
                    </a:lnTo>
                    <a:lnTo>
                      <a:pt x="6909" y="19657"/>
                    </a:lnTo>
                    <a:lnTo>
                      <a:pt x="7983" y="20000"/>
                    </a:lnTo>
                    <a:lnTo>
                      <a:pt x="9123" y="20286"/>
                    </a:lnTo>
                    <a:lnTo>
                      <a:pt x="11270" y="20743"/>
                    </a:lnTo>
                    <a:lnTo>
                      <a:pt x="12477" y="20914"/>
                    </a:lnTo>
                    <a:lnTo>
                      <a:pt x="13550" y="21029"/>
                    </a:lnTo>
                    <a:lnTo>
                      <a:pt x="14758" y="21200"/>
                    </a:lnTo>
                    <a:lnTo>
                      <a:pt x="15965" y="21314"/>
                    </a:lnTo>
                    <a:lnTo>
                      <a:pt x="17039" y="21371"/>
                    </a:lnTo>
                    <a:lnTo>
                      <a:pt x="18246" y="21429"/>
                    </a:lnTo>
                    <a:lnTo>
                      <a:pt x="19386" y="21486"/>
                    </a:lnTo>
                    <a:lnTo>
                      <a:pt x="20527" y="21600"/>
                    </a:lnTo>
                    <a:lnTo>
                      <a:pt x="20862" y="21600"/>
                    </a:lnTo>
                    <a:lnTo>
                      <a:pt x="21198" y="21429"/>
                    </a:lnTo>
                    <a:lnTo>
                      <a:pt x="21466" y="21200"/>
                    </a:lnTo>
                    <a:lnTo>
                      <a:pt x="21600" y="20914"/>
                    </a:lnTo>
                    <a:lnTo>
                      <a:pt x="21600" y="20571"/>
                    </a:lnTo>
                    <a:lnTo>
                      <a:pt x="21466" y="20343"/>
                    </a:lnTo>
                    <a:lnTo>
                      <a:pt x="21130" y="20114"/>
                    </a:lnTo>
                    <a:lnTo>
                      <a:pt x="20728" y="20000"/>
                    </a:lnTo>
                    <a:lnTo>
                      <a:pt x="18716" y="19657"/>
                    </a:lnTo>
                    <a:lnTo>
                      <a:pt x="16569" y="19314"/>
                    </a:lnTo>
                    <a:lnTo>
                      <a:pt x="15563" y="19200"/>
                    </a:lnTo>
                    <a:lnTo>
                      <a:pt x="13416" y="18971"/>
                    </a:lnTo>
                    <a:lnTo>
                      <a:pt x="12410" y="18743"/>
                    </a:lnTo>
                    <a:lnTo>
                      <a:pt x="11404" y="18629"/>
                    </a:lnTo>
                    <a:lnTo>
                      <a:pt x="10330" y="18400"/>
                    </a:lnTo>
                    <a:lnTo>
                      <a:pt x="8318" y="17943"/>
                    </a:lnTo>
                    <a:lnTo>
                      <a:pt x="7379" y="17657"/>
                    </a:lnTo>
                    <a:lnTo>
                      <a:pt x="6306" y="17314"/>
                    </a:lnTo>
                    <a:lnTo>
                      <a:pt x="5366" y="16971"/>
                    </a:lnTo>
                    <a:lnTo>
                      <a:pt x="4427" y="16514"/>
                    </a:lnTo>
                    <a:lnTo>
                      <a:pt x="3689" y="16057"/>
                    </a:lnTo>
                    <a:lnTo>
                      <a:pt x="3019" y="15486"/>
                    </a:lnTo>
                    <a:lnTo>
                      <a:pt x="2549" y="14800"/>
                    </a:lnTo>
                    <a:lnTo>
                      <a:pt x="2348" y="14000"/>
                    </a:lnTo>
                    <a:lnTo>
                      <a:pt x="2281" y="13257"/>
                    </a:lnTo>
                    <a:lnTo>
                      <a:pt x="2348" y="12343"/>
                    </a:lnTo>
                    <a:lnTo>
                      <a:pt x="2549" y="11429"/>
                    </a:lnTo>
                    <a:lnTo>
                      <a:pt x="2884" y="10686"/>
                    </a:lnTo>
                    <a:lnTo>
                      <a:pt x="3421" y="9714"/>
                    </a:lnTo>
                    <a:lnTo>
                      <a:pt x="4025" y="8686"/>
                    </a:lnTo>
                    <a:lnTo>
                      <a:pt x="4763" y="7829"/>
                    </a:lnTo>
                    <a:lnTo>
                      <a:pt x="5568" y="7086"/>
                    </a:lnTo>
                    <a:lnTo>
                      <a:pt x="6306" y="6286"/>
                    </a:lnTo>
                    <a:lnTo>
                      <a:pt x="7178" y="5486"/>
                    </a:lnTo>
                    <a:lnTo>
                      <a:pt x="8251" y="4686"/>
                    </a:lnTo>
                    <a:lnTo>
                      <a:pt x="9257" y="3943"/>
                    </a:lnTo>
                    <a:lnTo>
                      <a:pt x="10263" y="3257"/>
                    </a:lnTo>
                    <a:lnTo>
                      <a:pt x="11605" y="2686"/>
                    </a:lnTo>
                    <a:lnTo>
                      <a:pt x="13081" y="2171"/>
                    </a:lnTo>
                    <a:lnTo>
                      <a:pt x="14624" y="1600"/>
                    </a:lnTo>
                    <a:lnTo>
                      <a:pt x="15965" y="1143"/>
                    </a:lnTo>
                    <a:lnTo>
                      <a:pt x="17039" y="743"/>
                    </a:lnTo>
                    <a:lnTo>
                      <a:pt x="17709" y="400"/>
                    </a:lnTo>
                    <a:lnTo>
                      <a:pt x="17978" y="114"/>
                    </a:lnTo>
                    <a:lnTo>
                      <a:pt x="17173" y="0"/>
                    </a:lnTo>
                    <a:lnTo>
                      <a:pt x="16099" y="57"/>
                    </a:lnTo>
                    <a:lnTo>
                      <a:pt x="14825" y="229"/>
                    </a:lnTo>
                    <a:lnTo>
                      <a:pt x="13483" y="571"/>
                    </a:lnTo>
                    <a:lnTo>
                      <a:pt x="12075" y="1029"/>
                    </a:lnTo>
                    <a:lnTo>
                      <a:pt x="10733" y="1543"/>
                    </a:lnTo>
                    <a:lnTo>
                      <a:pt x="9458" y="2171"/>
                    </a:lnTo>
                    <a:lnTo>
                      <a:pt x="8385" y="2800"/>
                    </a:lnTo>
                    <a:close/>
                  </a:path>
                </a:pathLst>
              </a:custGeom>
              <a:solidFill>
                <a:srgbClr val="C9E8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492" name="Shape 1474"/>
              <p:cNvSpPr/>
              <p:nvPr/>
            </p:nvSpPr>
            <p:spPr>
              <a:xfrm>
                <a:off x="190991" y="3778"/>
                <a:ext cx="85954" cy="557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36" y="6600"/>
                    </a:moveTo>
                    <a:lnTo>
                      <a:pt x="18929" y="7800"/>
                    </a:lnTo>
                    <a:lnTo>
                      <a:pt x="19539" y="9171"/>
                    </a:lnTo>
                    <a:lnTo>
                      <a:pt x="19768" y="10629"/>
                    </a:lnTo>
                    <a:lnTo>
                      <a:pt x="19768" y="12171"/>
                    </a:lnTo>
                    <a:lnTo>
                      <a:pt x="19616" y="13457"/>
                    </a:lnTo>
                    <a:lnTo>
                      <a:pt x="19234" y="14571"/>
                    </a:lnTo>
                    <a:lnTo>
                      <a:pt x="18623" y="15686"/>
                    </a:lnTo>
                    <a:lnTo>
                      <a:pt x="18013" y="16543"/>
                    </a:lnTo>
                    <a:lnTo>
                      <a:pt x="16410" y="18343"/>
                    </a:lnTo>
                    <a:lnTo>
                      <a:pt x="15570" y="19200"/>
                    </a:lnTo>
                    <a:lnTo>
                      <a:pt x="14807" y="20057"/>
                    </a:lnTo>
                    <a:lnTo>
                      <a:pt x="14578" y="20400"/>
                    </a:lnTo>
                    <a:lnTo>
                      <a:pt x="14578" y="21000"/>
                    </a:lnTo>
                    <a:lnTo>
                      <a:pt x="14807" y="21257"/>
                    </a:lnTo>
                    <a:lnTo>
                      <a:pt x="15036" y="21429"/>
                    </a:lnTo>
                    <a:lnTo>
                      <a:pt x="15418" y="21600"/>
                    </a:lnTo>
                    <a:lnTo>
                      <a:pt x="15647" y="21429"/>
                    </a:lnTo>
                    <a:lnTo>
                      <a:pt x="15952" y="21257"/>
                    </a:lnTo>
                    <a:lnTo>
                      <a:pt x="17707" y="19971"/>
                    </a:lnTo>
                    <a:lnTo>
                      <a:pt x="19234" y="18343"/>
                    </a:lnTo>
                    <a:lnTo>
                      <a:pt x="20455" y="16457"/>
                    </a:lnTo>
                    <a:lnTo>
                      <a:pt x="21218" y="14314"/>
                    </a:lnTo>
                    <a:lnTo>
                      <a:pt x="21600" y="12086"/>
                    </a:lnTo>
                    <a:lnTo>
                      <a:pt x="21371" y="9857"/>
                    </a:lnTo>
                    <a:lnTo>
                      <a:pt x="20684" y="7800"/>
                    </a:lnTo>
                    <a:lnTo>
                      <a:pt x="19234" y="5914"/>
                    </a:lnTo>
                    <a:lnTo>
                      <a:pt x="18165" y="4886"/>
                    </a:lnTo>
                    <a:lnTo>
                      <a:pt x="16944" y="4114"/>
                    </a:lnTo>
                    <a:lnTo>
                      <a:pt x="15570" y="3343"/>
                    </a:lnTo>
                    <a:lnTo>
                      <a:pt x="12517" y="1971"/>
                    </a:lnTo>
                    <a:lnTo>
                      <a:pt x="10991" y="1457"/>
                    </a:lnTo>
                    <a:lnTo>
                      <a:pt x="9388" y="1114"/>
                    </a:lnTo>
                    <a:lnTo>
                      <a:pt x="7861" y="686"/>
                    </a:lnTo>
                    <a:lnTo>
                      <a:pt x="6335" y="429"/>
                    </a:lnTo>
                    <a:lnTo>
                      <a:pt x="5037" y="171"/>
                    </a:lnTo>
                    <a:lnTo>
                      <a:pt x="3664" y="0"/>
                    </a:lnTo>
                    <a:lnTo>
                      <a:pt x="840" y="0"/>
                    </a:lnTo>
                    <a:lnTo>
                      <a:pt x="305" y="171"/>
                    </a:lnTo>
                    <a:lnTo>
                      <a:pt x="0" y="429"/>
                    </a:lnTo>
                    <a:lnTo>
                      <a:pt x="916" y="600"/>
                    </a:lnTo>
                    <a:lnTo>
                      <a:pt x="1832" y="686"/>
                    </a:lnTo>
                    <a:lnTo>
                      <a:pt x="2900" y="857"/>
                    </a:lnTo>
                    <a:lnTo>
                      <a:pt x="5037" y="1371"/>
                    </a:lnTo>
                    <a:lnTo>
                      <a:pt x="6259" y="1543"/>
                    </a:lnTo>
                    <a:lnTo>
                      <a:pt x="7480" y="1886"/>
                    </a:lnTo>
                    <a:lnTo>
                      <a:pt x="8701" y="2143"/>
                    </a:lnTo>
                    <a:lnTo>
                      <a:pt x="9846" y="2571"/>
                    </a:lnTo>
                    <a:lnTo>
                      <a:pt x="11143" y="2914"/>
                    </a:lnTo>
                    <a:lnTo>
                      <a:pt x="12365" y="3343"/>
                    </a:lnTo>
                    <a:lnTo>
                      <a:pt x="13510" y="3857"/>
                    </a:lnTo>
                    <a:lnTo>
                      <a:pt x="14731" y="4457"/>
                    </a:lnTo>
                    <a:lnTo>
                      <a:pt x="15876" y="5143"/>
                    </a:lnTo>
                    <a:lnTo>
                      <a:pt x="16944" y="5829"/>
                    </a:lnTo>
                    <a:lnTo>
                      <a:pt x="17936" y="6600"/>
                    </a:lnTo>
                    <a:close/>
                  </a:path>
                </a:pathLst>
              </a:custGeom>
              <a:solidFill>
                <a:srgbClr val="C9E8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493" name="Shape 1475"/>
              <p:cNvSpPr/>
              <p:nvPr/>
            </p:nvSpPr>
            <p:spPr>
              <a:xfrm>
                <a:off x="14758" y="30214"/>
                <a:ext cx="34731" cy="519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98"/>
                    </a:moveTo>
                    <a:lnTo>
                      <a:pt x="0" y="13523"/>
                    </a:lnTo>
                    <a:lnTo>
                      <a:pt x="758" y="15247"/>
                    </a:lnTo>
                    <a:lnTo>
                      <a:pt x="2274" y="16790"/>
                    </a:lnTo>
                    <a:lnTo>
                      <a:pt x="4547" y="18151"/>
                    </a:lnTo>
                    <a:lnTo>
                      <a:pt x="7200" y="19331"/>
                    </a:lnTo>
                    <a:lnTo>
                      <a:pt x="10421" y="20329"/>
                    </a:lnTo>
                    <a:lnTo>
                      <a:pt x="13832" y="21055"/>
                    </a:lnTo>
                    <a:lnTo>
                      <a:pt x="17432" y="21509"/>
                    </a:lnTo>
                    <a:lnTo>
                      <a:pt x="18568" y="21600"/>
                    </a:lnTo>
                    <a:lnTo>
                      <a:pt x="19705" y="21328"/>
                    </a:lnTo>
                    <a:lnTo>
                      <a:pt x="20653" y="21055"/>
                    </a:lnTo>
                    <a:lnTo>
                      <a:pt x="21032" y="20602"/>
                    </a:lnTo>
                    <a:lnTo>
                      <a:pt x="21032" y="20148"/>
                    </a:lnTo>
                    <a:lnTo>
                      <a:pt x="20842" y="19603"/>
                    </a:lnTo>
                    <a:lnTo>
                      <a:pt x="20084" y="19150"/>
                    </a:lnTo>
                    <a:lnTo>
                      <a:pt x="18947" y="18968"/>
                    </a:lnTo>
                    <a:lnTo>
                      <a:pt x="15537" y="18333"/>
                    </a:lnTo>
                    <a:lnTo>
                      <a:pt x="12126" y="17516"/>
                    </a:lnTo>
                    <a:lnTo>
                      <a:pt x="9474" y="16336"/>
                    </a:lnTo>
                    <a:lnTo>
                      <a:pt x="7389" y="15156"/>
                    </a:lnTo>
                    <a:lnTo>
                      <a:pt x="6063" y="13523"/>
                    </a:lnTo>
                    <a:lnTo>
                      <a:pt x="5495" y="11889"/>
                    </a:lnTo>
                    <a:lnTo>
                      <a:pt x="5495" y="10074"/>
                    </a:lnTo>
                    <a:lnTo>
                      <a:pt x="6632" y="8259"/>
                    </a:lnTo>
                    <a:lnTo>
                      <a:pt x="7958" y="6897"/>
                    </a:lnTo>
                    <a:lnTo>
                      <a:pt x="9663" y="5627"/>
                    </a:lnTo>
                    <a:lnTo>
                      <a:pt x="11747" y="4447"/>
                    </a:lnTo>
                    <a:lnTo>
                      <a:pt x="13832" y="3449"/>
                    </a:lnTo>
                    <a:lnTo>
                      <a:pt x="15916" y="2541"/>
                    </a:lnTo>
                    <a:lnTo>
                      <a:pt x="18189" y="1634"/>
                    </a:lnTo>
                    <a:lnTo>
                      <a:pt x="20084" y="817"/>
                    </a:lnTo>
                    <a:lnTo>
                      <a:pt x="21600" y="91"/>
                    </a:lnTo>
                    <a:lnTo>
                      <a:pt x="20084" y="0"/>
                    </a:lnTo>
                    <a:lnTo>
                      <a:pt x="17621" y="545"/>
                    </a:lnTo>
                    <a:lnTo>
                      <a:pt x="14400" y="1634"/>
                    </a:lnTo>
                    <a:lnTo>
                      <a:pt x="10611" y="3267"/>
                    </a:lnTo>
                    <a:lnTo>
                      <a:pt x="7011" y="5173"/>
                    </a:lnTo>
                    <a:lnTo>
                      <a:pt x="3789" y="7261"/>
                    </a:lnTo>
                    <a:lnTo>
                      <a:pt x="1326" y="9620"/>
                    </a:lnTo>
                    <a:lnTo>
                      <a:pt x="0" y="11798"/>
                    </a:lnTo>
                    <a:close/>
                  </a:path>
                </a:pathLst>
              </a:custGeom>
              <a:solidFill>
                <a:srgbClr val="C9E8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494" name="Shape 1476"/>
              <p:cNvSpPr/>
              <p:nvPr/>
            </p:nvSpPr>
            <p:spPr>
              <a:xfrm>
                <a:off x="260444" y="-2"/>
                <a:ext cx="75532" cy="68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473" y="8083"/>
                    </a:moveTo>
                    <a:lnTo>
                      <a:pt x="18176" y="8640"/>
                    </a:lnTo>
                    <a:lnTo>
                      <a:pt x="18790" y="9267"/>
                    </a:lnTo>
                    <a:lnTo>
                      <a:pt x="19229" y="9964"/>
                    </a:lnTo>
                    <a:lnTo>
                      <a:pt x="19580" y="10730"/>
                    </a:lnTo>
                    <a:lnTo>
                      <a:pt x="19756" y="11427"/>
                    </a:lnTo>
                    <a:lnTo>
                      <a:pt x="19756" y="12263"/>
                    </a:lnTo>
                    <a:lnTo>
                      <a:pt x="19405" y="13030"/>
                    </a:lnTo>
                    <a:lnTo>
                      <a:pt x="18966" y="13726"/>
                    </a:lnTo>
                    <a:lnTo>
                      <a:pt x="18263" y="14563"/>
                    </a:lnTo>
                    <a:lnTo>
                      <a:pt x="17473" y="15259"/>
                    </a:lnTo>
                    <a:lnTo>
                      <a:pt x="16507" y="15886"/>
                    </a:lnTo>
                    <a:lnTo>
                      <a:pt x="15541" y="16583"/>
                    </a:lnTo>
                    <a:lnTo>
                      <a:pt x="14576" y="17141"/>
                    </a:lnTo>
                    <a:lnTo>
                      <a:pt x="13522" y="17768"/>
                    </a:lnTo>
                    <a:lnTo>
                      <a:pt x="12556" y="18395"/>
                    </a:lnTo>
                    <a:lnTo>
                      <a:pt x="11590" y="19092"/>
                    </a:lnTo>
                    <a:lnTo>
                      <a:pt x="11063" y="19649"/>
                    </a:lnTo>
                    <a:lnTo>
                      <a:pt x="10888" y="19997"/>
                    </a:lnTo>
                    <a:lnTo>
                      <a:pt x="10624" y="20346"/>
                    </a:lnTo>
                    <a:lnTo>
                      <a:pt x="10537" y="20625"/>
                    </a:lnTo>
                    <a:lnTo>
                      <a:pt x="10537" y="20973"/>
                    </a:lnTo>
                    <a:lnTo>
                      <a:pt x="10624" y="21252"/>
                    </a:lnTo>
                    <a:lnTo>
                      <a:pt x="10976" y="21530"/>
                    </a:lnTo>
                    <a:lnTo>
                      <a:pt x="11415" y="21600"/>
                    </a:lnTo>
                    <a:lnTo>
                      <a:pt x="11766" y="21600"/>
                    </a:lnTo>
                    <a:lnTo>
                      <a:pt x="12205" y="21530"/>
                    </a:lnTo>
                    <a:lnTo>
                      <a:pt x="12556" y="21252"/>
                    </a:lnTo>
                    <a:lnTo>
                      <a:pt x="13522" y="20415"/>
                    </a:lnTo>
                    <a:lnTo>
                      <a:pt x="14663" y="19510"/>
                    </a:lnTo>
                    <a:lnTo>
                      <a:pt x="15805" y="18743"/>
                    </a:lnTo>
                    <a:lnTo>
                      <a:pt x="17034" y="17907"/>
                    </a:lnTo>
                    <a:lnTo>
                      <a:pt x="18176" y="17141"/>
                    </a:lnTo>
                    <a:lnTo>
                      <a:pt x="19229" y="16235"/>
                    </a:lnTo>
                    <a:lnTo>
                      <a:pt x="20283" y="15259"/>
                    </a:lnTo>
                    <a:lnTo>
                      <a:pt x="20985" y="14214"/>
                    </a:lnTo>
                    <a:lnTo>
                      <a:pt x="21512" y="13030"/>
                    </a:lnTo>
                    <a:lnTo>
                      <a:pt x="21600" y="11845"/>
                    </a:lnTo>
                    <a:lnTo>
                      <a:pt x="21249" y="10661"/>
                    </a:lnTo>
                    <a:lnTo>
                      <a:pt x="20722" y="9476"/>
                    </a:lnTo>
                    <a:lnTo>
                      <a:pt x="19932" y="8361"/>
                    </a:lnTo>
                    <a:lnTo>
                      <a:pt x="18878" y="7455"/>
                    </a:lnTo>
                    <a:lnTo>
                      <a:pt x="17649" y="6550"/>
                    </a:lnTo>
                    <a:lnTo>
                      <a:pt x="16420" y="5714"/>
                    </a:lnTo>
                    <a:lnTo>
                      <a:pt x="15541" y="5156"/>
                    </a:lnTo>
                    <a:lnTo>
                      <a:pt x="14488" y="4738"/>
                    </a:lnTo>
                    <a:lnTo>
                      <a:pt x="13346" y="4181"/>
                    </a:lnTo>
                    <a:lnTo>
                      <a:pt x="12205" y="3554"/>
                    </a:lnTo>
                    <a:lnTo>
                      <a:pt x="11063" y="2996"/>
                    </a:lnTo>
                    <a:lnTo>
                      <a:pt x="9834" y="2439"/>
                    </a:lnTo>
                    <a:lnTo>
                      <a:pt x="8605" y="1951"/>
                    </a:lnTo>
                    <a:lnTo>
                      <a:pt x="5180" y="697"/>
                    </a:lnTo>
                    <a:lnTo>
                      <a:pt x="4039" y="488"/>
                    </a:lnTo>
                    <a:lnTo>
                      <a:pt x="3073" y="209"/>
                    </a:lnTo>
                    <a:lnTo>
                      <a:pt x="2107" y="70"/>
                    </a:lnTo>
                    <a:lnTo>
                      <a:pt x="1317" y="0"/>
                    </a:lnTo>
                    <a:lnTo>
                      <a:pt x="615" y="70"/>
                    </a:lnTo>
                    <a:lnTo>
                      <a:pt x="0" y="209"/>
                    </a:lnTo>
                    <a:lnTo>
                      <a:pt x="702" y="418"/>
                    </a:lnTo>
                    <a:lnTo>
                      <a:pt x="1493" y="627"/>
                    </a:lnTo>
                    <a:lnTo>
                      <a:pt x="2459" y="975"/>
                    </a:lnTo>
                    <a:lnTo>
                      <a:pt x="3337" y="1254"/>
                    </a:lnTo>
                    <a:lnTo>
                      <a:pt x="5620" y="2090"/>
                    </a:lnTo>
                    <a:lnTo>
                      <a:pt x="6849" y="2578"/>
                    </a:lnTo>
                    <a:lnTo>
                      <a:pt x="8078" y="2996"/>
                    </a:lnTo>
                    <a:lnTo>
                      <a:pt x="9307" y="3554"/>
                    </a:lnTo>
                    <a:lnTo>
                      <a:pt x="12995" y="5435"/>
                    </a:lnTo>
                    <a:lnTo>
                      <a:pt x="14312" y="6062"/>
                    </a:lnTo>
                    <a:lnTo>
                      <a:pt x="16420" y="7316"/>
                    </a:lnTo>
                    <a:lnTo>
                      <a:pt x="17473" y="8083"/>
                    </a:lnTo>
                    <a:close/>
                  </a:path>
                </a:pathLst>
              </a:custGeom>
              <a:solidFill>
                <a:srgbClr val="C9E8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495" name="Shape 1477"/>
              <p:cNvSpPr/>
              <p:nvPr/>
            </p:nvSpPr>
            <p:spPr>
              <a:xfrm>
                <a:off x="73790" y="19829"/>
                <a:ext cx="59910" cy="5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64" y="3295"/>
                    </a:moveTo>
                    <a:lnTo>
                      <a:pt x="6327" y="4210"/>
                    </a:lnTo>
                    <a:lnTo>
                      <a:pt x="5018" y="5308"/>
                    </a:lnTo>
                    <a:lnTo>
                      <a:pt x="3600" y="6590"/>
                    </a:lnTo>
                    <a:lnTo>
                      <a:pt x="2400" y="7780"/>
                    </a:lnTo>
                    <a:lnTo>
                      <a:pt x="1527" y="9153"/>
                    </a:lnTo>
                    <a:lnTo>
                      <a:pt x="764" y="10525"/>
                    </a:lnTo>
                    <a:lnTo>
                      <a:pt x="218" y="11898"/>
                    </a:lnTo>
                    <a:lnTo>
                      <a:pt x="0" y="13363"/>
                    </a:lnTo>
                    <a:lnTo>
                      <a:pt x="218" y="15559"/>
                    </a:lnTo>
                    <a:lnTo>
                      <a:pt x="1309" y="17390"/>
                    </a:lnTo>
                    <a:lnTo>
                      <a:pt x="2836" y="18946"/>
                    </a:lnTo>
                    <a:lnTo>
                      <a:pt x="4691" y="20136"/>
                    </a:lnTo>
                    <a:lnTo>
                      <a:pt x="6982" y="20959"/>
                    </a:lnTo>
                    <a:lnTo>
                      <a:pt x="9600" y="21508"/>
                    </a:lnTo>
                    <a:lnTo>
                      <a:pt x="12000" y="21600"/>
                    </a:lnTo>
                    <a:lnTo>
                      <a:pt x="14400" y="21234"/>
                    </a:lnTo>
                    <a:lnTo>
                      <a:pt x="14945" y="21234"/>
                    </a:lnTo>
                    <a:lnTo>
                      <a:pt x="15491" y="21051"/>
                    </a:lnTo>
                    <a:lnTo>
                      <a:pt x="15818" y="20685"/>
                    </a:lnTo>
                    <a:lnTo>
                      <a:pt x="15927" y="20227"/>
                    </a:lnTo>
                    <a:lnTo>
                      <a:pt x="15818" y="20044"/>
                    </a:lnTo>
                    <a:lnTo>
                      <a:pt x="15491" y="20044"/>
                    </a:lnTo>
                    <a:lnTo>
                      <a:pt x="14945" y="19861"/>
                    </a:lnTo>
                    <a:lnTo>
                      <a:pt x="11891" y="19861"/>
                    </a:lnTo>
                    <a:lnTo>
                      <a:pt x="10582" y="19769"/>
                    </a:lnTo>
                    <a:lnTo>
                      <a:pt x="9491" y="19678"/>
                    </a:lnTo>
                    <a:lnTo>
                      <a:pt x="8182" y="19586"/>
                    </a:lnTo>
                    <a:lnTo>
                      <a:pt x="6873" y="19312"/>
                    </a:lnTo>
                    <a:lnTo>
                      <a:pt x="5564" y="18946"/>
                    </a:lnTo>
                    <a:lnTo>
                      <a:pt x="4364" y="18214"/>
                    </a:lnTo>
                    <a:lnTo>
                      <a:pt x="3164" y="17298"/>
                    </a:lnTo>
                    <a:lnTo>
                      <a:pt x="1855" y="15925"/>
                    </a:lnTo>
                    <a:lnTo>
                      <a:pt x="1636" y="14369"/>
                    </a:lnTo>
                    <a:lnTo>
                      <a:pt x="1745" y="12905"/>
                    </a:lnTo>
                    <a:lnTo>
                      <a:pt x="2291" y="11349"/>
                    </a:lnTo>
                    <a:lnTo>
                      <a:pt x="3055" y="9976"/>
                    </a:lnTo>
                    <a:lnTo>
                      <a:pt x="4255" y="8786"/>
                    </a:lnTo>
                    <a:lnTo>
                      <a:pt x="5455" y="7505"/>
                    </a:lnTo>
                    <a:lnTo>
                      <a:pt x="6873" y="6407"/>
                    </a:lnTo>
                    <a:lnTo>
                      <a:pt x="8509" y="5400"/>
                    </a:lnTo>
                    <a:lnTo>
                      <a:pt x="12000" y="3569"/>
                    </a:lnTo>
                    <a:lnTo>
                      <a:pt x="13745" y="2837"/>
                    </a:lnTo>
                    <a:lnTo>
                      <a:pt x="15491" y="2197"/>
                    </a:lnTo>
                    <a:lnTo>
                      <a:pt x="17236" y="1739"/>
                    </a:lnTo>
                    <a:lnTo>
                      <a:pt x="18764" y="1190"/>
                    </a:lnTo>
                    <a:lnTo>
                      <a:pt x="20291" y="915"/>
                    </a:lnTo>
                    <a:lnTo>
                      <a:pt x="21600" y="641"/>
                    </a:lnTo>
                    <a:lnTo>
                      <a:pt x="20727" y="275"/>
                    </a:lnTo>
                    <a:lnTo>
                      <a:pt x="19309" y="0"/>
                    </a:lnTo>
                    <a:lnTo>
                      <a:pt x="17673" y="275"/>
                    </a:lnTo>
                    <a:lnTo>
                      <a:pt x="15709" y="549"/>
                    </a:lnTo>
                    <a:lnTo>
                      <a:pt x="13527" y="1098"/>
                    </a:lnTo>
                    <a:lnTo>
                      <a:pt x="11455" y="1739"/>
                    </a:lnTo>
                    <a:lnTo>
                      <a:pt x="9600" y="2563"/>
                    </a:lnTo>
                    <a:lnTo>
                      <a:pt x="7964" y="3295"/>
                    </a:lnTo>
                    <a:close/>
                  </a:path>
                </a:pathLst>
              </a:custGeom>
              <a:solidFill>
                <a:srgbClr val="000000"/>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96" name="Shape 1478"/>
              <p:cNvSpPr/>
              <p:nvPr/>
            </p:nvSpPr>
            <p:spPr>
              <a:xfrm>
                <a:off x="176232" y="19829"/>
                <a:ext cx="40808" cy="3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25" y="7200"/>
                    </a:moveTo>
                    <a:lnTo>
                      <a:pt x="18731" y="9443"/>
                    </a:lnTo>
                    <a:lnTo>
                      <a:pt x="18394" y="11449"/>
                    </a:lnTo>
                    <a:lnTo>
                      <a:pt x="17044" y="12984"/>
                    </a:lnTo>
                    <a:lnTo>
                      <a:pt x="15019" y="14518"/>
                    </a:lnTo>
                    <a:lnTo>
                      <a:pt x="12656" y="15816"/>
                    </a:lnTo>
                    <a:lnTo>
                      <a:pt x="10125" y="17115"/>
                    </a:lnTo>
                    <a:lnTo>
                      <a:pt x="7256" y="18413"/>
                    </a:lnTo>
                    <a:lnTo>
                      <a:pt x="4894" y="19711"/>
                    </a:lnTo>
                    <a:lnTo>
                      <a:pt x="4556" y="20066"/>
                    </a:lnTo>
                    <a:lnTo>
                      <a:pt x="4388" y="20302"/>
                    </a:lnTo>
                    <a:lnTo>
                      <a:pt x="4388" y="20774"/>
                    </a:lnTo>
                    <a:lnTo>
                      <a:pt x="5063" y="21482"/>
                    </a:lnTo>
                    <a:lnTo>
                      <a:pt x="5738" y="21600"/>
                    </a:lnTo>
                    <a:lnTo>
                      <a:pt x="6244" y="21600"/>
                    </a:lnTo>
                    <a:lnTo>
                      <a:pt x="6919" y="21482"/>
                    </a:lnTo>
                    <a:lnTo>
                      <a:pt x="9788" y="20184"/>
                    </a:lnTo>
                    <a:lnTo>
                      <a:pt x="12825" y="18885"/>
                    </a:lnTo>
                    <a:lnTo>
                      <a:pt x="15525" y="17351"/>
                    </a:lnTo>
                    <a:lnTo>
                      <a:pt x="18225" y="15580"/>
                    </a:lnTo>
                    <a:lnTo>
                      <a:pt x="19912" y="13692"/>
                    </a:lnTo>
                    <a:lnTo>
                      <a:pt x="21094" y="11567"/>
                    </a:lnTo>
                    <a:lnTo>
                      <a:pt x="21600" y="9207"/>
                    </a:lnTo>
                    <a:lnTo>
                      <a:pt x="20756" y="6846"/>
                    </a:lnTo>
                    <a:lnTo>
                      <a:pt x="18900" y="4839"/>
                    </a:lnTo>
                    <a:lnTo>
                      <a:pt x="16537" y="3305"/>
                    </a:lnTo>
                    <a:lnTo>
                      <a:pt x="13500" y="1889"/>
                    </a:lnTo>
                    <a:lnTo>
                      <a:pt x="10294" y="944"/>
                    </a:lnTo>
                    <a:lnTo>
                      <a:pt x="6919" y="236"/>
                    </a:lnTo>
                    <a:lnTo>
                      <a:pt x="3881" y="0"/>
                    </a:lnTo>
                    <a:lnTo>
                      <a:pt x="1519" y="118"/>
                    </a:lnTo>
                    <a:lnTo>
                      <a:pt x="0" y="708"/>
                    </a:lnTo>
                    <a:lnTo>
                      <a:pt x="2700" y="1180"/>
                    </a:lnTo>
                    <a:lnTo>
                      <a:pt x="5569" y="1652"/>
                    </a:lnTo>
                    <a:lnTo>
                      <a:pt x="8100" y="2007"/>
                    </a:lnTo>
                    <a:lnTo>
                      <a:pt x="10631" y="2597"/>
                    </a:lnTo>
                    <a:lnTo>
                      <a:pt x="12994" y="3305"/>
                    </a:lnTo>
                    <a:lnTo>
                      <a:pt x="15187" y="4249"/>
                    </a:lnTo>
                    <a:lnTo>
                      <a:pt x="17044" y="5430"/>
                    </a:lnTo>
                    <a:lnTo>
                      <a:pt x="18225" y="7200"/>
                    </a:lnTo>
                    <a:close/>
                  </a:path>
                </a:pathLst>
              </a:custGeom>
              <a:solidFill>
                <a:srgbClr val="000000"/>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97" name="Shape 1479"/>
              <p:cNvSpPr/>
              <p:nvPr/>
            </p:nvSpPr>
            <p:spPr>
              <a:xfrm>
                <a:off x="34725" y="10387"/>
                <a:ext cx="97239" cy="83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6" y="2850"/>
                    </a:moveTo>
                    <a:lnTo>
                      <a:pt x="6754" y="3989"/>
                    </a:lnTo>
                    <a:lnTo>
                      <a:pt x="5082" y="5243"/>
                    </a:lnTo>
                    <a:lnTo>
                      <a:pt x="3611" y="6554"/>
                    </a:lnTo>
                    <a:lnTo>
                      <a:pt x="2274" y="7979"/>
                    </a:lnTo>
                    <a:lnTo>
                      <a:pt x="1204" y="9518"/>
                    </a:lnTo>
                    <a:lnTo>
                      <a:pt x="401" y="11170"/>
                    </a:lnTo>
                    <a:lnTo>
                      <a:pt x="0" y="12937"/>
                    </a:lnTo>
                    <a:lnTo>
                      <a:pt x="67" y="14761"/>
                    </a:lnTo>
                    <a:lnTo>
                      <a:pt x="267" y="15217"/>
                    </a:lnTo>
                    <a:lnTo>
                      <a:pt x="468" y="15787"/>
                    </a:lnTo>
                    <a:lnTo>
                      <a:pt x="736" y="16129"/>
                    </a:lnTo>
                    <a:lnTo>
                      <a:pt x="1003" y="16585"/>
                    </a:lnTo>
                    <a:lnTo>
                      <a:pt x="1806" y="17383"/>
                    </a:lnTo>
                    <a:lnTo>
                      <a:pt x="2274" y="17725"/>
                    </a:lnTo>
                    <a:lnTo>
                      <a:pt x="2742" y="18009"/>
                    </a:lnTo>
                    <a:lnTo>
                      <a:pt x="3812" y="18522"/>
                    </a:lnTo>
                    <a:lnTo>
                      <a:pt x="4815" y="18978"/>
                    </a:lnTo>
                    <a:lnTo>
                      <a:pt x="5818" y="19377"/>
                    </a:lnTo>
                    <a:lnTo>
                      <a:pt x="6888" y="19662"/>
                    </a:lnTo>
                    <a:lnTo>
                      <a:pt x="8025" y="20004"/>
                    </a:lnTo>
                    <a:lnTo>
                      <a:pt x="9095" y="20289"/>
                    </a:lnTo>
                    <a:lnTo>
                      <a:pt x="10232" y="20517"/>
                    </a:lnTo>
                    <a:lnTo>
                      <a:pt x="11302" y="20745"/>
                    </a:lnTo>
                    <a:lnTo>
                      <a:pt x="12505" y="20916"/>
                    </a:lnTo>
                    <a:lnTo>
                      <a:pt x="13642" y="21087"/>
                    </a:lnTo>
                    <a:lnTo>
                      <a:pt x="15916" y="21315"/>
                    </a:lnTo>
                    <a:lnTo>
                      <a:pt x="17120" y="21372"/>
                    </a:lnTo>
                    <a:lnTo>
                      <a:pt x="18256" y="21429"/>
                    </a:lnTo>
                    <a:lnTo>
                      <a:pt x="19393" y="21543"/>
                    </a:lnTo>
                    <a:lnTo>
                      <a:pt x="20530" y="21600"/>
                    </a:lnTo>
                    <a:lnTo>
                      <a:pt x="20864" y="21600"/>
                    </a:lnTo>
                    <a:lnTo>
                      <a:pt x="21199" y="21372"/>
                    </a:lnTo>
                    <a:lnTo>
                      <a:pt x="21399" y="21201"/>
                    </a:lnTo>
                    <a:lnTo>
                      <a:pt x="21600" y="20859"/>
                    </a:lnTo>
                    <a:lnTo>
                      <a:pt x="21600" y="20517"/>
                    </a:lnTo>
                    <a:lnTo>
                      <a:pt x="21399" y="20289"/>
                    </a:lnTo>
                    <a:lnTo>
                      <a:pt x="21132" y="20061"/>
                    </a:lnTo>
                    <a:lnTo>
                      <a:pt x="20798" y="20004"/>
                    </a:lnTo>
                    <a:lnTo>
                      <a:pt x="18658" y="20004"/>
                    </a:lnTo>
                    <a:lnTo>
                      <a:pt x="17588" y="19947"/>
                    </a:lnTo>
                    <a:lnTo>
                      <a:pt x="16585" y="19890"/>
                    </a:lnTo>
                    <a:lnTo>
                      <a:pt x="15448" y="19833"/>
                    </a:lnTo>
                    <a:lnTo>
                      <a:pt x="14378" y="19662"/>
                    </a:lnTo>
                    <a:lnTo>
                      <a:pt x="13375" y="19548"/>
                    </a:lnTo>
                    <a:lnTo>
                      <a:pt x="12238" y="19434"/>
                    </a:lnTo>
                    <a:lnTo>
                      <a:pt x="11235" y="19206"/>
                    </a:lnTo>
                    <a:lnTo>
                      <a:pt x="10098" y="19035"/>
                    </a:lnTo>
                    <a:lnTo>
                      <a:pt x="9095" y="18750"/>
                    </a:lnTo>
                    <a:lnTo>
                      <a:pt x="8092" y="18522"/>
                    </a:lnTo>
                    <a:lnTo>
                      <a:pt x="7089" y="18237"/>
                    </a:lnTo>
                    <a:lnTo>
                      <a:pt x="6152" y="17839"/>
                    </a:lnTo>
                    <a:lnTo>
                      <a:pt x="5082" y="17440"/>
                    </a:lnTo>
                    <a:lnTo>
                      <a:pt x="4146" y="17098"/>
                    </a:lnTo>
                    <a:lnTo>
                      <a:pt x="3411" y="16585"/>
                    </a:lnTo>
                    <a:lnTo>
                      <a:pt x="2742" y="15958"/>
                    </a:lnTo>
                    <a:lnTo>
                      <a:pt x="2341" y="15331"/>
                    </a:lnTo>
                    <a:lnTo>
                      <a:pt x="2073" y="14533"/>
                    </a:lnTo>
                    <a:lnTo>
                      <a:pt x="2073" y="13621"/>
                    </a:lnTo>
                    <a:lnTo>
                      <a:pt x="2207" y="12424"/>
                    </a:lnTo>
                    <a:lnTo>
                      <a:pt x="2541" y="11227"/>
                    </a:lnTo>
                    <a:lnTo>
                      <a:pt x="2809" y="10373"/>
                    </a:lnTo>
                    <a:lnTo>
                      <a:pt x="3411" y="9404"/>
                    </a:lnTo>
                    <a:lnTo>
                      <a:pt x="4012" y="8549"/>
                    </a:lnTo>
                    <a:lnTo>
                      <a:pt x="4547" y="7751"/>
                    </a:lnTo>
                    <a:lnTo>
                      <a:pt x="5283" y="7067"/>
                    </a:lnTo>
                    <a:lnTo>
                      <a:pt x="5952" y="6326"/>
                    </a:lnTo>
                    <a:lnTo>
                      <a:pt x="6754" y="5699"/>
                    </a:lnTo>
                    <a:lnTo>
                      <a:pt x="7624" y="5015"/>
                    </a:lnTo>
                    <a:lnTo>
                      <a:pt x="9630" y="3647"/>
                    </a:lnTo>
                    <a:lnTo>
                      <a:pt x="10833" y="3021"/>
                    </a:lnTo>
                    <a:lnTo>
                      <a:pt x="12104" y="2337"/>
                    </a:lnTo>
                    <a:lnTo>
                      <a:pt x="14645" y="1254"/>
                    </a:lnTo>
                    <a:lnTo>
                      <a:pt x="15849" y="798"/>
                    </a:lnTo>
                    <a:lnTo>
                      <a:pt x="16919" y="399"/>
                    </a:lnTo>
                    <a:lnTo>
                      <a:pt x="17922" y="57"/>
                    </a:lnTo>
                    <a:lnTo>
                      <a:pt x="17053" y="0"/>
                    </a:lnTo>
                    <a:lnTo>
                      <a:pt x="15916" y="57"/>
                    </a:lnTo>
                    <a:lnTo>
                      <a:pt x="14779" y="285"/>
                    </a:lnTo>
                    <a:lnTo>
                      <a:pt x="13441" y="627"/>
                    </a:lnTo>
                    <a:lnTo>
                      <a:pt x="12104" y="1083"/>
                    </a:lnTo>
                    <a:lnTo>
                      <a:pt x="10767" y="1596"/>
                    </a:lnTo>
                    <a:lnTo>
                      <a:pt x="9496" y="2223"/>
                    </a:lnTo>
                    <a:lnTo>
                      <a:pt x="8426" y="2850"/>
                    </a:lnTo>
                    <a:close/>
                  </a:path>
                </a:pathLst>
              </a:custGeom>
              <a:solidFill>
                <a:srgbClr val="000000"/>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98" name="Shape 1480"/>
              <p:cNvSpPr/>
              <p:nvPr/>
            </p:nvSpPr>
            <p:spPr>
              <a:xfrm>
                <a:off x="172759" y="7555"/>
                <a:ext cx="85954" cy="557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0" y="6659"/>
                    </a:moveTo>
                    <a:lnTo>
                      <a:pt x="18996" y="7855"/>
                    </a:lnTo>
                    <a:lnTo>
                      <a:pt x="19532" y="9221"/>
                    </a:lnTo>
                    <a:lnTo>
                      <a:pt x="19838" y="10672"/>
                    </a:lnTo>
                    <a:lnTo>
                      <a:pt x="19838" y="12294"/>
                    </a:lnTo>
                    <a:lnTo>
                      <a:pt x="19685" y="13575"/>
                    </a:lnTo>
                    <a:lnTo>
                      <a:pt x="19302" y="14599"/>
                    </a:lnTo>
                    <a:lnTo>
                      <a:pt x="18689" y="15709"/>
                    </a:lnTo>
                    <a:lnTo>
                      <a:pt x="18077" y="16563"/>
                    </a:lnTo>
                    <a:lnTo>
                      <a:pt x="17234" y="17587"/>
                    </a:lnTo>
                    <a:lnTo>
                      <a:pt x="16468" y="18356"/>
                    </a:lnTo>
                    <a:lnTo>
                      <a:pt x="15626" y="19209"/>
                    </a:lnTo>
                    <a:lnTo>
                      <a:pt x="14860" y="20149"/>
                    </a:lnTo>
                    <a:lnTo>
                      <a:pt x="14630" y="20405"/>
                    </a:lnTo>
                    <a:lnTo>
                      <a:pt x="14553" y="20661"/>
                    </a:lnTo>
                    <a:lnTo>
                      <a:pt x="14630" y="21002"/>
                    </a:lnTo>
                    <a:lnTo>
                      <a:pt x="15089" y="21515"/>
                    </a:lnTo>
                    <a:lnTo>
                      <a:pt x="15396" y="21600"/>
                    </a:lnTo>
                    <a:lnTo>
                      <a:pt x="15702" y="21515"/>
                    </a:lnTo>
                    <a:lnTo>
                      <a:pt x="16009" y="21258"/>
                    </a:lnTo>
                    <a:lnTo>
                      <a:pt x="17770" y="19978"/>
                    </a:lnTo>
                    <a:lnTo>
                      <a:pt x="19226" y="18356"/>
                    </a:lnTo>
                    <a:lnTo>
                      <a:pt x="20451" y="16392"/>
                    </a:lnTo>
                    <a:lnTo>
                      <a:pt x="21294" y="14343"/>
                    </a:lnTo>
                    <a:lnTo>
                      <a:pt x="21600" y="12038"/>
                    </a:lnTo>
                    <a:lnTo>
                      <a:pt x="21370" y="9904"/>
                    </a:lnTo>
                    <a:lnTo>
                      <a:pt x="20681" y="7855"/>
                    </a:lnTo>
                    <a:lnTo>
                      <a:pt x="19226" y="5976"/>
                    </a:lnTo>
                    <a:lnTo>
                      <a:pt x="18153" y="5037"/>
                    </a:lnTo>
                    <a:lnTo>
                      <a:pt x="16928" y="4098"/>
                    </a:lnTo>
                    <a:lnTo>
                      <a:pt x="15472" y="3330"/>
                    </a:lnTo>
                    <a:lnTo>
                      <a:pt x="14017" y="2647"/>
                    </a:lnTo>
                    <a:lnTo>
                      <a:pt x="12485" y="2049"/>
                    </a:lnTo>
                    <a:lnTo>
                      <a:pt x="10877" y="1537"/>
                    </a:lnTo>
                    <a:lnTo>
                      <a:pt x="9345" y="1110"/>
                    </a:lnTo>
                    <a:lnTo>
                      <a:pt x="7736" y="683"/>
                    </a:lnTo>
                    <a:lnTo>
                      <a:pt x="4826" y="171"/>
                    </a:lnTo>
                    <a:lnTo>
                      <a:pt x="3600" y="0"/>
                    </a:lnTo>
                    <a:lnTo>
                      <a:pt x="1455" y="0"/>
                    </a:lnTo>
                    <a:lnTo>
                      <a:pt x="766" y="85"/>
                    </a:lnTo>
                    <a:lnTo>
                      <a:pt x="0" y="512"/>
                    </a:lnTo>
                    <a:lnTo>
                      <a:pt x="919" y="683"/>
                    </a:lnTo>
                    <a:lnTo>
                      <a:pt x="1915" y="768"/>
                    </a:lnTo>
                    <a:lnTo>
                      <a:pt x="2911" y="1025"/>
                    </a:lnTo>
                    <a:lnTo>
                      <a:pt x="3983" y="1195"/>
                    </a:lnTo>
                    <a:lnTo>
                      <a:pt x="6281" y="1537"/>
                    </a:lnTo>
                    <a:lnTo>
                      <a:pt x="7430" y="1878"/>
                    </a:lnTo>
                    <a:lnTo>
                      <a:pt x="8732" y="2134"/>
                    </a:lnTo>
                    <a:lnTo>
                      <a:pt x="9881" y="2561"/>
                    </a:lnTo>
                    <a:lnTo>
                      <a:pt x="11183" y="2988"/>
                    </a:lnTo>
                    <a:lnTo>
                      <a:pt x="12409" y="3415"/>
                    </a:lnTo>
                    <a:lnTo>
                      <a:pt x="13557" y="3927"/>
                    </a:lnTo>
                    <a:lnTo>
                      <a:pt x="14706" y="4525"/>
                    </a:lnTo>
                    <a:lnTo>
                      <a:pt x="15932" y="5123"/>
                    </a:lnTo>
                    <a:lnTo>
                      <a:pt x="17004" y="5891"/>
                    </a:lnTo>
                    <a:lnTo>
                      <a:pt x="18000" y="6659"/>
                    </a:lnTo>
                    <a:close/>
                  </a:path>
                </a:pathLst>
              </a:custGeom>
              <a:solidFill>
                <a:srgbClr val="000000"/>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99" name="Shape 1481"/>
              <p:cNvSpPr/>
              <p:nvPr/>
            </p:nvSpPr>
            <p:spPr>
              <a:xfrm>
                <a:off x="-1" y="38712"/>
                <a:ext cx="34732" cy="50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15"/>
                    </a:moveTo>
                    <a:lnTo>
                      <a:pt x="0" y="13546"/>
                    </a:lnTo>
                    <a:lnTo>
                      <a:pt x="939" y="15193"/>
                    </a:lnTo>
                    <a:lnTo>
                      <a:pt x="2442" y="16841"/>
                    </a:lnTo>
                    <a:lnTo>
                      <a:pt x="4508" y="18122"/>
                    </a:lnTo>
                    <a:lnTo>
                      <a:pt x="7325" y="19312"/>
                    </a:lnTo>
                    <a:lnTo>
                      <a:pt x="10330" y="20410"/>
                    </a:lnTo>
                    <a:lnTo>
                      <a:pt x="13899" y="21142"/>
                    </a:lnTo>
                    <a:lnTo>
                      <a:pt x="17280" y="21508"/>
                    </a:lnTo>
                    <a:lnTo>
                      <a:pt x="18407" y="21600"/>
                    </a:lnTo>
                    <a:lnTo>
                      <a:pt x="19534" y="21417"/>
                    </a:lnTo>
                    <a:lnTo>
                      <a:pt x="20473" y="21142"/>
                    </a:lnTo>
                    <a:lnTo>
                      <a:pt x="20849" y="20685"/>
                    </a:lnTo>
                    <a:lnTo>
                      <a:pt x="20849" y="20136"/>
                    </a:lnTo>
                    <a:lnTo>
                      <a:pt x="20661" y="19678"/>
                    </a:lnTo>
                    <a:lnTo>
                      <a:pt x="20097" y="19220"/>
                    </a:lnTo>
                    <a:lnTo>
                      <a:pt x="18970" y="19037"/>
                    </a:lnTo>
                    <a:lnTo>
                      <a:pt x="15402" y="18397"/>
                    </a:lnTo>
                    <a:lnTo>
                      <a:pt x="12021" y="17573"/>
                    </a:lnTo>
                    <a:lnTo>
                      <a:pt x="9391" y="16383"/>
                    </a:lnTo>
                    <a:lnTo>
                      <a:pt x="7513" y="15102"/>
                    </a:lnTo>
                    <a:lnTo>
                      <a:pt x="6198" y="13546"/>
                    </a:lnTo>
                    <a:lnTo>
                      <a:pt x="5447" y="11898"/>
                    </a:lnTo>
                    <a:lnTo>
                      <a:pt x="5447" y="10068"/>
                    </a:lnTo>
                    <a:lnTo>
                      <a:pt x="6574" y="8146"/>
                    </a:lnTo>
                    <a:lnTo>
                      <a:pt x="8077" y="6773"/>
                    </a:lnTo>
                    <a:lnTo>
                      <a:pt x="10518" y="5492"/>
                    </a:lnTo>
                    <a:lnTo>
                      <a:pt x="13148" y="4210"/>
                    </a:lnTo>
                    <a:lnTo>
                      <a:pt x="15965" y="3020"/>
                    </a:lnTo>
                    <a:lnTo>
                      <a:pt x="18407" y="2105"/>
                    </a:lnTo>
                    <a:lnTo>
                      <a:pt x="21600" y="549"/>
                    </a:lnTo>
                    <a:lnTo>
                      <a:pt x="21600" y="0"/>
                    </a:lnTo>
                    <a:lnTo>
                      <a:pt x="19158" y="366"/>
                    </a:lnTo>
                    <a:lnTo>
                      <a:pt x="15965" y="1098"/>
                    </a:lnTo>
                    <a:lnTo>
                      <a:pt x="12772" y="2380"/>
                    </a:lnTo>
                    <a:lnTo>
                      <a:pt x="9203" y="3844"/>
                    </a:lnTo>
                    <a:lnTo>
                      <a:pt x="6010" y="5583"/>
                    </a:lnTo>
                    <a:lnTo>
                      <a:pt x="3193" y="7505"/>
                    </a:lnTo>
                    <a:lnTo>
                      <a:pt x="1127" y="9610"/>
                    </a:lnTo>
                    <a:lnTo>
                      <a:pt x="0" y="11715"/>
                    </a:lnTo>
                    <a:close/>
                  </a:path>
                </a:pathLst>
              </a:custGeom>
              <a:solidFill>
                <a:srgbClr val="000000"/>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500" name="Shape 1482"/>
              <p:cNvSpPr/>
              <p:nvPr/>
            </p:nvSpPr>
            <p:spPr>
              <a:xfrm>
                <a:off x="243947" y="3778"/>
                <a:ext cx="75535" cy="68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633" y="8083"/>
                    </a:moveTo>
                    <a:lnTo>
                      <a:pt x="18338" y="8640"/>
                    </a:lnTo>
                    <a:lnTo>
                      <a:pt x="18867" y="9267"/>
                    </a:lnTo>
                    <a:lnTo>
                      <a:pt x="19396" y="10034"/>
                    </a:lnTo>
                    <a:lnTo>
                      <a:pt x="19925" y="11427"/>
                    </a:lnTo>
                    <a:lnTo>
                      <a:pt x="19749" y="12263"/>
                    </a:lnTo>
                    <a:lnTo>
                      <a:pt x="19572" y="13030"/>
                    </a:lnTo>
                    <a:lnTo>
                      <a:pt x="19043" y="13796"/>
                    </a:lnTo>
                    <a:lnTo>
                      <a:pt x="18338" y="14563"/>
                    </a:lnTo>
                    <a:lnTo>
                      <a:pt x="17544" y="15259"/>
                    </a:lnTo>
                    <a:lnTo>
                      <a:pt x="16575" y="15956"/>
                    </a:lnTo>
                    <a:lnTo>
                      <a:pt x="15605" y="16583"/>
                    </a:lnTo>
                    <a:lnTo>
                      <a:pt x="14635" y="17141"/>
                    </a:lnTo>
                    <a:lnTo>
                      <a:pt x="12519" y="18395"/>
                    </a:lnTo>
                    <a:lnTo>
                      <a:pt x="11638" y="19161"/>
                    </a:lnTo>
                    <a:lnTo>
                      <a:pt x="11285" y="19370"/>
                    </a:lnTo>
                    <a:lnTo>
                      <a:pt x="11109" y="19719"/>
                    </a:lnTo>
                    <a:lnTo>
                      <a:pt x="10932" y="19997"/>
                    </a:lnTo>
                    <a:lnTo>
                      <a:pt x="10668" y="20346"/>
                    </a:lnTo>
                    <a:lnTo>
                      <a:pt x="10580" y="20625"/>
                    </a:lnTo>
                    <a:lnTo>
                      <a:pt x="10580" y="20973"/>
                    </a:lnTo>
                    <a:lnTo>
                      <a:pt x="10756" y="21321"/>
                    </a:lnTo>
                    <a:lnTo>
                      <a:pt x="11109" y="21530"/>
                    </a:lnTo>
                    <a:lnTo>
                      <a:pt x="11549" y="21600"/>
                    </a:lnTo>
                    <a:lnTo>
                      <a:pt x="11902" y="21600"/>
                    </a:lnTo>
                    <a:lnTo>
                      <a:pt x="12255" y="21530"/>
                    </a:lnTo>
                    <a:lnTo>
                      <a:pt x="12519" y="21321"/>
                    </a:lnTo>
                    <a:lnTo>
                      <a:pt x="13577" y="20346"/>
                    </a:lnTo>
                    <a:lnTo>
                      <a:pt x="14723" y="19510"/>
                    </a:lnTo>
                    <a:lnTo>
                      <a:pt x="15869" y="18743"/>
                    </a:lnTo>
                    <a:lnTo>
                      <a:pt x="17104" y="17907"/>
                    </a:lnTo>
                    <a:lnTo>
                      <a:pt x="18250" y="17141"/>
                    </a:lnTo>
                    <a:lnTo>
                      <a:pt x="19396" y="16235"/>
                    </a:lnTo>
                    <a:lnTo>
                      <a:pt x="20278" y="15259"/>
                    </a:lnTo>
                    <a:lnTo>
                      <a:pt x="20983" y="14214"/>
                    </a:lnTo>
                    <a:lnTo>
                      <a:pt x="21512" y="12960"/>
                    </a:lnTo>
                    <a:lnTo>
                      <a:pt x="21600" y="11775"/>
                    </a:lnTo>
                    <a:lnTo>
                      <a:pt x="21424" y="10591"/>
                    </a:lnTo>
                    <a:lnTo>
                      <a:pt x="20895" y="9337"/>
                    </a:lnTo>
                    <a:lnTo>
                      <a:pt x="20101" y="8292"/>
                    </a:lnTo>
                    <a:lnTo>
                      <a:pt x="19131" y="7316"/>
                    </a:lnTo>
                    <a:lnTo>
                      <a:pt x="17897" y="6480"/>
                    </a:lnTo>
                    <a:lnTo>
                      <a:pt x="16575" y="5783"/>
                    </a:lnTo>
                    <a:lnTo>
                      <a:pt x="15517" y="5295"/>
                    </a:lnTo>
                    <a:lnTo>
                      <a:pt x="14371" y="4808"/>
                    </a:lnTo>
                    <a:lnTo>
                      <a:pt x="13313" y="4250"/>
                    </a:lnTo>
                    <a:lnTo>
                      <a:pt x="11990" y="3763"/>
                    </a:lnTo>
                    <a:lnTo>
                      <a:pt x="10756" y="3205"/>
                    </a:lnTo>
                    <a:lnTo>
                      <a:pt x="9433" y="2717"/>
                    </a:lnTo>
                    <a:lnTo>
                      <a:pt x="8199" y="2160"/>
                    </a:lnTo>
                    <a:lnTo>
                      <a:pt x="6965" y="1672"/>
                    </a:lnTo>
                    <a:lnTo>
                      <a:pt x="5819" y="1254"/>
                    </a:lnTo>
                    <a:lnTo>
                      <a:pt x="3527" y="557"/>
                    </a:lnTo>
                    <a:lnTo>
                      <a:pt x="2645" y="348"/>
                    </a:lnTo>
                    <a:lnTo>
                      <a:pt x="1763" y="70"/>
                    </a:lnTo>
                    <a:lnTo>
                      <a:pt x="1058" y="0"/>
                    </a:lnTo>
                    <a:lnTo>
                      <a:pt x="441" y="0"/>
                    </a:lnTo>
                    <a:lnTo>
                      <a:pt x="0" y="139"/>
                    </a:lnTo>
                    <a:lnTo>
                      <a:pt x="970" y="557"/>
                    </a:lnTo>
                    <a:lnTo>
                      <a:pt x="2028" y="975"/>
                    </a:lnTo>
                    <a:lnTo>
                      <a:pt x="3174" y="1394"/>
                    </a:lnTo>
                    <a:lnTo>
                      <a:pt x="4144" y="1742"/>
                    </a:lnTo>
                    <a:lnTo>
                      <a:pt x="6436" y="2578"/>
                    </a:lnTo>
                    <a:lnTo>
                      <a:pt x="8728" y="3554"/>
                    </a:lnTo>
                    <a:lnTo>
                      <a:pt x="9962" y="3972"/>
                    </a:lnTo>
                    <a:lnTo>
                      <a:pt x="12255" y="4947"/>
                    </a:lnTo>
                    <a:lnTo>
                      <a:pt x="13401" y="5505"/>
                    </a:lnTo>
                    <a:lnTo>
                      <a:pt x="14547" y="6132"/>
                    </a:lnTo>
                    <a:lnTo>
                      <a:pt x="15517" y="6689"/>
                    </a:lnTo>
                    <a:lnTo>
                      <a:pt x="17633" y="8083"/>
                    </a:lnTo>
                    <a:close/>
                  </a:path>
                </a:pathLst>
              </a:custGeom>
              <a:solidFill>
                <a:srgbClr val="000000"/>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pic>
          <p:nvPicPr>
            <p:cNvPr id="1502" name="image29.png" descr="image29.png"/>
            <p:cNvPicPr>
              <a:picLocks noChangeAspect="1"/>
            </p:cNvPicPr>
            <p:nvPr/>
          </p:nvPicPr>
          <p:blipFill>
            <a:blip r:embed="rId5">
              <a:extLst/>
            </a:blip>
            <a:stretch>
              <a:fillRect/>
            </a:stretch>
          </p:blipFill>
          <p:spPr>
            <a:xfrm>
              <a:off x="-1" y="29271"/>
              <a:ext cx="373300" cy="329518"/>
            </a:xfrm>
            <a:prstGeom prst="rect">
              <a:avLst/>
            </a:prstGeom>
            <a:ln w="12700" cap="flat">
              <a:noFill/>
              <a:miter lim="400000"/>
            </a:ln>
            <a:effectLst/>
          </p:spPr>
        </p:pic>
      </p:grpSp>
      <p:sp>
        <p:nvSpPr>
          <p:cNvPr id="1504" name="Shape 1486"/>
          <p:cNvSpPr/>
          <p:nvPr/>
        </p:nvSpPr>
        <p:spPr>
          <a:xfrm>
            <a:off x="7950199" y="5481637"/>
            <a:ext cx="85730" cy="3179"/>
          </a:xfrm>
          <a:prstGeom prst="line">
            <a:avLst/>
          </a:prstGeom>
          <a:ln w="12700">
            <a:solidFill>
              <a:srgbClr val="808080"/>
            </a:solidFill>
          </a:ln>
        </p:spPr>
        <p:txBody>
          <a:bodyPr lIns="45718" tIns="45718" rIns="45718" bIns="45718"/>
          <a:lstStyle/>
          <a:p>
            <a:pPr/>
          </a:p>
        </p:txBody>
      </p:sp>
      <p:grpSp>
        <p:nvGrpSpPr>
          <p:cNvPr id="1528" name="Group 1510"/>
          <p:cNvGrpSpPr/>
          <p:nvPr/>
        </p:nvGrpSpPr>
        <p:grpSpPr>
          <a:xfrm>
            <a:off x="5254620" y="2038346"/>
            <a:ext cx="504838" cy="408220"/>
            <a:chOff x="0" y="-1"/>
            <a:chExt cx="504836" cy="408219"/>
          </a:xfrm>
        </p:grpSpPr>
        <p:pic>
          <p:nvPicPr>
            <p:cNvPr id="1505" name="image30.png" descr="image30.png"/>
            <p:cNvPicPr>
              <a:picLocks noChangeAspect="1"/>
            </p:cNvPicPr>
            <p:nvPr/>
          </p:nvPicPr>
          <p:blipFill>
            <a:blip r:embed="rId6">
              <a:extLst/>
            </a:blip>
            <a:stretch>
              <a:fillRect/>
            </a:stretch>
          </p:blipFill>
          <p:spPr>
            <a:xfrm flipH="1" rot="109065">
              <a:off x="19123" y="246263"/>
              <a:ext cx="416871" cy="155383"/>
            </a:xfrm>
            <a:prstGeom prst="rect">
              <a:avLst/>
            </a:prstGeom>
            <a:ln w="12700" cap="flat">
              <a:noFill/>
              <a:miter lim="400000"/>
            </a:ln>
            <a:effectLst/>
          </p:spPr>
        </p:pic>
        <p:sp>
          <p:nvSpPr>
            <p:cNvPr id="1506" name="Shape 1488"/>
            <p:cNvSpPr/>
            <p:nvPr/>
          </p:nvSpPr>
          <p:spPr>
            <a:xfrm>
              <a:off x="157349" y="95355"/>
              <a:ext cx="335466" cy="202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1507" name="image31.png" descr="image31.png"/>
            <p:cNvPicPr>
              <a:picLocks noChangeAspect="1"/>
            </p:cNvPicPr>
            <p:nvPr/>
          </p:nvPicPr>
          <p:blipFill>
            <a:blip r:embed="rId7">
              <a:extLst/>
            </a:blip>
            <a:stretch>
              <a:fillRect/>
            </a:stretch>
          </p:blipFill>
          <p:spPr>
            <a:xfrm>
              <a:off x="173739" y="100463"/>
              <a:ext cx="305143" cy="184756"/>
            </a:xfrm>
            <a:prstGeom prst="rect">
              <a:avLst/>
            </a:prstGeom>
            <a:ln w="12700" cap="flat">
              <a:noFill/>
              <a:miter lim="400000"/>
            </a:ln>
            <a:effectLst/>
          </p:spPr>
        </p:pic>
        <p:sp>
          <p:nvSpPr>
            <p:cNvPr id="1508" name="Shape 1490"/>
            <p:cNvSpPr/>
            <p:nvPr/>
          </p:nvSpPr>
          <p:spPr>
            <a:xfrm>
              <a:off x="218266" y="89395"/>
              <a:ext cx="284657" cy="376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808080"/>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09" name="Shape 1491"/>
            <p:cNvSpPr/>
            <p:nvPr/>
          </p:nvSpPr>
          <p:spPr>
            <a:xfrm>
              <a:off x="154344" y="88969"/>
              <a:ext cx="78953" cy="157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808080"/>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10" name="Shape 1492"/>
            <p:cNvSpPr/>
            <p:nvPr/>
          </p:nvSpPr>
          <p:spPr>
            <a:xfrm>
              <a:off x="415773" y="117065"/>
              <a:ext cx="84965" cy="181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11" name="Shape 1493"/>
            <p:cNvSpPr/>
            <p:nvPr/>
          </p:nvSpPr>
          <p:spPr>
            <a:xfrm>
              <a:off x="153251" y="238174"/>
              <a:ext cx="291239" cy="61306"/>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808080"/>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12" name="Shape 1494"/>
            <p:cNvSpPr/>
            <p:nvPr/>
          </p:nvSpPr>
          <p:spPr>
            <a:xfrm>
              <a:off x="425061" y="118768"/>
              <a:ext cx="79775" cy="181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13" name="Shape 1495"/>
            <p:cNvSpPr/>
            <p:nvPr/>
          </p:nvSpPr>
          <p:spPr>
            <a:xfrm>
              <a:off x="153797" y="246263"/>
              <a:ext cx="277553" cy="604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808080"/>
                </a:gs>
                <a:gs pos="100000">
                  <a:srgbClr val="DDDDDD"/>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14" name="Shape 1496"/>
            <p:cNvSpPr/>
            <p:nvPr/>
          </p:nvSpPr>
          <p:spPr>
            <a:xfrm>
              <a:off x="149153" y="310967"/>
              <a:ext cx="94251" cy="359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15" name="Shape 1497"/>
            <p:cNvSpPr/>
            <p:nvPr/>
          </p:nvSpPr>
          <p:spPr>
            <a:xfrm>
              <a:off x="151066" y="311606"/>
              <a:ext cx="90972" cy="340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16" name="Shape 1498"/>
            <p:cNvSpPr/>
            <p:nvPr/>
          </p:nvSpPr>
          <p:spPr>
            <a:xfrm>
              <a:off x="157622" y="324199"/>
              <a:ext cx="32513"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17" name="Shape 1499"/>
            <p:cNvSpPr/>
            <p:nvPr/>
          </p:nvSpPr>
          <p:spPr>
            <a:xfrm>
              <a:off x="156529" y="327179"/>
              <a:ext cx="24318"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DDDDD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18" name="Shape 1500"/>
            <p:cNvSpPr/>
            <p:nvPr/>
          </p:nvSpPr>
          <p:spPr>
            <a:xfrm>
              <a:off x="184120" y="331329"/>
              <a:ext cx="32513"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19" name="Shape 1501"/>
            <p:cNvSpPr/>
            <p:nvPr/>
          </p:nvSpPr>
          <p:spPr>
            <a:xfrm>
              <a:off x="183027" y="334522"/>
              <a:ext cx="24318"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DDDDD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20" name="Shape 1502"/>
            <p:cNvSpPr/>
            <p:nvPr/>
          </p:nvSpPr>
          <p:spPr>
            <a:xfrm>
              <a:off x="310328" y="316288"/>
              <a:ext cx="114192" cy="789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808080"/>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21" name="Shape 1503"/>
            <p:cNvSpPr/>
            <p:nvPr/>
          </p:nvSpPr>
          <p:spPr>
            <a:xfrm>
              <a:off x="19123" y="322674"/>
              <a:ext cx="292030" cy="71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808080"/>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522" name="Shape 1504"/>
            <p:cNvSpPr/>
            <p:nvPr/>
          </p:nvSpPr>
          <p:spPr>
            <a:xfrm>
              <a:off x="14685" y="309477"/>
              <a:ext cx="12706" cy="144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B2B2B2"/>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23" name="Shape 1505"/>
            <p:cNvSpPr/>
            <p:nvPr/>
          </p:nvSpPr>
          <p:spPr>
            <a:xfrm>
              <a:off x="19669" y="250094"/>
              <a:ext cx="135500" cy="60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B2B2B2"/>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24" name="Shape 1506"/>
            <p:cNvSpPr/>
            <p:nvPr/>
          </p:nvSpPr>
          <p:spPr>
            <a:xfrm>
              <a:off x="28684" y="312457"/>
              <a:ext cx="276733" cy="69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808080"/>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25" name="Shape 1507"/>
            <p:cNvSpPr/>
            <p:nvPr/>
          </p:nvSpPr>
          <p:spPr>
            <a:xfrm flipH="1" rot="10800000">
              <a:off x="305138" y="307562"/>
              <a:ext cx="112826" cy="71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B2B2B2"/>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26" name="Shape 1508"/>
            <p:cNvSpPr/>
            <p:nvPr/>
          </p:nvSpPr>
          <p:spPr>
            <a:xfrm>
              <a:off x="173193" y="99186"/>
              <a:ext cx="307055" cy="185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12" y="0"/>
                  </a:moveTo>
                  <a:lnTo>
                    <a:pt x="21600" y="3171"/>
                  </a:lnTo>
                  <a:lnTo>
                    <a:pt x="16988" y="21600"/>
                  </a:lnTo>
                  <a:lnTo>
                    <a:pt x="0" y="16250"/>
                  </a:lnTo>
                  <a:lnTo>
                    <a:pt x="4112" y="0"/>
                  </a:lnTo>
                  <a:close/>
                </a:path>
              </a:pathLst>
            </a:custGeom>
            <a:gradFill flip="none" rotWithShape="1">
              <a:gsLst>
                <a:gs pos="0">
                  <a:srgbClr val="666666">
                    <a:alpha val="79998"/>
                  </a:srgbClr>
                </a:gs>
                <a:gs pos="100000">
                  <a:srgbClr val="DDDDDD">
                    <a:alpha val="80999"/>
                  </a:srgbClr>
                </a:gs>
              </a:gsLst>
              <a:lin ang="16200000" scaled="0"/>
            </a:gra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1527" name="image32.png" descr="image32.png"/>
            <p:cNvPicPr>
              <a:picLocks noChangeAspect="1"/>
            </p:cNvPicPr>
            <p:nvPr/>
          </p:nvPicPr>
          <p:blipFill>
            <a:blip r:embed="rId8">
              <a:extLst/>
            </a:blip>
            <a:stretch>
              <a:fillRect/>
            </a:stretch>
          </p:blipFill>
          <p:spPr>
            <a:xfrm>
              <a:off x="-1" y="-2"/>
              <a:ext cx="493909" cy="224773"/>
            </a:xfrm>
            <a:prstGeom prst="rect">
              <a:avLst/>
            </a:prstGeom>
            <a:ln w="12700" cap="flat">
              <a:noFill/>
              <a:miter lim="400000"/>
            </a:ln>
            <a:effectLst/>
          </p:spPr>
        </p:pic>
      </p:grpSp>
      <p:grpSp>
        <p:nvGrpSpPr>
          <p:cNvPr id="1552" name="Group 1534"/>
          <p:cNvGrpSpPr/>
          <p:nvPr/>
        </p:nvGrpSpPr>
        <p:grpSpPr>
          <a:xfrm>
            <a:off x="5537195" y="3054346"/>
            <a:ext cx="504838" cy="408220"/>
            <a:chOff x="0" y="-1"/>
            <a:chExt cx="504836" cy="408219"/>
          </a:xfrm>
        </p:grpSpPr>
        <p:pic>
          <p:nvPicPr>
            <p:cNvPr id="1529" name="image30.png" descr="image30.png"/>
            <p:cNvPicPr>
              <a:picLocks noChangeAspect="1"/>
            </p:cNvPicPr>
            <p:nvPr/>
          </p:nvPicPr>
          <p:blipFill>
            <a:blip r:embed="rId6">
              <a:extLst/>
            </a:blip>
            <a:stretch>
              <a:fillRect/>
            </a:stretch>
          </p:blipFill>
          <p:spPr>
            <a:xfrm flipH="1" rot="109065">
              <a:off x="19123" y="246263"/>
              <a:ext cx="416871" cy="155383"/>
            </a:xfrm>
            <a:prstGeom prst="rect">
              <a:avLst/>
            </a:prstGeom>
            <a:ln w="12700" cap="flat">
              <a:noFill/>
              <a:miter lim="400000"/>
            </a:ln>
            <a:effectLst/>
          </p:spPr>
        </p:pic>
        <p:sp>
          <p:nvSpPr>
            <p:cNvPr id="1530" name="Shape 1512"/>
            <p:cNvSpPr/>
            <p:nvPr/>
          </p:nvSpPr>
          <p:spPr>
            <a:xfrm>
              <a:off x="157349" y="95355"/>
              <a:ext cx="335466" cy="202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1531" name="image31.png" descr="image31.png"/>
            <p:cNvPicPr>
              <a:picLocks noChangeAspect="1"/>
            </p:cNvPicPr>
            <p:nvPr/>
          </p:nvPicPr>
          <p:blipFill>
            <a:blip r:embed="rId7">
              <a:extLst/>
            </a:blip>
            <a:stretch>
              <a:fillRect/>
            </a:stretch>
          </p:blipFill>
          <p:spPr>
            <a:xfrm>
              <a:off x="173739" y="100463"/>
              <a:ext cx="305143" cy="184756"/>
            </a:xfrm>
            <a:prstGeom prst="rect">
              <a:avLst/>
            </a:prstGeom>
            <a:ln w="12700" cap="flat">
              <a:noFill/>
              <a:miter lim="400000"/>
            </a:ln>
            <a:effectLst/>
          </p:spPr>
        </p:pic>
        <p:sp>
          <p:nvSpPr>
            <p:cNvPr id="1532" name="Shape 1514"/>
            <p:cNvSpPr/>
            <p:nvPr/>
          </p:nvSpPr>
          <p:spPr>
            <a:xfrm>
              <a:off x="218266" y="89395"/>
              <a:ext cx="284657" cy="376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808080"/>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33" name="Shape 1515"/>
            <p:cNvSpPr/>
            <p:nvPr/>
          </p:nvSpPr>
          <p:spPr>
            <a:xfrm>
              <a:off x="154344" y="88969"/>
              <a:ext cx="78953" cy="157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808080"/>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34" name="Shape 1516"/>
            <p:cNvSpPr/>
            <p:nvPr/>
          </p:nvSpPr>
          <p:spPr>
            <a:xfrm>
              <a:off x="415773" y="117065"/>
              <a:ext cx="84965" cy="181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35" name="Shape 1517"/>
            <p:cNvSpPr/>
            <p:nvPr/>
          </p:nvSpPr>
          <p:spPr>
            <a:xfrm>
              <a:off x="153251" y="238174"/>
              <a:ext cx="291239" cy="61306"/>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808080"/>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36" name="Shape 1518"/>
            <p:cNvSpPr/>
            <p:nvPr/>
          </p:nvSpPr>
          <p:spPr>
            <a:xfrm>
              <a:off x="425061" y="118768"/>
              <a:ext cx="79775" cy="181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37" name="Shape 1519"/>
            <p:cNvSpPr/>
            <p:nvPr/>
          </p:nvSpPr>
          <p:spPr>
            <a:xfrm>
              <a:off x="153797" y="246263"/>
              <a:ext cx="277553" cy="604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808080"/>
                </a:gs>
                <a:gs pos="100000">
                  <a:srgbClr val="DDDDDD"/>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38" name="Shape 1520"/>
            <p:cNvSpPr/>
            <p:nvPr/>
          </p:nvSpPr>
          <p:spPr>
            <a:xfrm>
              <a:off x="149153" y="310967"/>
              <a:ext cx="94251" cy="359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39" name="Shape 1521"/>
            <p:cNvSpPr/>
            <p:nvPr/>
          </p:nvSpPr>
          <p:spPr>
            <a:xfrm>
              <a:off x="151066" y="311606"/>
              <a:ext cx="90972" cy="340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40" name="Shape 1522"/>
            <p:cNvSpPr/>
            <p:nvPr/>
          </p:nvSpPr>
          <p:spPr>
            <a:xfrm>
              <a:off x="157622" y="324199"/>
              <a:ext cx="32513"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41" name="Shape 1523"/>
            <p:cNvSpPr/>
            <p:nvPr/>
          </p:nvSpPr>
          <p:spPr>
            <a:xfrm>
              <a:off x="156529" y="327179"/>
              <a:ext cx="24318"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DDDDD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42" name="Shape 1524"/>
            <p:cNvSpPr/>
            <p:nvPr/>
          </p:nvSpPr>
          <p:spPr>
            <a:xfrm>
              <a:off x="184120" y="331329"/>
              <a:ext cx="32513"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43" name="Shape 1525"/>
            <p:cNvSpPr/>
            <p:nvPr/>
          </p:nvSpPr>
          <p:spPr>
            <a:xfrm>
              <a:off x="183027" y="334522"/>
              <a:ext cx="24318"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DDDDD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44" name="Shape 1526"/>
            <p:cNvSpPr/>
            <p:nvPr/>
          </p:nvSpPr>
          <p:spPr>
            <a:xfrm>
              <a:off x="310328" y="316288"/>
              <a:ext cx="114192" cy="789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808080"/>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45" name="Shape 1527"/>
            <p:cNvSpPr/>
            <p:nvPr/>
          </p:nvSpPr>
          <p:spPr>
            <a:xfrm>
              <a:off x="19123" y="322674"/>
              <a:ext cx="292030" cy="71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808080"/>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546" name="Shape 1528"/>
            <p:cNvSpPr/>
            <p:nvPr/>
          </p:nvSpPr>
          <p:spPr>
            <a:xfrm>
              <a:off x="14685" y="309477"/>
              <a:ext cx="12706" cy="144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B2B2B2"/>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47" name="Shape 1529"/>
            <p:cNvSpPr/>
            <p:nvPr/>
          </p:nvSpPr>
          <p:spPr>
            <a:xfrm>
              <a:off x="19669" y="250094"/>
              <a:ext cx="135500" cy="60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B2B2B2"/>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48" name="Shape 1530"/>
            <p:cNvSpPr/>
            <p:nvPr/>
          </p:nvSpPr>
          <p:spPr>
            <a:xfrm>
              <a:off x="28684" y="312457"/>
              <a:ext cx="276733" cy="69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808080"/>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49" name="Shape 1531"/>
            <p:cNvSpPr/>
            <p:nvPr/>
          </p:nvSpPr>
          <p:spPr>
            <a:xfrm flipH="1" rot="10800000">
              <a:off x="305138" y="307562"/>
              <a:ext cx="112826" cy="71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B2B2B2"/>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50" name="Shape 1532"/>
            <p:cNvSpPr/>
            <p:nvPr/>
          </p:nvSpPr>
          <p:spPr>
            <a:xfrm>
              <a:off x="173193" y="99186"/>
              <a:ext cx="307055" cy="185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12" y="0"/>
                  </a:moveTo>
                  <a:lnTo>
                    <a:pt x="21600" y="3171"/>
                  </a:lnTo>
                  <a:lnTo>
                    <a:pt x="16988" y="21600"/>
                  </a:lnTo>
                  <a:lnTo>
                    <a:pt x="0" y="16250"/>
                  </a:lnTo>
                  <a:lnTo>
                    <a:pt x="4112" y="0"/>
                  </a:lnTo>
                  <a:close/>
                </a:path>
              </a:pathLst>
            </a:custGeom>
            <a:gradFill flip="none" rotWithShape="1">
              <a:gsLst>
                <a:gs pos="0">
                  <a:srgbClr val="666666">
                    <a:alpha val="79998"/>
                  </a:srgbClr>
                </a:gs>
                <a:gs pos="100000">
                  <a:srgbClr val="DDDDDD">
                    <a:alpha val="80999"/>
                  </a:srgbClr>
                </a:gs>
              </a:gsLst>
              <a:lin ang="16200000" scaled="0"/>
            </a:gra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1551" name="image32.png" descr="image32.png"/>
            <p:cNvPicPr>
              <a:picLocks noChangeAspect="1"/>
            </p:cNvPicPr>
            <p:nvPr/>
          </p:nvPicPr>
          <p:blipFill>
            <a:blip r:embed="rId8">
              <a:extLst/>
            </a:blip>
            <a:stretch>
              <a:fillRect/>
            </a:stretch>
          </p:blipFill>
          <p:spPr>
            <a:xfrm>
              <a:off x="-1" y="-2"/>
              <a:ext cx="493909" cy="224773"/>
            </a:xfrm>
            <a:prstGeom prst="rect">
              <a:avLst/>
            </a:prstGeom>
            <a:ln w="12700" cap="flat">
              <a:noFill/>
              <a:miter lim="400000"/>
            </a:ln>
            <a:effectLst/>
          </p:spPr>
        </p:pic>
      </p:grpSp>
      <p:grpSp>
        <p:nvGrpSpPr>
          <p:cNvPr id="1576" name="Group 1558"/>
          <p:cNvGrpSpPr/>
          <p:nvPr/>
        </p:nvGrpSpPr>
        <p:grpSpPr>
          <a:xfrm>
            <a:off x="6959596" y="5495918"/>
            <a:ext cx="504838" cy="408221"/>
            <a:chOff x="0" y="0"/>
            <a:chExt cx="504836" cy="408219"/>
          </a:xfrm>
        </p:grpSpPr>
        <p:pic>
          <p:nvPicPr>
            <p:cNvPr id="1553" name="image30.png" descr="image30.png"/>
            <p:cNvPicPr>
              <a:picLocks noChangeAspect="1"/>
            </p:cNvPicPr>
            <p:nvPr/>
          </p:nvPicPr>
          <p:blipFill>
            <a:blip r:embed="rId6">
              <a:extLst/>
            </a:blip>
            <a:stretch>
              <a:fillRect/>
            </a:stretch>
          </p:blipFill>
          <p:spPr>
            <a:xfrm flipH="1" rot="109065">
              <a:off x="19123" y="246264"/>
              <a:ext cx="416871" cy="155382"/>
            </a:xfrm>
            <a:prstGeom prst="rect">
              <a:avLst/>
            </a:prstGeom>
            <a:ln w="12700" cap="flat">
              <a:noFill/>
              <a:miter lim="400000"/>
            </a:ln>
            <a:effectLst/>
          </p:spPr>
        </p:pic>
        <p:sp>
          <p:nvSpPr>
            <p:cNvPr id="1554" name="Shape 1536"/>
            <p:cNvSpPr/>
            <p:nvPr/>
          </p:nvSpPr>
          <p:spPr>
            <a:xfrm>
              <a:off x="157349" y="95354"/>
              <a:ext cx="335466" cy="202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1555" name="image31.png" descr="image31.png"/>
            <p:cNvPicPr>
              <a:picLocks noChangeAspect="1"/>
            </p:cNvPicPr>
            <p:nvPr/>
          </p:nvPicPr>
          <p:blipFill>
            <a:blip r:embed="rId7">
              <a:extLst/>
            </a:blip>
            <a:stretch>
              <a:fillRect/>
            </a:stretch>
          </p:blipFill>
          <p:spPr>
            <a:xfrm>
              <a:off x="173739" y="100462"/>
              <a:ext cx="305143" cy="184758"/>
            </a:xfrm>
            <a:prstGeom prst="rect">
              <a:avLst/>
            </a:prstGeom>
            <a:ln w="12700" cap="flat">
              <a:noFill/>
              <a:miter lim="400000"/>
            </a:ln>
            <a:effectLst/>
          </p:spPr>
        </p:pic>
        <p:sp>
          <p:nvSpPr>
            <p:cNvPr id="1556" name="Shape 1538"/>
            <p:cNvSpPr/>
            <p:nvPr/>
          </p:nvSpPr>
          <p:spPr>
            <a:xfrm>
              <a:off x="218266" y="89394"/>
              <a:ext cx="284657" cy="376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808080"/>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57" name="Shape 1539"/>
            <p:cNvSpPr/>
            <p:nvPr/>
          </p:nvSpPr>
          <p:spPr>
            <a:xfrm>
              <a:off x="154344" y="88968"/>
              <a:ext cx="78953" cy="157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808080"/>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58" name="Shape 1540"/>
            <p:cNvSpPr/>
            <p:nvPr/>
          </p:nvSpPr>
          <p:spPr>
            <a:xfrm>
              <a:off x="415773" y="117064"/>
              <a:ext cx="84965" cy="181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59" name="Shape 1541"/>
            <p:cNvSpPr/>
            <p:nvPr/>
          </p:nvSpPr>
          <p:spPr>
            <a:xfrm>
              <a:off x="153251" y="238175"/>
              <a:ext cx="291239" cy="61306"/>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808080"/>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60" name="Shape 1542"/>
            <p:cNvSpPr/>
            <p:nvPr/>
          </p:nvSpPr>
          <p:spPr>
            <a:xfrm>
              <a:off x="425061" y="118767"/>
              <a:ext cx="79775" cy="1819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61" name="Shape 1543"/>
            <p:cNvSpPr/>
            <p:nvPr/>
          </p:nvSpPr>
          <p:spPr>
            <a:xfrm>
              <a:off x="153797" y="246264"/>
              <a:ext cx="277553" cy="604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808080"/>
                </a:gs>
                <a:gs pos="100000">
                  <a:srgbClr val="DDDDDD"/>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62" name="Shape 1544"/>
            <p:cNvSpPr/>
            <p:nvPr/>
          </p:nvSpPr>
          <p:spPr>
            <a:xfrm>
              <a:off x="149153" y="310968"/>
              <a:ext cx="94251" cy="359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63" name="Shape 1545"/>
            <p:cNvSpPr/>
            <p:nvPr/>
          </p:nvSpPr>
          <p:spPr>
            <a:xfrm>
              <a:off x="151066" y="311607"/>
              <a:ext cx="90972" cy="340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64" name="Shape 1546"/>
            <p:cNvSpPr/>
            <p:nvPr/>
          </p:nvSpPr>
          <p:spPr>
            <a:xfrm>
              <a:off x="157622" y="324200"/>
              <a:ext cx="32513"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65" name="Shape 1547"/>
            <p:cNvSpPr/>
            <p:nvPr/>
          </p:nvSpPr>
          <p:spPr>
            <a:xfrm>
              <a:off x="156529" y="327180"/>
              <a:ext cx="24318"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DDDDD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66" name="Shape 1548"/>
            <p:cNvSpPr/>
            <p:nvPr/>
          </p:nvSpPr>
          <p:spPr>
            <a:xfrm>
              <a:off x="184120" y="331330"/>
              <a:ext cx="32513"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67" name="Shape 1549"/>
            <p:cNvSpPr/>
            <p:nvPr/>
          </p:nvSpPr>
          <p:spPr>
            <a:xfrm>
              <a:off x="183027" y="334523"/>
              <a:ext cx="24318"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DDDDD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68" name="Shape 1550"/>
            <p:cNvSpPr/>
            <p:nvPr/>
          </p:nvSpPr>
          <p:spPr>
            <a:xfrm>
              <a:off x="310328" y="316289"/>
              <a:ext cx="114192" cy="789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808080"/>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69" name="Shape 1551"/>
            <p:cNvSpPr/>
            <p:nvPr/>
          </p:nvSpPr>
          <p:spPr>
            <a:xfrm>
              <a:off x="19123" y="322675"/>
              <a:ext cx="292030" cy="71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808080"/>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570" name="Shape 1552"/>
            <p:cNvSpPr/>
            <p:nvPr/>
          </p:nvSpPr>
          <p:spPr>
            <a:xfrm>
              <a:off x="14685" y="309478"/>
              <a:ext cx="12706" cy="144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B2B2B2"/>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71" name="Shape 1553"/>
            <p:cNvSpPr/>
            <p:nvPr/>
          </p:nvSpPr>
          <p:spPr>
            <a:xfrm>
              <a:off x="19669" y="250095"/>
              <a:ext cx="135500" cy="60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B2B2B2"/>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72" name="Shape 1554"/>
            <p:cNvSpPr/>
            <p:nvPr/>
          </p:nvSpPr>
          <p:spPr>
            <a:xfrm>
              <a:off x="28684" y="312458"/>
              <a:ext cx="276733" cy="69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808080"/>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73" name="Shape 1555"/>
            <p:cNvSpPr/>
            <p:nvPr/>
          </p:nvSpPr>
          <p:spPr>
            <a:xfrm flipH="1" rot="10800000">
              <a:off x="305138" y="307563"/>
              <a:ext cx="112826" cy="71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B2B2B2"/>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74" name="Shape 1556"/>
            <p:cNvSpPr/>
            <p:nvPr/>
          </p:nvSpPr>
          <p:spPr>
            <a:xfrm>
              <a:off x="173193" y="99185"/>
              <a:ext cx="307055" cy="1856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12" y="0"/>
                  </a:moveTo>
                  <a:lnTo>
                    <a:pt x="21600" y="3171"/>
                  </a:lnTo>
                  <a:lnTo>
                    <a:pt x="16988" y="21600"/>
                  </a:lnTo>
                  <a:lnTo>
                    <a:pt x="0" y="16250"/>
                  </a:lnTo>
                  <a:lnTo>
                    <a:pt x="4112" y="0"/>
                  </a:lnTo>
                  <a:close/>
                </a:path>
              </a:pathLst>
            </a:custGeom>
            <a:gradFill flip="none" rotWithShape="1">
              <a:gsLst>
                <a:gs pos="0">
                  <a:srgbClr val="666666">
                    <a:alpha val="79998"/>
                  </a:srgbClr>
                </a:gs>
                <a:gs pos="100000">
                  <a:srgbClr val="DDDDDD">
                    <a:alpha val="80999"/>
                  </a:srgbClr>
                </a:gs>
              </a:gsLst>
              <a:lin ang="16200000" scaled="0"/>
            </a:gra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1575" name="image32.png" descr="image32.png"/>
            <p:cNvPicPr>
              <a:picLocks noChangeAspect="1"/>
            </p:cNvPicPr>
            <p:nvPr/>
          </p:nvPicPr>
          <p:blipFill>
            <a:blip r:embed="rId8">
              <a:extLst/>
            </a:blip>
            <a:stretch>
              <a:fillRect/>
            </a:stretch>
          </p:blipFill>
          <p:spPr>
            <a:xfrm>
              <a:off x="-1" y="-1"/>
              <a:ext cx="493909" cy="224773"/>
            </a:xfrm>
            <a:prstGeom prst="rect">
              <a:avLst/>
            </a:prstGeom>
            <a:ln w="12700" cap="flat">
              <a:noFill/>
              <a:miter lim="400000"/>
            </a:ln>
            <a:effectLst/>
          </p:spPr>
        </p:pic>
      </p:grpSp>
      <p:grpSp>
        <p:nvGrpSpPr>
          <p:cNvPr id="1600" name="Group 1582"/>
          <p:cNvGrpSpPr/>
          <p:nvPr/>
        </p:nvGrpSpPr>
        <p:grpSpPr>
          <a:xfrm>
            <a:off x="7378696" y="5524493"/>
            <a:ext cx="504838" cy="408221"/>
            <a:chOff x="0" y="0"/>
            <a:chExt cx="504836" cy="408219"/>
          </a:xfrm>
        </p:grpSpPr>
        <p:pic>
          <p:nvPicPr>
            <p:cNvPr id="1577" name="image30.png" descr="image30.png"/>
            <p:cNvPicPr>
              <a:picLocks noChangeAspect="1"/>
            </p:cNvPicPr>
            <p:nvPr/>
          </p:nvPicPr>
          <p:blipFill>
            <a:blip r:embed="rId6">
              <a:extLst/>
            </a:blip>
            <a:stretch>
              <a:fillRect/>
            </a:stretch>
          </p:blipFill>
          <p:spPr>
            <a:xfrm flipH="1" rot="109065">
              <a:off x="19123" y="246264"/>
              <a:ext cx="416871" cy="155382"/>
            </a:xfrm>
            <a:prstGeom prst="rect">
              <a:avLst/>
            </a:prstGeom>
            <a:ln w="12700" cap="flat">
              <a:noFill/>
              <a:miter lim="400000"/>
            </a:ln>
            <a:effectLst/>
          </p:spPr>
        </p:pic>
        <p:sp>
          <p:nvSpPr>
            <p:cNvPr id="1578" name="Shape 1560"/>
            <p:cNvSpPr/>
            <p:nvPr/>
          </p:nvSpPr>
          <p:spPr>
            <a:xfrm>
              <a:off x="157349" y="95354"/>
              <a:ext cx="335466" cy="202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11" y="0"/>
                  </a:moveTo>
                  <a:lnTo>
                    <a:pt x="0" y="15338"/>
                  </a:lnTo>
                  <a:lnTo>
                    <a:pt x="17341" y="21600"/>
                  </a:lnTo>
                  <a:lnTo>
                    <a:pt x="21600" y="2813"/>
                  </a:lnTo>
                  <a:lnTo>
                    <a:pt x="3911" y="0"/>
                  </a:lnTo>
                  <a:close/>
                </a:path>
              </a:pathLst>
            </a:custGeom>
            <a:solidFill>
              <a:srgbClr val="000000"/>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1579" name="image31.png" descr="image31.png"/>
            <p:cNvPicPr>
              <a:picLocks noChangeAspect="1"/>
            </p:cNvPicPr>
            <p:nvPr/>
          </p:nvPicPr>
          <p:blipFill>
            <a:blip r:embed="rId7">
              <a:extLst/>
            </a:blip>
            <a:stretch>
              <a:fillRect/>
            </a:stretch>
          </p:blipFill>
          <p:spPr>
            <a:xfrm>
              <a:off x="173739" y="100462"/>
              <a:ext cx="305143" cy="184758"/>
            </a:xfrm>
            <a:prstGeom prst="rect">
              <a:avLst/>
            </a:prstGeom>
            <a:ln w="12700" cap="flat">
              <a:noFill/>
              <a:miter lim="400000"/>
            </a:ln>
            <a:effectLst/>
          </p:spPr>
        </p:pic>
        <p:sp>
          <p:nvSpPr>
            <p:cNvPr id="1580" name="Shape 1562"/>
            <p:cNvSpPr/>
            <p:nvPr/>
          </p:nvSpPr>
          <p:spPr>
            <a:xfrm>
              <a:off x="218266" y="89394"/>
              <a:ext cx="284657" cy="376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lnTo>
                    <a:pt x="21600" y="16188"/>
                  </a:lnTo>
                  <a:lnTo>
                    <a:pt x="21190" y="21600"/>
                  </a:lnTo>
                  <a:lnTo>
                    <a:pt x="0" y="4083"/>
                  </a:lnTo>
                  <a:lnTo>
                    <a:pt x="120" y="0"/>
                  </a:lnTo>
                  <a:close/>
                </a:path>
              </a:pathLst>
            </a:custGeom>
            <a:gradFill flip="none" rotWithShape="1">
              <a:gsLst>
                <a:gs pos="0">
                  <a:srgbClr val="808080"/>
                </a:gs>
                <a:gs pos="100000">
                  <a:srgbClr val="EAEAEA"/>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81" name="Shape 1563"/>
            <p:cNvSpPr/>
            <p:nvPr/>
          </p:nvSpPr>
          <p:spPr>
            <a:xfrm>
              <a:off x="154344" y="88968"/>
              <a:ext cx="78953" cy="157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15" y="0"/>
                  </a:moveTo>
                  <a:lnTo>
                    <a:pt x="0" y="21326"/>
                  </a:lnTo>
                  <a:lnTo>
                    <a:pt x="3508" y="21600"/>
                  </a:lnTo>
                  <a:lnTo>
                    <a:pt x="21600" y="582"/>
                  </a:lnTo>
                  <a:lnTo>
                    <a:pt x="17815" y="0"/>
                  </a:lnTo>
                  <a:close/>
                </a:path>
              </a:pathLst>
            </a:custGeom>
            <a:solidFill>
              <a:srgbClr val="808080"/>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82" name="Shape 1564"/>
            <p:cNvSpPr/>
            <p:nvPr/>
          </p:nvSpPr>
          <p:spPr>
            <a:xfrm>
              <a:off x="415773" y="117064"/>
              <a:ext cx="84965" cy="181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943" y="21600"/>
                  </a:lnTo>
                  <a:lnTo>
                    <a:pt x="0" y="21244"/>
                  </a:lnTo>
                  <a:lnTo>
                    <a:pt x="17314" y="771"/>
                  </a:lnTo>
                  <a:lnTo>
                    <a:pt x="21600" y="0"/>
                  </a:lnTo>
                  <a:close/>
                </a:path>
              </a:pathLst>
            </a:custGeom>
            <a:gradFill flip="none" rotWithShape="1">
              <a:gsLst>
                <a:gs pos="0">
                  <a:srgbClr val="FFFFFF"/>
                </a:gs>
                <a:gs pos="100000">
                  <a:srgbClr val="DDDDDD"/>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83" name="Shape 1565"/>
            <p:cNvSpPr/>
            <p:nvPr/>
          </p:nvSpPr>
          <p:spPr>
            <a:xfrm>
              <a:off x="153251" y="238175"/>
              <a:ext cx="291239" cy="61306"/>
            </a:xfrm>
            <a:custGeom>
              <a:avLst/>
              <a:gdLst/>
              <a:ahLst/>
              <a:cxnLst>
                <a:cxn ang="0">
                  <a:pos x="wd2" y="hd2"/>
                </a:cxn>
                <a:cxn ang="5400000">
                  <a:pos x="wd2" y="hd2"/>
                </a:cxn>
                <a:cxn ang="10800000">
                  <a:pos x="wd2" y="hd2"/>
                </a:cxn>
                <a:cxn ang="16200000">
                  <a:pos x="wd2" y="hd2"/>
                </a:cxn>
              </a:cxnLst>
              <a:rect l="0" t="0" r="r" b="b"/>
              <a:pathLst>
                <a:path w="20144" h="21600" fill="norm" stroke="1" extrusionOk="0">
                  <a:moveTo>
                    <a:pt x="257" y="0"/>
                  </a:moveTo>
                  <a:lnTo>
                    <a:pt x="0" y="2898"/>
                  </a:lnTo>
                  <a:lnTo>
                    <a:pt x="18975" y="21600"/>
                  </a:lnTo>
                  <a:cubicBezTo>
                    <a:pt x="19466" y="14663"/>
                    <a:pt x="21600" y="21278"/>
                    <a:pt x="18484" y="17649"/>
                  </a:cubicBezTo>
                  <a:lnTo>
                    <a:pt x="257" y="0"/>
                  </a:lnTo>
                  <a:close/>
                </a:path>
              </a:pathLst>
            </a:custGeom>
            <a:gradFill flip="none" rotWithShape="1">
              <a:gsLst>
                <a:gs pos="0">
                  <a:srgbClr val="808080"/>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84" name="Shape 1566"/>
            <p:cNvSpPr/>
            <p:nvPr/>
          </p:nvSpPr>
          <p:spPr>
            <a:xfrm>
              <a:off x="425061" y="118767"/>
              <a:ext cx="79775" cy="1819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4" y="0"/>
                  </a:moveTo>
                  <a:lnTo>
                    <a:pt x="21600" y="0"/>
                  </a:lnTo>
                  <a:lnTo>
                    <a:pt x="2306" y="21600"/>
                  </a:lnTo>
                  <a:lnTo>
                    <a:pt x="0" y="21444"/>
                  </a:lnTo>
                  <a:lnTo>
                    <a:pt x="20854" y="0"/>
                  </a:lnTo>
                  <a:close/>
                </a:path>
              </a:pathLst>
            </a:custGeom>
            <a:solidFill>
              <a:srgbClr val="4D4D4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85" name="Shape 1567"/>
            <p:cNvSpPr/>
            <p:nvPr/>
          </p:nvSpPr>
          <p:spPr>
            <a:xfrm>
              <a:off x="153797" y="246264"/>
              <a:ext cx="277553" cy="604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 y="2239"/>
                  </a:lnTo>
                  <a:lnTo>
                    <a:pt x="21093" y="21600"/>
                  </a:lnTo>
                  <a:lnTo>
                    <a:pt x="21600" y="19479"/>
                  </a:lnTo>
                  <a:lnTo>
                    <a:pt x="0" y="0"/>
                  </a:lnTo>
                  <a:close/>
                </a:path>
              </a:pathLst>
            </a:custGeom>
            <a:gradFill flip="none" rotWithShape="1">
              <a:gsLst>
                <a:gs pos="0">
                  <a:srgbClr val="808080"/>
                </a:gs>
                <a:gs pos="100000">
                  <a:srgbClr val="DDDDDD"/>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86" name="Shape 1568"/>
            <p:cNvSpPr/>
            <p:nvPr/>
          </p:nvSpPr>
          <p:spPr>
            <a:xfrm>
              <a:off x="149153" y="310968"/>
              <a:ext cx="94251" cy="359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16" y="0"/>
                  </a:moveTo>
                  <a:lnTo>
                    <a:pt x="21600" y="8191"/>
                  </a:lnTo>
                  <a:lnTo>
                    <a:pt x="13500" y="21600"/>
                  </a:lnTo>
                  <a:lnTo>
                    <a:pt x="0" y="12088"/>
                  </a:lnTo>
                  <a:lnTo>
                    <a:pt x="8416" y="0"/>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87" name="Shape 1569"/>
            <p:cNvSpPr/>
            <p:nvPr/>
          </p:nvSpPr>
          <p:spPr>
            <a:xfrm>
              <a:off x="151066" y="311607"/>
              <a:ext cx="90972" cy="340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90" y="0"/>
                  </a:moveTo>
                  <a:lnTo>
                    <a:pt x="21600" y="8265"/>
                  </a:lnTo>
                  <a:lnTo>
                    <a:pt x="13597" y="21600"/>
                  </a:lnTo>
                  <a:lnTo>
                    <a:pt x="0" y="12015"/>
                  </a:lnTo>
                  <a:lnTo>
                    <a:pt x="8390" y="0"/>
                  </a:lnTo>
                  <a:close/>
                </a:path>
              </a:pathLst>
            </a:custGeom>
            <a:gradFill flip="none" rotWithShape="1">
              <a:gsLst>
                <a:gs pos="0">
                  <a:srgbClr val="4D4D4D"/>
                </a:gs>
                <a:gs pos="100000">
                  <a:srgbClr val="DDDDDD"/>
                </a:gs>
              </a:gsLst>
              <a:lin ang="189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88" name="Shape 1570"/>
            <p:cNvSpPr/>
            <p:nvPr/>
          </p:nvSpPr>
          <p:spPr>
            <a:xfrm>
              <a:off x="157622" y="324200"/>
              <a:ext cx="32513"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4"/>
                  </a:moveTo>
                  <a:lnTo>
                    <a:pt x="6279" y="0"/>
                  </a:lnTo>
                  <a:lnTo>
                    <a:pt x="21600" y="10800"/>
                  </a:lnTo>
                  <a:lnTo>
                    <a:pt x="15321" y="21600"/>
                  </a:lnTo>
                  <a:lnTo>
                    <a:pt x="0" y="9504"/>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89" name="Shape 1571"/>
            <p:cNvSpPr/>
            <p:nvPr/>
          </p:nvSpPr>
          <p:spPr>
            <a:xfrm>
              <a:off x="156529" y="327180"/>
              <a:ext cx="24318"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DDDDD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90" name="Shape 1572"/>
            <p:cNvSpPr/>
            <p:nvPr/>
          </p:nvSpPr>
          <p:spPr>
            <a:xfrm>
              <a:off x="184120" y="331330"/>
              <a:ext cx="32513"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41"/>
                  </a:moveTo>
                  <a:lnTo>
                    <a:pt x="5944" y="0"/>
                  </a:lnTo>
                  <a:lnTo>
                    <a:pt x="21600" y="11012"/>
                  </a:lnTo>
                  <a:lnTo>
                    <a:pt x="15321" y="21600"/>
                  </a:lnTo>
                  <a:lnTo>
                    <a:pt x="0" y="9741"/>
                  </a:lnTo>
                  <a:close/>
                </a:path>
              </a:pathLst>
            </a:custGeom>
            <a:solidFill>
              <a:srgbClr val="333333"/>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91" name="Shape 1573"/>
            <p:cNvSpPr/>
            <p:nvPr/>
          </p:nvSpPr>
          <p:spPr>
            <a:xfrm>
              <a:off x="183027" y="334523"/>
              <a:ext cx="24318" cy="1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6" y="0"/>
                  </a:moveTo>
                  <a:lnTo>
                    <a:pt x="21600" y="18171"/>
                  </a:lnTo>
                  <a:lnTo>
                    <a:pt x="20041" y="21600"/>
                  </a:lnTo>
                  <a:lnTo>
                    <a:pt x="0" y="3086"/>
                  </a:lnTo>
                  <a:lnTo>
                    <a:pt x="1336" y="0"/>
                  </a:lnTo>
                  <a:close/>
                </a:path>
              </a:pathLst>
            </a:custGeom>
            <a:solidFill>
              <a:srgbClr val="DDDDD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92" name="Shape 1574"/>
            <p:cNvSpPr/>
            <p:nvPr/>
          </p:nvSpPr>
          <p:spPr>
            <a:xfrm>
              <a:off x="310328" y="316289"/>
              <a:ext cx="114192" cy="789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 y="20127"/>
                  </a:moveTo>
                  <a:lnTo>
                    <a:pt x="21600" y="0"/>
                  </a:lnTo>
                  <a:lnTo>
                    <a:pt x="21535" y="1636"/>
                  </a:lnTo>
                  <a:lnTo>
                    <a:pt x="0" y="21600"/>
                  </a:lnTo>
                  <a:lnTo>
                    <a:pt x="65" y="20127"/>
                  </a:lnTo>
                  <a:close/>
                </a:path>
              </a:pathLst>
            </a:custGeom>
            <a:solidFill>
              <a:srgbClr val="808080"/>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93" name="Shape 1575"/>
            <p:cNvSpPr/>
            <p:nvPr/>
          </p:nvSpPr>
          <p:spPr>
            <a:xfrm>
              <a:off x="19123" y="322675"/>
              <a:ext cx="292030" cy="71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808080"/>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594" name="Shape 1576"/>
            <p:cNvSpPr/>
            <p:nvPr/>
          </p:nvSpPr>
          <p:spPr>
            <a:xfrm>
              <a:off x="14685" y="309478"/>
              <a:ext cx="12706" cy="144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69"/>
                  </a:moveTo>
                  <a:lnTo>
                    <a:pt x="19108" y="21600"/>
                  </a:lnTo>
                  <a:lnTo>
                    <a:pt x="0" y="21159"/>
                  </a:lnTo>
                  <a:lnTo>
                    <a:pt x="2492" y="0"/>
                  </a:lnTo>
                  <a:lnTo>
                    <a:pt x="21600" y="1469"/>
                  </a:lnTo>
                  <a:close/>
                </a:path>
              </a:pathLst>
            </a:custGeom>
            <a:solidFill>
              <a:srgbClr val="B2B2B2"/>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95" name="Shape 1577"/>
            <p:cNvSpPr/>
            <p:nvPr/>
          </p:nvSpPr>
          <p:spPr>
            <a:xfrm>
              <a:off x="19669" y="250095"/>
              <a:ext cx="135500" cy="60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90" y="0"/>
                  </a:moveTo>
                  <a:lnTo>
                    <a:pt x="0" y="21279"/>
                  </a:lnTo>
                  <a:lnTo>
                    <a:pt x="551" y="21600"/>
                  </a:lnTo>
                  <a:lnTo>
                    <a:pt x="21600" y="642"/>
                  </a:lnTo>
                  <a:lnTo>
                    <a:pt x="21490" y="0"/>
                  </a:lnTo>
                  <a:close/>
                </a:path>
              </a:pathLst>
            </a:custGeom>
            <a:solidFill>
              <a:srgbClr val="B2B2B2"/>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96" name="Shape 1578"/>
            <p:cNvSpPr/>
            <p:nvPr/>
          </p:nvSpPr>
          <p:spPr>
            <a:xfrm>
              <a:off x="28684" y="312458"/>
              <a:ext cx="276733" cy="69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808080"/>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97" name="Shape 1579"/>
            <p:cNvSpPr/>
            <p:nvPr/>
          </p:nvSpPr>
          <p:spPr>
            <a:xfrm flipH="1" rot="10800000">
              <a:off x="305138" y="307563"/>
              <a:ext cx="112826" cy="71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136" y="0"/>
                    <a:pt x="222" y="0"/>
                    <a:pt x="307" y="0"/>
                  </a:cubicBezTo>
                  <a:lnTo>
                    <a:pt x="21600" y="20256"/>
                  </a:lnTo>
                  <a:lnTo>
                    <a:pt x="21574" y="21600"/>
                  </a:lnTo>
                  <a:lnTo>
                    <a:pt x="0" y="717"/>
                  </a:lnTo>
                  <a:lnTo>
                    <a:pt x="51" y="0"/>
                  </a:lnTo>
                  <a:close/>
                </a:path>
              </a:pathLst>
            </a:custGeom>
            <a:solidFill>
              <a:srgbClr val="B2B2B2"/>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598" name="Shape 1580"/>
            <p:cNvSpPr/>
            <p:nvPr/>
          </p:nvSpPr>
          <p:spPr>
            <a:xfrm>
              <a:off x="173193" y="99185"/>
              <a:ext cx="307055" cy="1856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12" y="0"/>
                  </a:moveTo>
                  <a:lnTo>
                    <a:pt x="21600" y="3171"/>
                  </a:lnTo>
                  <a:lnTo>
                    <a:pt x="16988" y="21600"/>
                  </a:lnTo>
                  <a:lnTo>
                    <a:pt x="0" y="16250"/>
                  </a:lnTo>
                  <a:lnTo>
                    <a:pt x="4112" y="0"/>
                  </a:lnTo>
                  <a:close/>
                </a:path>
              </a:pathLst>
            </a:custGeom>
            <a:gradFill flip="none" rotWithShape="1">
              <a:gsLst>
                <a:gs pos="0">
                  <a:srgbClr val="666666">
                    <a:alpha val="79998"/>
                  </a:srgbClr>
                </a:gs>
                <a:gs pos="100000">
                  <a:srgbClr val="DDDDDD">
                    <a:alpha val="80999"/>
                  </a:srgbClr>
                </a:gs>
              </a:gsLst>
              <a:lin ang="16200000" scaled="0"/>
            </a:gra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pic>
          <p:nvPicPr>
            <p:cNvPr id="1599" name="image32.png" descr="image32.png"/>
            <p:cNvPicPr>
              <a:picLocks noChangeAspect="1"/>
            </p:cNvPicPr>
            <p:nvPr/>
          </p:nvPicPr>
          <p:blipFill>
            <a:blip r:embed="rId8">
              <a:extLst/>
            </a:blip>
            <a:stretch>
              <a:fillRect/>
            </a:stretch>
          </p:blipFill>
          <p:spPr>
            <a:xfrm>
              <a:off x="-1" y="-1"/>
              <a:ext cx="493909" cy="224773"/>
            </a:xfrm>
            <a:prstGeom prst="rect">
              <a:avLst/>
            </a:prstGeom>
            <a:ln w="12700" cap="flat">
              <a:noFill/>
              <a:miter lim="400000"/>
            </a:ln>
            <a:effectLst/>
          </p:spPr>
        </p:pic>
      </p:grpSp>
      <p:grpSp>
        <p:nvGrpSpPr>
          <p:cNvPr id="1613" name="Group 1595"/>
          <p:cNvGrpSpPr/>
          <p:nvPr/>
        </p:nvGrpSpPr>
        <p:grpSpPr>
          <a:xfrm>
            <a:off x="5349867" y="1590668"/>
            <a:ext cx="617550" cy="387368"/>
            <a:chOff x="0" y="-1"/>
            <a:chExt cx="617548" cy="387367"/>
          </a:xfrm>
        </p:grpSpPr>
        <p:grpSp>
          <p:nvGrpSpPr>
            <p:cNvPr id="1611" name="Group 1593"/>
            <p:cNvGrpSpPr/>
            <p:nvPr/>
          </p:nvGrpSpPr>
          <p:grpSpPr>
            <a:xfrm>
              <a:off x="261938" y="87313"/>
              <a:ext cx="161937" cy="300054"/>
              <a:chOff x="0" y="0"/>
              <a:chExt cx="161936" cy="300052"/>
            </a:xfrm>
          </p:grpSpPr>
          <p:pic>
            <p:nvPicPr>
              <p:cNvPr id="1601" name="image33.png" descr="image33.png"/>
              <p:cNvPicPr>
                <a:picLocks noChangeAspect="1"/>
              </p:cNvPicPr>
              <p:nvPr/>
            </p:nvPicPr>
            <p:blipFill>
              <a:blip r:embed="rId9">
                <a:extLst/>
              </a:blip>
              <a:stretch>
                <a:fillRect/>
              </a:stretch>
            </p:blipFill>
            <p:spPr>
              <a:xfrm>
                <a:off x="-1" y="-1"/>
                <a:ext cx="161937" cy="300054"/>
              </a:xfrm>
              <a:prstGeom prst="rect">
                <a:avLst/>
              </a:prstGeom>
              <a:ln w="12700" cap="flat">
                <a:noFill/>
                <a:miter lim="400000"/>
              </a:ln>
              <a:effectLst/>
            </p:spPr>
          </p:pic>
          <p:sp>
            <p:nvSpPr>
              <p:cNvPr id="1602" name="Shape 1584"/>
              <p:cNvSpPr/>
              <p:nvPr/>
            </p:nvSpPr>
            <p:spPr>
              <a:xfrm>
                <a:off x="19777" y="6051"/>
                <a:ext cx="139687" cy="2885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2" y="739"/>
                    </a:moveTo>
                    <a:lnTo>
                      <a:pt x="2421" y="0"/>
                    </a:lnTo>
                    <a:lnTo>
                      <a:pt x="20581" y="1073"/>
                    </a:lnTo>
                    <a:lnTo>
                      <a:pt x="21536" y="2026"/>
                    </a:lnTo>
                    <a:lnTo>
                      <a:pt x="21600" y="19383"/>
                    </a:lnTo>
                    <a:lnTo>
                      <a:pt x="19880" y="20623"/>
                    </a:lnTo>
                    <a:lnTo>
                      <a:pt x="1848" y="21600"/>
                    </a:lnTo>
                    <a:lnTo>
                      <a:pt x="0" y="20885"/>
                    </a:lnTo>
                    <a:lnTo>
                      <a:pt x="382" y="739"/>
                    </a:lnTo>
                    <a:close/>
                  </a:path>
                </a:pathLst>
              </a:custGeom>
              <a:gradFill flip="none" rotWithShape="1">
                <a:gsLst>
                  <a:gs pos="0">
                    <a:srgbClr val="666666">
                      <a:alpha val="82000"/>
                    </a:srgbClr>
                  </a:gs>
                  <a:gs pos="100000">
                    <a:srgbClr val="DDDDDD">
                      <a:alpha val="82000"/>
                    </a:srgbClr>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1610" name="Group 1592"/>
              <p:cNvGrpSpPr/>
              <p:nvPr/>
            </p:nvGrpSpPr>
            <p:grpSpPr>
              <a:xfrm>
                <a:off x="26777" y="58602"/>
                <a:ext cx="123214" cy="183802"/>
                <a:chOff x="0" y="0"/>
                <a:chExt cx="123212" cy="183800"/>
              </a:xfrm>
            </p:grpSpPr>
            <p:sp>
              <p:nvSpPr>
                <p:cNvPr id="1603" name="Shape 1585"/>
                <p:cNvSpPr/>
                <p:nvPr/>
              </p:nvSpPr>
              <p:spPr>
                <a:xfrm>
                  <a:off x="7417" y="155127"/>
                  <a:ext cx="27199" cy="286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
                      </a:moveTo>
                      <a:lnTo>
                        <a:pt x="21600" y="0"/>
                      </a:lnTo>
                      <a:lnTo>
                        <a:pt x="21273" y="19200"/>
                      </a:lnTo>
                      <a:lnTo>
                        <a:pt x="655" y="21600"/>
                      </a:lnTo>
                      <a:lnTo>
                        <a:pt x="0" y="1200"/>
                      </a:lnTo>
                      <a:close/>
                    </a:path>
                  </a:pathLst>
                </a:custGeom>
                <a:solidFill>
                  <a:srgbClr val="B2B2B2"/>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604" name="Shape 1586"/>
                <p:cNvSpPr/>
                <p:nvPr/>
              </p:nvSpPr>
              <p:spPr>
                <a:xfrm>
                  <a:off x="37907" y="152261"/>
                  <a:ext cx="28440" cy="283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9" y="1942"/>
                      </a:moveTo>
                      <a:lnTo>
                        <a:pt x="20661" y="0"/>
                      </a:lnTo>
                      <a:lnTo>
                        <a:pt x="21600" y="19416"/>
                      </a:lnTo>
                      <a:lnTo>
                        <a:pt x="0" y="21600"/>
                      </a:lnTo>
                      <a:lnTo>
                        <a:pt x="939" y="1942"/>
                      </a:lnTo>
                      <a:close/>
                    </a:path>
                  </a:pathLst>
                </a:custGeom>
                <a:solidFill>
                  <a:srgbClr val="B2B2B2"/>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605" name="Shape 1587"/>
                <p:cNvSpPr/>
                <p:nvPr/>
              </p:nvSpPr>
              <p:spPr>
                <a:xfrm>
                  <a:off x="67577" y="150987"/>
                  <a:ext cx="25557" cy="26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80"/>
                      </a:moveTo>
                      <a:lnTo>
                        <a:pt x="21252" y="0"/>
                      </a:lnTo>
                      <a:lnTo>
                        <a:pt x="21600" y="19756"/>
                      </a:lnTo>
                      <a:lnTo>
                        <a:pt x="1045" y="21600"/>
                      </a:lnTo>
                      <a:lnTo>
                        <a:pt x="0" y="1580"/>
                      </a:lnTo>
                      <a:close/>
                    </a:path>
                  </a:pathLst>
                </a:custGeom>
                <a:solidFill>
                  <a:srgbClr val="B2B2B2"/>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606" name="Shape 1588"/>
                <p:cNvSpPr/>
                <p:nvPr/>
              </p:nvSpPr>
              <p:spPr>
                <a:xfrm>
                  <a:off x="96012" y="148437"/>
                  <a:ext cx="27200" cy="26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27" y="1543"/>
                      </a:moveTo>
                      <a:lnTo>
                        <a:pt x="21600" y="0"/>
                      </a:lnTo>
                      <a:lnTo>
                        <a:pt x="20618" y="19800"/>
                      </a:lnTo>
                      <a:lnTo>
                        <a:pt x="0" y="21600"/>
                      </a:lnTo>
                      <a:lnTo>
                        <a:pt x="327" y="1543"/>
                      </a:lnTo>
                      <a:close/>
                    </a:path>
                  </a:pathLst>
                </a:custGeom>
                <a:solidFill>
                  <a:srgbClr val="B2B2B2"/>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607" name="Shape 1589"/>
                <p:cNvSpPr/>
                <p:nvPr/>
              </p:nvSpPr>
              <p:spPr>
                <a:xfrm>
                  <a:off x="4945" y="-1"/>
                  <a:ext cx="22255" cy="12745"/>
                </a:xfrm>
                <a:prstGeom prst="rect">
                  <a:avLst/>
                </a:prstGeom>
                <a:solidFill>
                  <a:srgbClr val="808080"/>
                </a:solidFill>
                <a:ln w="9525" cap="flat">
                  <a:solidFill>
                    <a:srgbClr val="80808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08" name="Shape 1590"/>
                <p:cNvSpPr/>
                <p:nvPr/>
              </p:nvSpPr>
              <p:spPr>
                <a:xfrm>
                  <a:off x="-1" y="15927"/>
                  <a:ext cx="37913" cy="15932"/>
                </a:xfrm>
                <a:prstGeom prst="rect">
                  <a:avLst/>
                </a:prstGeom>
                <a:solidFill>
                  <a:srgbClr val="808080"/>
                </a:solidFill>
                <a:ln w="9525" cap="flat">
                  <a:solidFill>
                    <a:srgbClr val="80808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09" name="Shape 1591"/>
                <p:cNvSpPr/>
                <p:nvPr/>
              </p:nvSpPr>
              <p:spPr>
                <a:xfrm>
                  <a:off x="5769" y="33764"/>
                  <a:ext cx="107554" cy="649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434" y="21282"/>
                      </a:lnTo>
                      <a:lnTo>
                        <a:pt x="21600" y="1271"/>
                      </a:lnTo>
                      <a:lnTo>
                        <a:pt x="0" y="0"/>
                      </a:lnTo>
                      <a:close/>
                    </a:path>
                  </a:pathLst>
                </a:custGeom>
                <a:solidFill>
                  <a:srgbClr val="DDDDDD"/>
                </a:solidFill>
                <a:ln w="9525"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grpSp>
        <p:pic>
          <p:nvPicPr>
            <p:cNvPr id="1612" name="image34.png" descr="image34.png"/>
            <p:cNvPicPr>
              <a:picLocks noChangeAspect="1"/>
            </p:cNvPicPr>
            <p:nvPr/>
          </p:nvPicPr>
          <p:blipFill>
            <a:blip r:embed="rId10">
              <a:extLst/>
            </a:blip>
            <a:stretch>
              <a:fillRect/>
            </a:stretch>
          </p:blipFill>
          <p:spPr>
            <a:xfrm>
              <a:off x="-1" y="-2"/>
              <a:ext cx="617549" cy="225434"/>
            </a:xfrm>
            <a:prstGeom prst="rect">
              <a:avLst/>
            </a:prstGeom>
            <a:ln w="12700" cap="flat">
              <a:noFill/>
              <a:miter lim="400000"/>
            </a:ln>
            <a:effectLst/>
          </p:spPr>
        </p:pic>
      </p:grpSp>
      <p:pic>
        <p:nvPicPr>
          <p:cNvPr id="1614" name="image35.png" descr="image35.png"/>
          <p:cNvPicPr>
            <a:picLocks noChangeAspect="1"/>
          </p:cNvPicPr>
          <p:nvPr/>
        </p:nvPicPr>
        <p:blipFill>
          <a:blip r:embed="rId11">
            <a:extLst/>
          </a:blip>
          <a:stretch>
            <a:fillRect/>
          </a:stretch>
        </p:blipFill>
        <p:spPr>
          <a:xfrm>
            <a:off x="6446837" y="1670050"/>
            <a:ext cx="754068" cy="193675"/>
          </a:xfrm>
          <a:prstGeom prst="rect">
            <a:avLst/>
          </a:prstGeom>
          <a:ln w="12700">
            <a:miter lim="400000"/>
          </a:ln>
        </p:spPr>
      </p:pic>
      <p:grpSp>
        <p:nvGrpSpPr>
          <p:cNvPr id="1617" name="Group 1599"/>
          <p:cNvGrpSpPr/>
          <p:nvPr/>
        </p:nvGrpSpPr>
        <p:grpSpPr>
          <a:xfrm>
            <a:off x="5662608" y="4538661"/>
            <a:ext cx="463562" cy="398474"/>
            <a:chOff x="0" y="0"/>
            <a:chExt cx="463560" cy="398472"/>
          </a:xfrm>
        </p:grpSpPr>
        <p:pic>
          <p:nvPicPr>
            <p:cNvPr id="1615" name="image36.png" descr="image36.png"/>
            <p:cNvPicPr>
              <a:picLocks noChangeAspect="1"/>
            </p:cNvPicPr>
            <p:nvPr/>
          </p:nvPicPr>
          <p:blipFill>
            <a:blip r:embed="rId12">
              <a:extLst/>
            </a:blip>
            <a:stretch>
              <a:fillRect/>
            </a:stretch>
          </p:blipFill>
          <p:spPr>
            <a:xfrm flipH="1">
              <a:off x="-1" y="-1"/>
              <a:ext cx="463562" cy="398473"/>
            </a:xfrm>
            <a:prstGeom prst="rect">
              <a:avLst/>
            </a:prstGeom>
            <a:ln w="12700" cap="flat">
              <a:noFill/>
              <a:miter lim="400000"/>
            </a:ln>
            <a:effectLst/>
          </p:spPr>
        </p:pic>
        <p:sp>
          <p:nvSpPr>
            <p:cNvPr id="1616" name="Shape 1598"/>
            <p:cNvSpPr/>
            <p:nvPr/>
          </p:nvSpPr>
          <p:spPr>
            <a:xfrm>
              <a:off x="192529" y="35671"/>
              <a:ext cx="236966" cy="1860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12" y="1089"/>
                  </a:moveTo>
                  <a:lnTo>
                    <a:pt x="21600" y="0"/>
                  </a:lnTo>
                  <a:lnTo>
                    <a:pt x="17062" y="21600"/>
                  </a:lnTo>
                  <a:lnTo>
                    <a:pt x="0" y="17244"/>
                  </a:lnTo>
                  <a:lnTo>
                    <a:pt x="3812" y="1089"/>
                  </a:lnTo>
                  <a:close/>
                </a:path>
              </a:pathLst>
            </a:custGeom>
            <a:solidFill>
              <a:srgbClr val="EAEAEA">
                <a:alpha val="79998"/>
              </a:srgbClr>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1620" name="Group 1602"/>
          <p:cNvGrpSpPr/>
          <p:nvPr/>
        </p:nvGrpSpPr>
        <p:grpSpPr>
          <a:xfrm>
            <a:off x="5500683" y="4938711"/>
            <a:ext cx="463562" cy="398474"/>
            <a:chOff x="0" y="0"/>
            <a:chExt cx="463560" cy="398472"/>
          </a:xfrm>
        </p:grpSpPr>
        <p:pic>
          <p:nvPicPr>
            <p:cNvPr id="1618" name="image36.png" descr="image36.png"/>
            <p:cNvPicPr>
              <a:picLocks noChangeAspect="1"/>
            </p:cNvPicPr>
            <p:nvPr/>
          </p:nvPicPr>
          <p:blipFill>
            <a:blip r:embed="rId12">
              <a:extLst/>
            </a:blip>
            <a:stretch>
              <a:fillRect/>
            </a:stretch>
          </p:blipFill>
          <p:spPr>
            <a:xfrm flipH="1">
              <a:off x="-1" y="-1"/>
              <a:ext cx="463562" cy="398473"/>
            </a:xfrm>
            <a:prstGeom prst="rect">
              <a:avLst/>
            </a:prstGeom>
            <a:ln w="12700" cap="flat">
              <a:noFill/>
              <a:miter lim="400000"/>
            </a:ln>
            <a:effectLst/>
          </p:spPr>
        </p:pic>
        <p:sp>
          <p:nvSpPr>
            <p:cNvPr id="1619" name="Shape 1601"/>
            <p:cNvSpPr/>
            <p:nvPr/>
          </p:nvSpPr>
          <p:spPr>
            <a:xfrm>
              <a:off x="192529" y="35671"/>
              <a:ext cx="236966" cy="1860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12" y="1089"/>
                  </a:moveTo>
                  <a:lnTo>
                    <a:pt x="21600" y="0"/>
                  </a:lnTo>
                  <a:lnTo>
                    <a:pt x="17062" y="21600"/>
                  </a:lnTo>
                  <a:lnTo>
                    <a:pt x="0" y="17244"/>
                  </a:lnTo>
                  <a:lnTo>
                    <a:pt x="3812" y="1089"/>
                  </a:lnTo>
                  <a:close/>
                </a:path>
              </a:pathLst>
            </a:custGeom>
            <a:solidFill>
              <a:srgbClr val="EAEAEA">
                <a:alpha val="79998"/>
              </a:srgbClr>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1623" name="Group 1605"/>
          <p:cNvGrpSpPr/>
          <p:nvPr/>
        </p:nvGrpSpPr>
        <p:grpSpPr>
          <a:xfrm>
            <a:off x="5957883" y="5186361"/>
            <a:ext cx="463562" cy="398474"/>
            <a:chOff x="0" y="0"/>
            <a:chExt cx="463560" cy="398472"/>
          </a:xfrm>
        </p:grpSpPr>
        <p:pic>
          <p:nvPicPr>
            <p:cNvPr id="1621" name="image36.png" descr="image36.png"/>
            <p:cNvPicPr>
              <a:picLocks noChangeAspect="1"/>
            </p:cNvPicPr>
            <p:nvPr/>
          </p:nvPicPr>
          <p:blipFill>
            <a:blip r:embed="rId12">
              <a:extLst/>
            </a:blip>
            <a:stretch>
              <a:fillRect/>
            </a:stretch>
          </p:blipFill>
          <p:spPr>
            <a:xfrm flipH="1">
              <a:off x="-1" y="-1"/>
              <a:ext cx="463562" cy="398473"/>
            </a:xfrm>
            <a:prstGeom prst="rect">
              <a:avLst/>
            </a:prstGeom>
            <a:ln w="12700" cap="flat">
              <a:noFill/>
              <a:miter lim="400000"/>
            </a:ln>
            <a:effectLst/>
          </p:spPr>
        </p:pic>
        <p:sp>
          <p:nvSpPr>
            <p:cNvPr id="1622" name="Shape 1604"/>
            <p:cNvSpPr/>
            <p:nvPr/>
          </p:nvSpPr>
          <p:spPr>
            <a:xfrm>
              <a:off x="192529" y="35671"/>
              <a:ext cx="236966" cy="1860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12" y="1089"/>
                  </a:moveTo>
                  <a:lnTo>
                    <a:pt x="21600" y="0"/>
                  </a:lnTo>
                  <a:lnTo>
                    <a:pt x="17062" y="21600"/>
                  </a:lnTo>
                  <a:lnTo>
                    <a:pt x="0" y="17244"/>
                  </a:lnTo>
                  <a:lnTo>
                    <a:pt x="3812" y="1089"/>
                  </a:lnTo>
                  <a:close/>
                </a:path>
              </a:pathLst>
            </a:custGeom>
            <a:solidFill>
              <a:srgbClr val="EAEAEA">
                <a:alpha val="79998"/>
              </a:srgbClr>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1626" name="Group 1608"/>
          <p:cNvGrpSpPr/>
          <p:nvPr/>
        </p:nvGrpSpPr>
        <p:grpSpPr>
          <a:xfrm>
            <a:off x="6396033" y="5224461"/>
            <a:ext cx="463562" cy="398474"/>
            <a:chOff x="0" y="0"/>
            <a:chExt cx="463560" cy="398472"/>
          </a:xfrm>
        </p:grpSpPr>
        <p:pic>
          <p:nvPicPr>
            <p:cNvPr id="1624" name="image36.png" descr="image36.png"/>
            <p:cNvPicPr>
              <a:picLocks noChangeAspect="1"/>
            </p:cNvPicPr>
            <p:nvPr/>
          </p:nvPicPr>
          <p:blipFill>
            <a:blip r:embed="rId12">
              <a:extLst/>
            </a:blip>
            <a:stretch>
              <a:fillRect/>
            </a:stretch>
          </p:blipFill>
          <p:spPr>
            <a:xfrm flipH="1">
              <a:off x="-1" y="-1"/>
              <a:ext cx="463562" cy="398473"/>
            </a:xfrm>
            <a:prstGeom prst="rect">
              <a:avLst/>
            </a:prstGeom>
            <a:ln w="12700" cap="flat">
              <a:noFill/>
              <a:miter lim="400000"/>
            </a:ln>
            <a:effectLst/>
          </p:spPr>
        </p:pic>
        <p:sp>
          <p:nvSpPr>
            <p:cNvPr id="1625" name="Shape 1607"/>
            <p:cNvSpPr/>
            <p:nvPr/>
          </p:nvSpPr>
          <p:spPr>
            <a:xfrm>
              <a:off x="192529" y="35671"/>
              <a:ext cx="236966" cy="1860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12" y="1089"/>
                  </a:moveTo>
                  <a:lnTo>
                    <a:pt x="21600" y="0"/>
                  </a:lnTo>
                  <a:lnTo>
                    <a:pt x="17062" y="21600"/>
                  </a:lnTo>
                  <a:lnTo>
                    <a:pt x="0" y="17244"/>
                  </a:lnTo>
                  <a:lnTo>
                    <a:pt x="3812" y="1089"/>
                  </a:lnTo>
                  <a:close/>
                </a:path>
              </a:pathLst>
            </a:custGeom>
            <a:solidFill>
              <a:srgbClr val="EAEAEA">
                <a:alpha val="79998"/>
              </a:srgbClr>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1659" name="Group 1641"/>
          <p:cNvGrpSpPr/>
          <p:nvPr/>
        </p:nvGrpSpPr>
        <p:grpSpPr>
          <a:xfrm>
            <a:off x="8186730" y="5014906"/>
            <a:ext cx="251587" cy="555640"/>
            <a:chOff x="-1" y="0"/>
            <a:chExt cx="251585" cy="555638"/>
          </a:xfrm>
        </p:grpSpPr>
        <p:sp>
          <p:nvSpPr>
            <p:cNvPr id="1627" name="Shape 1609"/>
            <p:cNvSpPr/>
            <p:nvPr/>
          </p:nvSpPr>
          <p:spPr>
            <a:xfrm>
              <a:off x="197196" y="1074"/>
              <a:ext cx="49515" cy="5298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44" y="0"/>
                  </a:moveTo>
                  <a:lnTo>
                    <a:pt x="21600" y="2670"/>
                  </a:lnTo>
                  <a:lnTo>
                    <a:pt x="21112" y="20670"/>
                  </a:lnTo>
                  <a:lnTo>
                    <a:pt x="0" y="21600"/>
                  </a:lnTo>
                  <a:lnTo>
                    <a:pt x="3844" y="0"/>
                  </a:lnTo>
                  <a:close/>
                </a:path>
              </a:pathLst>
            </a:custGeom>
            <a:gradFill flip="none" rotWithShape="1">
              <a:gsLst>
                <a:gs pos="0">
                  <a:srgbClr val="DDDDDD"/>
                </a:gs>
                <a:gs pos="100000">
                  <a:srgbClr val="333333"/>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628" name="Shape 1610"/>
            <p:cNvSpPr/>
            <p:nvPr/>
          </p:nvSpPr>
          <p:spPr>
            <a:xfrm>
              <a:off x="11005" y="-1"/>
              <a:ext cx="184081" cy="530378"/>
            </a:xfrm>
            <a:prstGeom prst="rect">
              <a:avLst/>
            </a:prstGeom>
            <a:gradFill flip="none" rotWithShape="1">
              <a:gsLst>
                <a:gs pos="0">
                  <a:srgbClr val="808080"/>
                </a:gs>
                <a:gs pos="100000">
                  <a:srgbClr val="C0C0C0"/>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29" name="Shape 1611"/>
            <p:cNvSpPr/>
            <p:nvPr/>
          </p:nvSpPr>
          <p:spPr>
            <a:xfrm>
              <a:off x="207488" y="32779"/>
              <a:ext cx="28644" cy="483796"/>
            </a:xfrm>
            <a:custGeom>
              <a:avLst/>
              <a:gdLst/>
              <a:ahLst/>
              <a:cxnLst>
                <a:cxn ang="0">
                  <a:pos x="wd2" y="hd2"/>
                </a:cxn>
                <a:cxn ang="5400000">
                  <a:pos x="wd2" y="hd2"/>
                </a:cxn>
                <a:cxn ang="10800000">
                  <a:pos x="wd2" y="hd2"/>
                </a:cxn>
                <a:cxn ang="16200000">
                  <a:pos x="wd2" y="hd2"/>
                </a:cxn>
              </a:cxnLst>
              <a:rect l="0" t="0" r="r" b="b"/>
              <a:pathLst>
                <a:path w="20883" h="21299" fill="norm" stroke="1" extrusionOk="0">
                  <a:moveTo>
                    <a:pt x="0" y="0"/>
                  </a:moveTo>
                  <a:cubicBezTo>
                    <a:pt x="0" y="0"/>
                    <a:pt x="5118" y="238"/>
                    <a:pt x="20883" y="1856"/>
                  </a:cubicBezTo>
                  <a:cubicBezTo>
                    <a:pt x="-717" y="10464"/>
                    <a:pt x="3480" y="21600"/>
                    <a:pt x="0" y="21293"/>
                  </a:cubicBezTo>
                  <a:lnTo>
                    <a:pt x="0" y="0"/>
                  </a:lnTo>
                  <a:close/>
                </a:path>
              </a:pathLst>
            </a:custGeom>
            <a:gradFill flip="none" rotWithShape="1">
              <a:gsLst>
                <a:gs pos="0">
                  <a:srgbClr val="808080"/>
                </a:gs>
                <a:gs pos="100000">
                  <a:srgbClr val="F8F8F8"/>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630" name="Shape 1612"/>
            <p:cNvSpPr/>
            <p:nvPr/>
          </p:nvSpPr>
          <p:spPr>
            <a:xfrm>
              <a:off x="200158" y="281041"/>
              <a:ext cx="46130" cy="43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solidFill>
              <a:srgbClr val="DDDDD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631" name="Shape 1613"/>
            <p:cNvSpPr/>
            <p:nvPr/>
          </p:nvSpPr>
          <p:spPr>
            <a:xfrm>
              <a:off x="12697" y="60283"/>
              <a:ext cx="104948" cy="12706"/>
            </a:xfrm>
            <a:prstGeom prst="rect">
              <a:avLst/>
            </a:prstGeom>
            <a:solidFill>
              <a:srgbClr val="80808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1634" name="Group 1616"/>
            <p:cNvGrpSpPr/>
            <p:nvPr/>
          </p:nvGrpSpPr>
          <p:grpSpPr>
            <a:xfrm>
              <a:off x="106357" y="55589"/>
              <a:ext cx="101572" cy="33380"/>
              <a:chOff x="0" y="0"/>
              <a:chExt cx="101571" cy="33379"/>
            </a:xfrm>
          </p:grpSpPr>
          <p:sp>
            <p:nvSpPr>
              <p:cNvPr id="1632" name="Shape 1614"/>
              <p:cNvSpPr/>
              <p:nvPr/>
            </p:nvSpPr>
            <p:spPr>
              <a:xfrm>
                <a:off x="0" y="-1"/>
                <a:ext cx="101572" cy="33380"/>
              </a:xfrm>
              <a:prstGeom prst="roundRect">
                <a:avLst>
                  <a:gd name="adj" fmla="val 50000"/>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33" name="Shape 1615"/>
              <p:cNvSpPr/>
              <p:nvPr/>
            </p:nvSpPr>
            <p:spPr>
              <a:xfrm>
                <a:off x="1540" y="3168"/>
                <a:ext cx="96811" cy="25335"/>
              </a:xfrm>
              <a:prstGeom prst="roundRect">
                <a:avLst>
                  <a:gd name="adj" fmla="val 50000"/>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635" name="Shape 1617"/>
            <p:cNvSpPr/>
            <p:nvPr/>
          </p:nvSpPr>
          <p:spPr>
            <a:xfrm>
              <a:off x="14390" y="135781"/>
              <a:ext cx="104948" cy="12706"/>
            </a:xfrm>
            <a:prstGeom prst="rect">
              <a:avLst/>
            </a:prstGeom>
            <a:solidFill>
              <a:srgbClr val="80808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1638" name="Group 1620"/>
            <p:cNvGrpSpPr/>
            <p:nvPr/>
          </p:nvGrpSpPr>
          <p:grpSpPr>
            <a:xfrm>
              <a:off x="106354" y="131788"/>
              <a:ext cx="101572" cy="30280"/>
              <a:chOff x="0" y="0"/>
              <a:chExt cx="101571" cy="30279"/>
            </a:xfrm>
          </p:grpSpPr>
          <p:sp>
            <p:nvSpPr>
              <p:cNvPr id="1636" name="Shape 1618"/>
              <p:cNvSpPr/>
              <p:nvPr/>
            </p:nvSpPr>
            <p:spPr>
              <a:xfrm>
                <a:off x="0" y="0"/>
                <a:ext cx="101572" cy="30280"/>
              </a:xfrm>
              <a:prstGeom prst="roundRect">
                <a:avLst>
                  <a:gd name="adj" fmla="val 50000"/>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37" name="Shape 1619"/>
              <p:cNvSpPr/>
              <p:nvPr/>
            </p:nvSpPr>
            <p:spPr>
              <a:xfrm>
                <a:off x="1540" y="3139"/>
                <a:ext cx="96811" cy="23773"/>
              </a:xfrm>
              <a:prstGeom prst="roundRect">
                <a:avLst>
                  <a:gd name="adj" fmla="val 50000"/>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639" name="Shape 1621"/>
            <p:cNvSpPr/>
            <p:nvPr/>
          </p:nvSpPr>
          <p:spPr>
            <a:xfrm>
              <a:off x="14390" y="215309"/>
              <a:ext cx="103255" cy="12706"/>
            </a:xfrm>
            <a:prstGeom prst="rect">
              <a:avLst/>
            </a:prstGeom>
            <a:solidFill>
              <a:srgbClr val="80808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40" name="Shape 1622"/>
            <p:cNvSpPr/>
            <p:nvPr/>
          </p:nvSpPr>
          <p:spPr>
            <a:xfrm>
              <a:off x="16082" y="283557"/>
              <a:ext cx="103256" cy="12706"/>
            </a:xfrm>
            <a:prstGeom prst="rect">
              <a:avLst/>
            </a:prstGeom>
            <a:solidFill>
              <a:srgbClr val="80808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1643" name="Group 1625"/>
            <p:cNvGrpSpPr/>
            <p:nvPr/>
          </p:nvGrpSpPr>
          <p:grpSpPr>
            <a:xfrm>
              <a:off x="104799" y="277816"/>
              <a:ext cx="101572" cy="34940"/>
              <a:chOff x="0" y="0"/>
              <a:chExt cx="101571" cy="34939"/>
            </a:xfrm>
          </p:grpSpPr>
          <p:sp>
            <p:nvSpPr>
              <p:cNvPr id="1641" name="Shape 1623"/>
              <p:cNvSpPr/>
              <p:nvPr/>
            </p:nvSpPr>
            <p:spPr>
              <a:xfrm>
                <a:off x="0" y="0"/>
                <a:ext cx="101572" cy="34940"/>
              </a:xfrm>
              <a:prstGeom prst="roundRect">
                <a:avLst>
                  <a:gd name="adj" fmla="val 50000"/>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42" name="Shape 1624"/>
              <p:cNvSpPr/>
              <p:nvPr/>
            </p:nvSpPr>
            <p:spPr>
              <a:xfrm>
                <a:off x="1540" y="4774"/>
                <a:ext cx="96811" cy="25386"/>
              </a:xfrm>
              <a:prstGeom prst="roundRect">
                <a:avLst>
                  <a:gd name="adj" fmla="val 50000"/>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644" name="Shape 1626"/>
            <p:cNvSpPr/>
            <p:nvPr/>
          </p:nvSpPr>
          <p:spPr>
            <a:xfrm>
              <a:off x="201004" y="214405"/>
              <a:ext cx="45707" cy="43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solidFill>
              <a:srgbClr val="DDDDD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1647" name="Group 1629"/>
            <p:cNvGrpSpPr/>
            <p:nvPr/>
          </p:nvGrpSpPr>
          <p:grpSpPr>
            <a:xfrm>
              <a:off x="104801" y="208029"/>
              <a:ext cx="101572" cy="33413"/>
              <a:chOff x="0" y="0"/>
              <a:chExt cx="101571" cy="33412"/>
            </a:xfrm>
          </p:grpSpPr>
          <p:sp>
            <p:nvSpPr>
              <p:cNvPr id="1645" name="Shape 1627"/>
              <p:cNvSpPr/>
              <p:nvPr/>
            </p:nvSpPr>
            <p:spPr>
              <a:xfrm>
                <a:off x="-1" y="-1"/>
                <a:ext cx="101572" cy="33413"/>
              </a:xfrm>
              <a:prstGeom prst="roundRect">
                <a:avLst>
                  <a:gd name="adj" fmla="val 50000"/>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46" name="Shape 1628"/>
              <p:cNvSpPr/>
              <p:nvPr/>
            </p:nvSpPr>
            <p:spPr>
              <a:xfrm>
                <a:off x="1540" y="3015"/>
                <a:ext cx="96810" cy="25521"/>
              </a:xfrm>
              <a:prstGeom prst="roundRect">
                <a:avLst>
                  <a:gd name="adj" fmla="val 50000"/>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648" name="Shape 1630"/>
            <p:cNvSpPr/>
            <p:nvPr/>
          </p:nvSpPr>
          <p:spPr>
            <a:xfrm>
              <a:off x="193808" y="-1"/>
              <a:ext cx="12706" cy="530378"/>
            </a:xfrm>
            <a:prstGeom prst="rect">
              <a:avLst/>
            </a:prstGeom>
            <a:gradFill flip="none" rotWithShape="1">
              <a:gsLst>
                <a:gs pos="0">
                  <a:srgbClr val="333333"/>
                </a:gs>
                <a:gs pos="50000">
                  <a:srgbClr val="DDDDDD"/>
                </a:gs>
                <a:gs pos="100000">
                  <a:srgbClr val="333333"/>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49" name="Shape 1631"/>
            <p:cNvSpPr/>
            <p:nvPr/>
          </p:nvSpPr>
          <p:spPr>
            <a:xfrm>
              <a:off x="204813" y="133802"/>
              <a:ext cx="41475" cy="494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2" y="0"/>
                  </a:moveTo>
                  <a:cubicBezTo>
                    <a:pt x="4014" y="844"/>
                    <a:pt x="10508" y="5737"/>
                    <a:pt x="21308" y="12150"/>
                  </a:cubicBezTo>
                  <a:cubicBezTo>
                    <a:pt x="21162" y="15019"/>
                    <a:pt x="21600" y="15863"/>
                    <a:pt x="21600" y="21600"/>
                  </a:cubicBezTo>
                  <a:cubicBezTo>
                    <a:pt x="21600" y="21600"/>
                    <a:pt x="11676" y="14850"/>
                    <a:pt x="0" y="8437"/>
                  </a:cubicBezTo>
                  <a:cubicBezTo>
                    <a:pt x="0" y="4050"/>
                    <a:pt x="292" y="1434"/>
                    <a:pt x="292" y="0"/>
                  </a:cubicBezTo>
                  <a:close/>
                </a:path>
              </a:pathLst>
            </a:custGeom>
            <a:solidFill>
              <a:srgbClr val="DDDDD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650" name="Shape 1632"/>
            <p:cNvSpPr/>
            <p:nvPr/>
          </p:nvSpPr>
          <p:spPr>
            <a:xfrm>
              <a:off x="205659" y="58035"/>
              <a:ext cx="42745" cy="55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3624" y="750"/>
                    <a:pt x="10516" y="5700"/>
                    <a:pt x="21600" y="12300"/>
                  </a:cubicBezTo>
                  <a:cubicBezTo>
                    <a:pt x="21458" y="14850"/>
                    <a:pt x="20179" y="16500"/>
                    <a:pt x="20179" y="21600"/>
                  </a:cubicBezTo>
                  <a:cubicBezTo>
                    <a:pt x="20179" y="21600"/>
                    <a:pt x="11582" y="13425"/>
                    <a:pt x="568" y="9300"/>
                  </a:cubicBezTo>
                  <a:cubicBezTo>
                    <a:pt x="568" y="5400"/>
                    <a:pt x="0" y="1275"/>
                    <a:pt x="0" y="0"/>
                  </a:cubicBezTo>
                  <a:close/>
                </a:path>
              </a:pathLst>
            </a:custGeom>
            <a:solidFill>
              <a:srgbClr val="DDDDD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651" name="Shape 1633"/>
            <p:cNvSpPr/>
            <p:nvPr/>
          </p:nvSpPr>
          <p:spPr>
            <a:xfrm>
              <a:off x="238874" y="506193"/>
              <a:ext cx="12711" cy="22041"/>
            </a:xfrm>
            <a:prstGeom prst="ellipse">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52" name="Shape 1634"/>
            <p:cNvSpPr/>
            <p:nvPr/>
          </p:nvSpPr>
          <p:spPr>
            <a:xfrm>
              <a:off x="203120" y="506730"/>
              <a:ext cx="43168" cy="46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40"/>
                  </a:moveTo>
                  <a:lnTo>
                    <a:pt x="141" y="21600"/>
                  </a:lnTo>
                  <a:lnTo>
                    <a:pt x="21600" y="9900"/>
                  </a:lnTo>
                  <a:lnTo>
                    <a:pt x="21176" y="0"/>
                  </a:lnTo>
                  <a:lnTo>
                    <a:pt x="0" y="9540"/>
                  </a:lnTo>
                  <a:close/>
                </a:path>
              </a:pathLst>
            </a:custGeom>
            <a:solidFill>
              <a:srgbClr val="DDDDDD"/>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653" name="Shape 1635"/>
            <p:cNvSpPr/>
            <p:nvPr/>
          </p:nvSpPr>
          <p:spPr>
            <a:xfrm>
              <a:off x="-2" y="522313"/>
              <a:ext cx="209476" cy="33326"/>
            </a:xfrm>
            <a:prstGeom prst="roundRect">
              <a:avLst>
                <a:gd name="adj" fmla="val 50000"/>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54" name="Shape 1636"/>
            <p:cNvSpPr/>
            <p:nvPr/>
          </p:nvSpPr>
          <p:spPr>
            <a:xfrm>
              <a:off x="11004" y="528762"/>
              <a:ext cx="187468" cy="18813"/>
            </a:xfrm>
            <a:prstGeom prst="roundRect">
              <a:avLst>
                <a:gd name="adj" fmla="val 50000"/>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55" name="Shape 1637"/>
            <p:cNvSpPr/>
            <p:nvPr/>
          </p:nvSpPr>
          <p:spPr>
            <a:xfrm>
              <a:off x="28777" y="452457"/>
              <a:ext cx="28785" cy="33327"/>
            </a:xfrm>
            <a:prstGeom prst="ellipse">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56" name="Shape 1638"/>
            <p:cNvSpPr/>
            <p:nvPr/>
          </p:nvSpPr>
          <p:spPr>
            <a:xfrm>
              <a:off x="60513" y="454069"/>
              <a:ext cx="28785" cy="31715"/>
            </a:xfrm>
            <a:prstGeom prst="ellipse">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lgn="ctr">
                <a:defRPr sz="1800">
                  <a:solidFill>
                    <a:srgbClr val="FF0000"/>
                  </a:solidFill>
                  <a:latin typeface="Gill Sans MT"/>
                  <a:ea typeface="Gill Sans MT"/>
                  <a:cs typeface="Gill Sans MT"/>
                  <a:sym typeface="Gill Sans MT"/>
                </a:defRPr>
              </a:pPr>
            </a:p>
          </p:txBody>
        </p:sp>
        <p:sp>
          <p:nvSpPr>
            <p:cNvPr id="1657" name="Shape 1639"/>
            <p:cNvSpPr/>
            <p:nvPr/>
          </p:nvSpPr>
          <p:spPr>
            <a:xfrm>
              <a:off x="92250" y="452457"/>
              <a:ext cx="27093" cy="33327"/>
            </a:xfrm>
            <a:prstGeom prst="ellipse">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58" name="Shape 1640"/>
            <p:cNvSpPr/>
            <p:nvPr/>
          </p:nvSpPr>
          <p:spPr>
            <a:xfrm>
              <a:off x="162074" y="325642"/>
              <a:ext cx="14394" cy="176258"/>
            </a:xfrm>
            <a:prstGeom prst="rect">
              <a:avLst/>
            </a:prstGeom>
            <a:solidFill>
              <a:srgbClr val="80808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1692" name="Group 1674"/>
          <p:cNvGrpSpPr/>
          <p:nvPr/>
        </p:nvGrpSpPr>
        <p:grpSpPr>
          <a:xfrm>
            <a:off x="7900980" y="5224458"/>
            <a:ext cx="232645" cy="498488"/>
            <a:chOff x="0" y="-1"/>
            <a:chExt cx="232643" cy="498487"/>
          </a:xfrm>
        </p:grpSpPr>
        <p:sp>
          <p:nvSpPr>
            <p:cNvPr id="1660" name="Shape 1642"/>
            <p:cNvSpPr/>
            <p:nvPr/>
          </p:nvSpPr>
          <p:spPr>
            <a:xfrm>
              <a:off x="182120" y="964"/>
              <a:ext cx="45731" cy="4753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44" y="0"/>
                  </a:moveTo>
                  <a:lnTo>
                    <a:pt x="21600" y="2670"/>
                  </a:lnTo>
                  <a:lnTo>
                    <a:pt x="21112" y="20670"/>
                  </a:lnTo>
                  <a:lnTo>
                    <a:pt x="0" y="21600"/>
                  </a:lnTo>
                  <a:lnTo>
                    <a:pt x="3844" y="0"/>
                  </a:lnTo>
                  <a:close/>
                </a:path>
              </a:pathLst>
            </a:custGeom>
            <a:gradFill flip="none" rotWithShape="1">
              <a:gsLst>
                <a:gs pos="0">
                  <a:srgbClr val="DDDDDD"/>
                </a:gs>
                <a:gs pos="100000">
                  <a:srgbClr val="333333"/>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661" name="Shape 1643"/>
            <p:cNvSpPr/>
            <p:nvPr/>
          </p:nvSpPr>
          <p:spPr>
            <a:xfrm>
              <a:off x="10942" y="-2"/>
              <a:ext cx="168449" cy="474862"/>
            </a:xfrm>
            <a:prstGeom prst="rect">
              <a:avLst/>
            </a:prstGeom>
            <a:gradFill flip="none" rotWithShape="1">
              <a:gsLst>
                <a:gs pos="0">
                  <a:srgbClr val="808080"/>
                </a:gs>
                <a:gs pos="100000">
                  <a:srgbClr val="C0C0C0"/>
                </a:gs>
              </a:gsLst>
              <a:lin ang="0" scaled="0"/>
            </a:gra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62" name="Shape 1644"/>
            <p:cNvSpPr/>
            <p:nvPr/>
          </p:nvSpPr>
          <p:spPr>
            <a:xfrm>
              <a:off x="191626" y="29409"/>
              <a:ext cx="26455" cy="434034"/>
            </a:xfrm>
            <a:custGeom>
              <a:avLst/>
              <a:gdLst/>
              <a:ahLst/>
              <a:cxnLst>
                <a:cxn ang="0">
                  <a:pos x="wd2" y="hd2"/>
                </a:cxn>
                <a:cxn ang="5400000">
                  <a:pos x="wd2" y="hd2"/>
                </a:cxn>
                <a:cxn ang="10800000">
                  <a:pos x="wd2" y="hd2"/>
                </a:cxn>
                <a:cxn ang="16200000">
                  <a:pos x="wd2" y="hd2"/>
                </a:cxn>
              </a:cxnLst>
              <a:rect l="0" t="0" r="r" b="b"/>
              <a:pathLst>
                <a:path w="20883" h="21299" fill="norm" stroke="1" extrusionOk="0">
                  <a:moveTo>
                    <a:pt x="0" y="0"/>
                  </a:moveTo>
                  <a:cubicBezTo>
                    <a:pt x="0" y="0"/>
                    <a:pt x="5118" y="238"/>
                    <a:pt x="20883" y="1856"/>
                  </a:cubicBezTo>
                  <a:cubicBezTo>
                    <a:pt x="-717" y="10464"/>
                    <a:pt x="3480" y="21600"/>
                    <a:pt x="0" y="21293"/>
                  </a:cubicBezTo>
                  <a:lnTo>
                    <a:pt x="0" y="0"/>
                  </a:lnTo>
                  <a:close/>
                </a:path>
              </a:pathLst>
            </a:custGeom>
            <a:gradFill flip="none" rotWithShape="1">
              <a:gsLst>
                <a:gs pos="0">
                  <a:srgbClr val="808080"/>
                </a:gs>
                <a:gs pos="100000">
                  <a:srgbClr val="F8F8F8"/>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663" name="Shape 1645"/>
            <p:cNvSpPr/>
            <p:nvPr/>
          </p:nvSpPr>
          <p:spPr>
            <a:xfrm>
              <a:off x="184856" y="252133"/>
              <a:ext cx="42604" cy="390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solidFill>
              <a:srgbClr val="DDDDD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664" name="Shape 1646"/>
            <p:cNvSpPr/>
            <p:nvPr/>
          </p:nvSpPr>
          <p:spPr>
            <a:xfrm>
              <a:off x="10942" y="53912"/>
              <a:ext cx="96927" cy="12706"/>
            </a:xfrm>
            <a:prstGeom prst="rect">
              <a:avLst/>
            </a:prstGeom>
            <a:solidFill>
              <a:srgbClr val="80808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1667" name="Group 1649"/>
            <p:cNvGrpSpPr/>
            <p:nvPr/>
          </p:nvGrpSpPr>
          <p:grpSpPr>
            <a:xfrm>
              <a:off x="98481" y="49215"/>
              <a:ext cx="93680" cy="30165"/>
              <a:chOff x="-1" y="0"/>
              <a:chExt cx="93679" cy="30164"/>
            </a:xfrm>
          </p:grpSpPr>
          <p:sp>
            <p:nvSpPr>
              <p:cNvPr id="1665" name="Shape 1647"/>
              <p:cNvSpPr/>
              <p:nvPr/>
            </p:nvSpPr>
            <p:spPr>
              <a:xfrm>
                <a:off x="-2" y="-1"/>
                <a:ext cx="93681" cy="30165"/>
              </a:xfrm>
              <a:prstGeom prst="roundRect">
                <a:avLst>
                  <a:gd name="adj" fmla="val 50000"/>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66" name="Shape 1648"/>
              <p:cNvSpPr/>
              <p:nvPr/>
            </p:nvSpPr>
            <p:spPr>
              <a:xfrm>
                <a:off x="1552" y="3277"/>
                <a:ext cx="90445" cy="23824"/>
              </a:xfrm>
              <a:prstGeom prst="roundRect">
                <a:avLst>
                  <a:gd name="adj" fmla="val 50000"/>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668" name="Shape 1650"/>
            <p:cNvSpPr/>
            <p:nvPr/>
          </p:nvSpPr>
          <p:spPr>
            <a:xfrm>
              <a:off x="14459" y="121645"/>
              <a:ext cx="95364" cy="12706"/>
            </a:xfrm>
            <a:prstGeom prst="rect">
              <a:avLst/>
            </a:prstGeom>
            <a:solidFill>
              <a:srgbClr val="80808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1671" name="Group 1653"/>
            <p:cNvGrpSpPr/>
            <p:nvPr/>
          </p:nvGrpSpPr>
          <p:grpSpPr>
            <a:xfrm>
              <a:off x="98478" y="117426"/>
              <a:ext cx="93680" cy="28578"/>
              <a:chOff x="-1" y="0"/>
              <a:chExt cx="93679" cy="28577"/>
            </a:xfrm>
          </p:grpSpPr>
          <p:sp>
            <p:nvSpPr>
              <p:cNvPr id="1669" name="Shape 1651"/>
              <p:cNvSpPr/>
              <p:nvPr/>
            </p:nvSpPr>
            <p:spPr>
              <a:xfrm>
                <a:off x="-2" y="-1"/>
                <a:ext cx="93681" cy="28578"/>
              </a:xfrm>
              <a:prstGeom prst="roundRect">
                <a:avLst>
                  <a:gd name="adj" fmla="val 50000"/>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70" name="Shape 1652"/>
              <p:cNvSpPr/>
              <p:nvPr/>
            </p:nvSpPr>
            <p:spPr>
              <a:xfrm>
                <a:off x="1552" y="3220"/>
                <a:ext cx="90445" cy="22133"/>
              </a:xfrm>
              <a:prstGeom prst="roundRect">
                <a:avLst>
                  <a:gd name="adj" fmla="val 50000"/>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672" name="Shape 1654"/>
            <p:cNvSpPr/>
            <p:nvPr/>
          </p:nvSpPr>
          <p:spPr>
            <a:xfrm>
              <a:off x="12505" y="192270"/>
              <a:ext cx="95364" cy="12706"/>
            </a:xfrm>
            <a:prstGeom prst="rect">
              <a:avLst/>
            </a:prstGeom>
            <a:solidFill>
              <a:srgbClr val="80808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73" name="Shape 1655"/>
            <p:cNvSpPr/>
            <p:nvPr/>
          </p:nvSpPr>
          <p:spPr>
            <a:xfrm>
              <a:off x="14459" y="253978"/>
              <a:ext cx="96928" cy="12706"/>
            </a:xfrm>
            <a:prstGeom prst="rect">
              <a:avLst/>
            </a:prstGeom>
            <a:solidFill>
              <a:srgbClr val="80808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1676" name="Group 1658"/>
            <p:cNvGrpSpPr/>
            <p:nvPr/>
          </p:nvGrpSpPr>
          <p:grpSpPr>
            <a:xfrm>
              <a:off x="96783" y="249239"/>
              <a:ext cx="93680" cy="31798"/>
              <a:chOff x="-1" y="0"/>
              <a:chExt cx="93679" cy="31797"/>
            </a:xfrm>
          </p:grpSpPr>
          <p:sp>
            <p:nvSpPr>
              <p:cNvPr id="1674" name="Shape 1656"/>
              <p:cNvSpPr/>
              <p:nvPr/>
            </p:nvSpPr>
            <p:spPr>
              <a:xfrm>
                <a:off x="-2" y="0"/>
                <a:ext cx="93681" cy="31798"/>
              </a:xfrm>
              <a:prstGeom prst="roundRect">
                <a:avLst>
                  <a:gd name="adj" fmla="val 50000"/>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75" name="Shape 1657"/>
              <p:cNvSpPr/>
              <p:nvPr/>
            </p:nvSpPr>
            <p:spPr>
              <a:xfrm>
                <a:off x="1681" y="3156"/>
                <a:ext cx="90445" cy="25482"/>
              </a:xfrm>
              <a:prstGeom prst="roundRect">
                <a:avLst>
                  <a:gd name="adj" fmla="val 50000"/>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677" name="Shape 1659"/>
            <p:cNvSpPr/>
            <p:nvPr/>
          </p:nvSpPr>
          <p:spPr>
            <a:xfrm>
              <a:off x="185638" y="192353"/>
              <a:ext cx="42213" cy="39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solidFill>
              <a:srgbClr val="DDDDD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1680" name="Group 1662"/>
            <p:cNvGrpSpPr/>
            <p:nvPr/>
          </p:nvGrpSpPr>
          <p:grpSpPr>
            <a:xfrm>
              <a:off x="96788" y="187255"/>
              <a:ext cx="93680" cy="28521"/>
              <a:chOff x="-1" y="-1"/>
              <a:chExt cx="93679" cy="28520"/>
            </a:xfrm>
          </p:grpSpPr>
          <p:sp>
            <p:nvSpPr>
              <p:cNvPr id="1678" name="Shape 1660"/>
              <p:cNvSpPr/>
              <p:nvPr/>
            </p:nvSpPr>
            <p:spPr>
              <a:xfrm>
                <a:off x="-2" y="-2"/>
                <a:ext cx="93681" cy="28522"/>
              </a:xfrm>
              <a:prstGeom prst="roundRect">
                <a:avLst>
                  <a:gd name="adj" fmla="val 50000"/>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79" name="Shape 1661"/>
              <p:cNvSpPr/>
              <p:nvPr/>
            </p:nvSpPr>
            <p:spPr>
              <a:xfrm>
                <a:off x="1681" y="3329"/>
                <a:ext cx="90445" cy="22273"/>
              </a:xfrm>
              <a:prstGeom prst="roundRect">
                <a:avLst>
                  <a:gd name="adj" fmla="val 50000"/>
                </a:avLst>
              </a:prstGeom>
              <a:solidFill>
                <a:srgbClr val="DDDDDD"/>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681" name="Shape 1663"/>
            <p:cNvSpPr/>
            <p:nvPr/>
          </p:nvSpPr>
          <p:spPr>
            <a:xfrm>
              <a:off x="178506" y="-1"/>
              <a:ext cx="12706" cy="476306"/>
            </a:xfrm>
            <a:prstGeom prst="rect">
              <a:avLst/>
            </a:prstGeom>
            <a:gradFill flip="none" rotWithShape="1">
              <a:gsLst>
                <a:gs pos="0">
                  <a:srgbClr val="333333"/>
                </a:gs>
                <a:gs pos="50000">
                  <a:srgbClr val="DDDDDD"/>
                </a:gs>
                <a:gs pos="100000">
                  <a:srgbClr val="333333"/>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82" name="Shape 1664"/>
            <p:cNvSpPr/>
            <p:nvPr/>
          </p:nvSpPr>
          <p:spPr>
            <a:xfrm>
              <a:off x="189155" y="120040"/>
              <a:ext cx="38305" cy="443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2" y="0"/>
                  </a:moveTo>
                  <a:cubicBezTo>
                    <a:pt x="4014" y="844"/>
                    <a:pt x="10508" y="5737"/>
                    <a:pt x="21308" y="12150"/>
                  </a:cubicBezTo>
                  <a:cubicBezTo>
                    <a:pt x="21162" y="15019"/>
                    <a:pt x="21600" y="15863"/>
                    <a:pt x="21600" y="21600"/>
                  </a:cubicBezTo>
                  <a:cubicBezTo>
                    <a:pt x="21600" y="21600"/>
                    <a:pt x="11676" y="14850"/>
                    <a:pt x="0" y="8437"/>
                  </a:cubicBezTo>
                  <a:cubicBezTo>
                    <a:pt x="0" y="4050"/>
                    <a:pt x="292" y="1434"/>
                    <a:pt x="292" y="0"/>
                  </a:cubicBezTo>
                  <a:close/>
                </a:path>
              </a:pathLst>
            </a:custGeom>
            <a:solidFill>
              <a:srgbClr val="DDDDD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683" name="Shape 1665"/>
            <p:cNvSpPr/>
            <p:nvPr/>
          </p:nvSpPr>
          <p:spPr>
            <a:xfrm>
              <a:off x="189936" y="52067"/>
              <a:ext cx="39479" cy="501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3624" y="750"/>
                    <a:pt x="10516" y="5700"/>
                    <a:pt x="21600" y="12300"/>
                  </a:cubicBezTo>
                  <a:cubicBezTo>
                    <a:pt x="21458" y="14850"/>
                    <a:pt x="20179" y="16500"/>
                    <a:pt x="20179" y="21600"/>
                  </a:cubicBezTo>
                  <a:cubicBezTo>
                    <a:pt x="20179" y="21600"/>
                    <a:pt x="11582" y="13425"/>
                    <a:pt x="568" y="9300"/>
                  </a:cubicBezTo>
                  <a:cubicBezTo>
                    <a:pt x="568" y="5400"/>
                    <a:pt x="0" y="1275"/>
                    <a:pt x="0" y="0"/>
                  </a:cubicBezTo>
                  <a:close/>
                </a:path>
              </a:pathLst>
            </a:custGeom>
            <a:solidFill>
              <a:srgbClr val="DDDDDD"/>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1684" name="Shape 1666"/>
            <p:cNvSpPr/>
            <p:nvPr/>
          </p:nvSpPr>
          <p:spPr>
            <a:xfrm>
              <a:off x="219932" y="454126"/>
              <a:ext cx="12711" cy="20739"/>
            </a:xfrm>
            <a:prstGeom prst="ellipse">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85" name="Shape 1667"/>
            <p:cNvSpPr/>
            <p:nvPr/>
          </p:nvSpPr>
          <p:spPr>
            <a:xfrm>
              <a:off x="187592" y="454608"/>
              <a:ext cx="39868" cy="41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40"/>
                  </a:moveTo>
                  <a:lnTo>
                    <a:pt x="141" y="21600"/>
                  </a:lnTo>
                  <a:lnTo>
                    <a:pt x="21600" y="9900"/>
                  </a:lnTo>
                  <a:lnTo>
                    <a:pt x="21176" y="0"/>
                  </a:lnTo>
                  <a:lnTo>
                    <a:pt x="0" y="9540"/>
                  </a:lnTo>
                  <a:close/>
                </a:path>
              </a:pathLst>
            </a:custGeom>
            <a:solidFill>
              <a:srgbClr val="DDDDDD"/>
            </a:solidFill>
            <a:ln w="952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686" name="Shape 1668"/>
            <p:cNvSpPr/>
            <p:nvPr/>
          </p:nvSpPr>
          <p:spPr>
            <a:xfrm>
              <a:off x="-1" y="468106"/>
              <a:ext cx="193852" cy="30381"/>
            </a:xfrm>
            <a:prstGeom prst="roundRect">
              <a:avLst>
                <a:gd name="adj" fmla="val 50000"/>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87" name="Shape 1669"/>
            <p:cNvSpPr/>
            <p:nvPr/>
          </p:nvSpPr>
          <p:spPr>
            <a:xfrm>
              <a:off x="10942" y="474855"/>
              <a:ext cx="173138" cy="17362"/>
            </a:xfrm>
            <a:prstGeom prst="roundRect">
              <a:avLst>
                <a:gd name="adj" fmla="val 50000"/>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88" name="Shape 1670"/>
            <p:cNvSpPr/>
            <p:nvPr/>
          </p:nvSpPr>
          <p:spPr>
            <a:xfrm>
              <a:off x="26965" y="406399"/>
              <a:ext cx="25413" cy="30383"/>
            </a:xfrm>
            <a:prstGeom prst="ellipse">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89" name="Shape 1671"/>
            <p:cNvSpPr/>
            <p:nvPr/>
          </p:nvSpPr>
          <p:spPr>
            <a:xfrm>
              <a:off x="55495" y="406399"/>
              <a:ext cx="25413" cy="30383"/>
            </a:xfrm>
            <a:prstGeom prst="ellipse">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lgn="ctr">
                <a:defRPr sz="1800">
                  <a:solidFill>
                    <a:srgbClr val="FF0000"/>
                  </a:solidFill>
                  <a:latin typeface="Gill Sans MT"/>
                  <a:ea typeface="Gill Sans MT"/>
                  <a:cs typeface="Gill Sans MT"/>
                  <a:sym typeface="Gill Sans MT"/>
                </a:defRPr>
              </a:pPr>
            </a:p>
          </p:txBody>
        </p:sp>
        <p:sp>
          <p:nvSpPr>
            <p:cNvPr id="1690" name="Shape 1672"/>
            <p:cNvSpPr/>
            <p:nvPr/>
          </p:nvSpPr>
          <p:spPr>
            <a:xfrm>
              <a:off x="84024" y="406399"/>
              <a:ext cx="25413" cy="28453"/>
            </a:xfrm>
            <a:prstGeom prst="ellipse">
              <a:avLst/>
            </a:prstGeom>
            <a:solidFill>
              <a:srgbClr val="DDDDDD"/>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691" name="Shape 1673"/>
            <p:cNvSpPr/>
            <p:nvPr/>
          </p:nvSpPr>
          <p:spPr>
            <a:xfrm>
              <a:off x="149195" y="292145"/>
              <a:ext cx="12706" cy="158612"/>
            </a:xfrm>
            <a:prstGeom prst="rect">
              <a:avLst/>
            </a:prstGeom>
            <a:solidFill>
              <a:srgbClr val="80808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1710" name="Group 1692"/>
          <p:cNvGrpSpPr/>
          <p:nvPr/>
        </p:nvGrpSpPr>
        <p:grpSpPr>
          <a:xfrm>
            <a:off x="7389805" y="3911587"/>
            <a:ext cx="506424" cy="209570"/>
            <a:chOff x="-1" y="-2"/>
            <a:chExt cx="506423" cy="209568"/>
          </a:xfrm>
        </p:grpSpPr>
        <p:grpSp>
          <p:nvGrpSpPr>
            <p:cNvPr id="1701" name="Group 1683"/>
            <p:cNvGrpSpPr/>
            <p:nvPr/>
          </p:nvGrpSpPr>
          <p:grpSpPr>
            <a:xfrm>
              <a:off x="7932" y="-3"/>
              <a:ext cx="492143" cy="206398"/>
              <a:chOff x="0" y="-1"/>
              <a:chExt cx="492142" cy="206396"/>
            </a:xfrm>
          </p:grpSpPr>
          <p:sp>
            <p:nvSpPr>
              <p:cNvPr id="1693" name="Shape 1675"/>
              <p:cNvSpPr/>
              <p:nvPr/>
            </p:nvSpPr>
            <p:spPr>
              <a:xfrm>
                <a:off x="2000" y="90655"/>
                <a:ext cx="488147" cy="115741"/>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694" name="Shape 1676"/>
              <p:cNvSpPr/>
              <p:nvPr/>
            </p:nvSpPr>
            <p:spPr>
              <a:xfrm>
                <a:off x="2002" y="79083"/>
                <a:ext cx="490140" cy="71373"/>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695" name="Shape 1677"/>
              <p:cNvSpPr/>
              <p:nvPr/>
            </p:nvSpPr>
            <p:spPr>
              <a:xfrm>
                <a:off x="-1" y="-2"/>
                <a:ext cx="488145" cy="135027"/>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698" name="Group 1680"/>
              <p:cNvGrpSpPr/>
              <p:nvPr/>
            </p:nvGrpSpPr>
            <p:grpSpPr>
              <a:xfrm>
                <a:off x="98027" y="34714"/>
                <a:ext cx="276090" cy="63666"/>
                <a:chOff x="0" y="-1"/>
                <a:chExt cx="276089" cy="63665"/>
              </a:xfrm>
            </p:grpSpPr>
            <p:sp>
              <p:nvSpPr>
                <p:cNvPr id="1696" name="Shape 1678"/>
                <p:cNvSpPr/>
                <p:nvPr/>
              </p:nvSpPr>
              <p:spPr>
                <a:xfrm>
                  <a:off x="-1" y="-2"/>
                  <a:ext cx="276091" cy="63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697" name="Shape 1679"/>
                <p:cNvSpPr/>
                <p:nvPr/>
              </p:nvSpPr>
              <p:spPr>
                <a:xfrm>
                  <a:off x="12467" y="-2"/>
                  <a:ext cx="251153" cy="63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699" name="Shape 1681"/>
              <p:cNvSpPr/>
              <p:nvPr/>
            </p:nvSpPr>
            <p:spPr>
              <a:xfrm flipH="1">
                <a:off x="2002" y="63651"/>
                <a:ext cx="6" cy="90661"/>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700" name="Shape 1682"/>
              <p:cNvSpPr/>
              <p:nvPr/>
            </p:nvSpPr>
            <p:spPr>
              <a:xfrm>
                <a:off x="488134" y="67508"/>
                <a:ext cx="6" cy="84875"/>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sp>
          <p:nvSpPr>
            <p:cNvPr id="1702" name="Shape 1684"/>
            <p:cNvSpPr/>
            <p:nvPr/>
          </p:nvSpPr>
          <p:spPr>
            <a:xfrm>
              <a:off x="1587" y="92082"/>
              <a:ext cx="501662" cy="117485"/>
            </a:xfrm>
            <a:prstGeom prst="ellipse">
              <a:avLst/>
            </a:prstGeom>
            <a:gradFill flip="none" rotWithShape="1">
              <a:gsLst>
                <a:gs pos="0">
                  <a:srgbClr val="FF0000"/>
                </a:gs>
                <a:gs pos="100000">
                  <a:srgbClr val="FFFFFF"/>
                </a:gs>
              </a:gsLst>
              <a:lin ang="0" scaled="0"/>
            </a:gradFill>
            <a:ln w="9525" cap="flat">
              <a:solidFill>
                <a:srgbClr val="FF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703" name="Shape 1685"/>
            <p:cNvSpPr/>
            <p:nvPr/>
          </p:nvSpPr>
          <p:spPr>
            <a:xfrm>
              <a:off x="1587" y="79381"/>
              <a:ext cx="504835" cy="71445"/>
            </a:xfrm>
            <a:prstGeom prst="rect">
              <a:avLst/>
            </a:prstGeom>
            <a:gradFill flip="none" rotWithShape="1">
              <a:gsLst>
                <a:gs pos="0">
                  <a:srgbClr val="FF0000"/>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704" name="Shape 1686"/>
            <p:cNvSpPr/>
            <p:nvPr/>
          </p:nvSpPr>
          <p:spPr>
            <a:xfrm>
              <a:off x="-2" y="4"/>
              <a:ext cx="503250" cy="136535"/>
            </a:xfrm>
            <a:prstGeom prst="ellipse">
              <a:avLst/>
            </a:prstGeom>
            <a:gradFill flip="none" rotWithShape="1">
              <a:gsLst>
                <a:gs pos="0">
                  <a:srgbClr val="FF0000"/>
                </a:gs>
                <a:gs pos="100000">
                  <a:srgbClr val="FFFFFF"/>
                </a:gs>
              </a:gsLst>
              <a:lin ang="0" scaled="0"/>
            </a:gradFill>
            <a:ln w="9525" cap="flat">
              <a:solidFill>
                <a:srgbClr val="FF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707" name="Group 1689"/>
            <p:cNvGrpSpPr/>
            <p:nvPr/>
          </p:nvGrpSpPr>
          <p:grpSpPr>
            <a:xfrm>
              <a:off x="101600" y="34928"/>
              <a:ext cx="284176" cy="65101"/>
              <a:chOff x="-1" y="-1"/>
              <a:chExt cx="284175" cy="65100"/>
            </a:xfrm>
          </p:grpSpPr>
          <p:sp>
            <p:nvSpPr>
              <p:cNvPr id="1705" name="Shape 1687"/>
              <p:cNvSpPr/>
              <p:nvPr/>
            </p:nvSpPr>
            <p:spPr>
              <a:xfrm>
                <a:off x="-2" y="-2"/>
                <a:ext cx="284177" cy="65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FF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706" name="Shape 1688"/>
              <p:cNvSpPr/>
              <p:nvPr/>
            </p:nvSpPr>
            <p:spPr>
              <a:xfrm>
                <a:off x="12833" y="-2"/>
                <a:ext cx="258509" cy="65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FF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708" name="Shape 1690"/>
            <p:cNvSpPr/>
            <p:nvPr/>
          </p:nvSpPr>
          <p:spPr>
            <a:xfrm flipH="1">
              <a:off x="1587" y="66682"/>
              <a:ext cx="7" cy="90493"/>
            </a:xfrm>
            <a:prstGeom prst="line">
              <a:avLst/>
            </a:prstGeom>
            <a:noFill/>
            <a:ln w="9525" cap="flat">
              <a:solidFill>
                <a:srgbClr val="FF0000"/>
              </a:solidFill>
              <a:prstDash val="solid"/>
              <a:round/>
            </a:ln>
            <a:effectLst/>
          </p:spPr>
          <p:txBody>
            <a:bodyPr wrap="square" lIns="45718" tIns="45718" rIns="45718" bIns="45718" numCol="1" anchor="t">
              <a:noAutofit/>
            </a:bodyPr>
            <a:lstStyle/>
            <a:p>
              <a:pPr/>
            </a:p>
          </p:txBody>
        </p:sp>
        <p:sp>
          <p:nvSpPr>
            <p:cNvPr id="1709" name="Shape 1691"/>
            <p:cNvSpPr/>
            <p:nvPr/>
          </p:nvSpPr>
          <p:spPr>
            <a:xfrm>
              <a:off x="503241" y="68269"/>
              <a:ext cx="7" cy="90493"/>
            </a:xfrm>
            <a:prstGeom prst="line">
              <a:avLst/>
            </a:prstGeom>
            <a:noFill/>
            <a:ln w="9525" cap="flat">
              <a:solidFill>
                <a:srgbClr val="FF0000"/>
              </a:solidFill>
              <a:prstDash val="solid"/>
              <a:round/>
            </a:ln>
            <a:effectLst/>
          </p:spPr>
          <p:txBody>
            <a:bodyPr wrap="square" lIns="45718" tIns="45718" rIns="45718" bIns="45718" numCol="1" anchor="t">
              <a:noAutofit/>
            </a:bodyPr>
            <a:lstStyle/>
            <a:p>
              <a:pPr/>
            </a:p>
          </p:txBody>
        </p:sp>
      </p:grpSp>
      <p:grpSp>
        <p:nvGrpSpPr>
          <p:cNvPr id="1728" name="Group 1710"/>
          <p:cNvGrpSpPr/>
          <p:nvPr/>
        </p:nvGrpSpPr>
        <p:grpSpPr>
          <a:xfrm>
            <a:off x="7081830" y="3629012"/>
            <a:ext cx="506424" cy="209570"/>
            <a:chOff x="-1" y="-2"/>
            <a:chExt cx="506423" cy="209568"/>
          </a:xfrm>
        </p:grpSpPr>
        <p:grpSp>
          <p:nvGrpSpPr>
            <p:cNvPr id="1719" name="Group 1701"/>
            <p:cNvGrpSpPr/>
            <p:nvPr/>
          </p:nvGrpSpPr>
          <p:grpSpPr>
            <a:xfrm>
              <a:off x="7932" y="-3"/>
              <a:ext cx="492143" cy="206398"/>
              <a:chOff x="0" y="-1"/>
              <a:chExt cx="492142" cy="206396"/>
            </a:xfrm>
          </p:grpSpPr>
          <p:sp>
            <p:nvSpPr>
              <p:cNvPr id="1711" name="Shape 1693"/>
              <p:cNvSpPr/>
              <p:nvPr/>
            </p:nvSpPr>
            <p:spPr>
              <a:xfrm>
                <a:off x="2000" y="90655"/>
                <a:ext cx="488147" cy="115741"/>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712" name="Shape 1694"/>
              <p:cNvSpPr/>
              <p:nvPr/>
            </p:nvSpPr>
            <p:spPr>
              <a:xfrm>
                <a:off x="2002" y="79083"/>
                <a:ext cx="490140" cy="71373"/>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713" name="Shape 1695"/>
              <p:cNvSpPr/>
              <p:nvPr/>
            </p:nvSpPr>
            <p:spPr>
              <a:xfrm>
                <a:off x="-1" y="-2"/>
                <a:ext cx="488145" cy="135027"/>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716" name="Group 1698"/>
              <p:cNvGrpSpPr/>
              <p:nvPr/>
            </p:nvGrpSpPr>
            <p:grpSpPr>
              <a:xfrm>
                <a:off x="98027" y="34714"/>
                <a:ext cx="276090" cy="63666"/>
                <a:chOff x="0" y="-1"/>
                <a:chExt cx="276089" cy="63665"/>
              </a:xfrm>
            </p:grpSpPr>
            <p:sp>
              <p:nvSpPr>
                <p:cNvPr id="1714" name="Shape 1696"/>
                <p:cNvSpPr/>
                <p:nvPr/>
              </p:nvSpPr>
              <p:spPr>
                <a:xfrm>
                  <a:off x="-1" y="-2"/>
                  <a:ext cx="276091" cy="63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715" name="Shape 1697"/>
                <p:cNvSpPr/>
                <p:nvPr/>
              </p:nvSpPr>
              <p:spPr>
                <a:xfrm>
                  <a:off x="12467" y="-2"/>
                  <a:ext cx="251153" cy="63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717" name="Shape 1699"/>
              <p:cNvSpPr/>
              <p:nvPr/>
            </p:nvSpPr>
            <p:spPr>
              <a:xfrm flipH="1">
                <a:off x="2002" y="63651"/>
                <a:ext cx="6" cy="90661"/>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718" name="Shape 1700"/>
              <p:cNvSpPr/>
              <p:nvPr/>
            </p:nvSpPr>
            <p:spPr>
              <a:xfrm>
                <a:off x="488134" y="67508"/>
                <a:ext cx="6" cy="84875"/>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sp>
          <p:nvSpPr>
            <p:cNvPr id="1720" name="Shape 1702"/>
            <p:cNvSpPr/>
            <p:nvPr/>
          </p:nvSpPr>
          <p:spPr>
            <a:xfrm>
              <a:off x="1587" y="92082"/>
              <a:ext cx="501662" cy="117485"/>
            </a:xfrm>
            <a:prstGeom prst="ellipse">
              <a:avLst/>
            </a:prstGeom>
            <a:gradFill flip="none" rotWithShape="1">
              <a:gsLst>
                <a:gs pos="0">
                  <a:srgbClr val="FF0000"/>
                </a:gs>
                <a:gs pos="100000">
                  <a:srgbClr val="FFFFFF"/>
                </a:gs>
              </a:gsLst>
              <a:lin ang="0" scaled="0"/>
            </a:gradFill>
            <a:ln w="9525" cap="flat">
              <a:solidFill>
                <a:srgbClr val="FF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721" name="Shape 1703"/>
            <p:cNvSpPr/>
            <p:nvPr/>
          </p:nvSpPr>
          <p:spPr>
            <a:xfrm>
              <a:off x="1587" y="79381"/>
              <a:ext cx="504835" cy="71445"/>
            </a:xfrm>
            <a:prstGeom prst="rect">
              <a:avLst/>
            </a:prstGeom>
            <a:gradFill flip="none" rotWithShape="1">
              <a:gsLst>
                <a:gs pos="0">
                  <a:srgbClr val="FF0000"/>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722" name="Shape 1704"/>
            <p:cNvSpPr/>
            <p:nvPr/>
          </p:nvSpPr>
          <p:spPr>
            <a:xfrm>
              <a:off x="-2" y="4"/>
              <a:ext cx="503250" cy="136535"/>
            </a:xfrm>
            <a:prstGeom prst="ellipse">
              <a:avLst/>
            </a:prstGeom>
            <a:gradFill flip="none" rotWithShape="1">
              <a:gsLst>
                <a:gs pos="0">
                  <a:srgbClr val="FF0000"/>
                </a:gs>
                <a:gs pos="100000">
                  <a:srgbClr val="FFFFFF"/>
                </a:gs>
              </a:gsLst>
              <a:lin ang="0" scaled="0"/>
            </a:gradFill>
            <a:ln w="9525" cap="flat">
              <a:solidFill>
                <a:srgbClr val="FF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725" name="Group 1707"/>
            <p:cNvGrpSpPr/>
            <p:nvPr/>
          </p:nvGrpSpPr>
          <p:grpSpPr>
            <a:xfrm>
              <a:off x="101600" y="34928"/>
              <a:ext cx="284176" cy="65101"/>
              <a:chOff x="-1" y="-1"/>
              <a:chExt cx="284175" cy="65100"/>
            </a:xfrm>
          </p:grpSpPr>
          <p:sp>
            <p:nvSpPr>
              <p:cNvPr id="1723" name="Shape 1705"/>
              <p:cNvSpPr/>
              <p:nvPr/>
            </p:nvSpPr>
            <p:spPr>
              <a:xfrm>
                <a:off x="-2" y="-2"/>
                <a:ext cx="284177" cy="65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FF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724" name="Shape 1706"/>
              <p:cNvSpPr/>
              <p:nvPr/>
            </p:nvSpPr>
            <p:spPr>
              <a:xfrm>
                <a:off x="12833" y="-2"/>
                <a:ext cx="258509" cy="65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FF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726" name="Shape 1708"/>
            <p:cNvSpPr/>
            <p:nvPr/>
          </p:nvSpPr>
          <p:spPr>
            <a:xfrm flipH="1">
              <a:off x="1587" y="66682"/>
              <a:ext cx="7" cy="90493"/>
            </a:xfrm>
            <a:prstGeom prst="line">
              <a:avLst/>
            </a:prstGeom>
            <a:noFill/>
            <a:ln w="9525" cap="flat">
              <a:solidFill>
                <a:srgbClr val="FF0000"/>
              </a:solidFill>
              <a:prstDash val="solid"/>
              <a:round/>
            </a:ln>
            <a:effectLst/>
          </p:spPr>
          <p:txBody>
            <a:bodyPr wrap="square" lIns="45718" tIns="45718" rIns="45718" bIns="45718" numCol="1" anchor="t">
              <a:noAutofit/>
            </a:bodyPr>
            <a:lstStyle/>
            <a:p>
              <a:pPr/>
            </a:p>
          </p:txBody>
        </p:sp>
        <p:sp>
          <p:nvSpPr>
            <p:cNvPr id="1727" name="Shape 1709"/>
            <p:cNvSpPr/>
            <p:nvPr/>
          </p:nvSpPr>
          <p:spPr>
            <a:xfrm>
              <a:off x="503241" y="68269"/>
              <a:ext cx="7" cy="90493"/>
            </a:xfrm>
            <a:prstGeom prst="line">
              <a:avLst/>
            </a:prstGeom>
            <a:noFill/>
            <a:ln w="9525" cap="flat">
              <a:solidFill>
                <a:srgbClr val="FF0000"/>
              </a:solidFill>
              <a:prstDash val="solid"/>
              <a:round/>
            </a:ln>
            <a:effectLst/>
          </p:spPr>
          <p:txBody>
            <a:bodyPr wrap="square" lIns="45718" tIns="45718" rIns="45718" bIns="45718" numCol="1" anchor="t">
              <a:noAutofit/>
            </a:bodyPr>
            <a:lstStyle/>
            <a:p>
              <a:pPr/>
            </a:p>
          </p:txBody>
        </p:sp>
      </p:grpSp>
      <p:grpSp>
        <p:nvGrpSpPr>
          <p:cNvPr id="1746" name="Group 1728"/>
          <p:cNvGrpSpPr/>
          <p:nvPr/>
        </p:nvGrpSpPr>
        <p:grpSpPr>
          <a:xfrm>
            <a:off x="7732705" y="3641712"/>
            <a:ext cx="506424" cy="209570"/>
            <a:chOff x="-1" y="-2"/>
            <a:chExt cx="506423" cy="209568"/>
          </a:xfrm>
        </p:grpSpPr>
        <p:grpSp>
          <p:nvGrpSpPr>
            <p:cNvPr id="1737" name="Group 1719"/>
            <p:cNvGrpSpPr/>
            <p:nvPr/>
          </p:nvGrpSpPr>
          <p:grpSpPr>
            <a:xfrm>
              <a:off x="7932" y="-3"/>
              <a:ext cx="492143" cy="206398"/>
              <a:chOff x="0" y="-1"/>
              <a:chExt cx="492142" cy="206396"/>
            </a:xfrm>
          </p:grpSpPr>
          <p:sp>
            <p:nvSpPr>
              <p:cNvPr id="1729" name="Shape 1711"/>
              <p:cNvSpPr/>
              <p:nvPr/>
            </p:nvSpPr>
            <p:spPr>
              <a:xfrm>
                <a:off x="2000" y="90655"/>
                <a:ext cx="488147" cy="115741"/>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730" name="Shape 1712"/>
              <p:cNvSpPr/>
              <p:nvPr/>
            </p:nvSpPr>
            <p:spPr>
              <a:xfrm>
                <a:off x="2002" y="79083"/>
                <a:ext cx="490140" cy="71373"/>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731" name="Shape 1713"/>
              <p:cNvSpPr/>
              <p:nvPr/>
            </p:nvSpPr>
            <p:spPr>
              <a:xfrm>
                <a:off x="-1" y="-2"/>
                <a:ext cx="488145" cy="135027"/>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734" name="Group 1716"/>
              <p:cNvGrpSpPr/>
              <p:nvPr/>
            </p:nvGrpSpPr>
            <p:grpSpPr>
              <a:xfrm>
                <a:off x="98027" y="34714"/>
                <a:ext cx="276090" cy="63666"/>
                <a:chOff x="0" y="-1"/>
                <a:chExt cx="276089" cy="63665"/>
              </a:xfrm>
            </p:grpSpPr>
            <p:sp>
              <p:nvSpPr>
                <p:cNvPr id="1732" name="Shape 1714"/>
                <p:cNvSpPr/>
                <p:nvPr/>
              </p:nvSpPr>
              <p:spPr>
                <a:xfrm>
                  <a:off x="-1" y="-2"/>
                  <a:ext cx="276091" cy="63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733" name="Shape 1715"/>
                <p:cNvSpPr/>
                <p:nvPr/>
              </p:nvSpPr>
              <p:spPr>
                <a:xfrm>
                  <a:off x="12467" y="-2"/>
                  <a:ext cx="251153" cy="63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735" name="Shape 1717"/>
              <p:cNvSpPr/>
              <p:nvPr/>
            </p:nvSpPr>
            <p:spPr>
              <a:xfrm flipH="1">
                <a:off x="2002" y="63651"/>
                <a:ext cx="6" cy="90661"/>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736" name="Shape 1718"/>
              <p:cNvSpPr/>
              <p:nvPr/>
            </p:nvSpPr>
            <p:spPr>
              <a:xfrm>
                <a:off x="488134" y="67508"/>
                <a:ext cx="6" cy="84875"/>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sp>
          <p:nvSpPr>
            <p:cNvPr id="1738" name="Shape 1720"/>
            <p:cNvSpPr/>
            <p:nvPr/>
          </p:nvSpPr>
          <p:spPr>
            <a:xfrm>
              <a:off x="1587" y="92082"/>
              <a:ext cx="501662" cy="117485"/>
            </a:xfrm>
            <a:prstGeom prst="ellipse">
              <a:avLst/>
            </a:prstGeom>
            <a:gradFill flip="none" rotWithShape="1">
              <a:gsLst>
                <a:gs pos="0">
                  <a:srgbClr val="FF0000"/>
                </a:gs>
                <a:gs pos="100000">
                  <a:srgbClr val="FFFFFF"/>
                </a:gs>
              </a:gsLst>
              <a:lin ang="0" scaled="0"/>
            </a:gradFill>
            <a:ln w="9525" cap="flat">
              <a:solidFill>
                <a:srgbClr val="FF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739" name="Shape 1721"/>
            <p:cNvSpPr/>
            <p:nvPr/>
          </p:nvSpPr>
          <p:spPr>
            <a:xfrm>
              <a:off x="1587" y="79381"/>
              <a:ext cx="504835" cy="71445"/>
            </a:xfrm>
            <a:prstGeom prst="rect">
              <a:avLst/>
            </a:prstGeom>
            <a:gradFill flip="none" rotWithShape="1">
              <a:gsLst>
                <a:gs pos="0">
                  <a:srgbClr val="FF0000"/>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740" name="Shape 1722"/>
            <p:cNvSpPr/>
            <p:nvPr/>
          </p:nvSpPr>
          <p:spPr>
            <a:xfrm>
              <a:off x="-2" y="4"/>
              <a:ext cx="503250" cy="136535"/>
            </a:xfrm>
            <a:prstGeom prst="ellipse">
              <a:avLst/>
            </a:prstGeom>
            <a:gradFill flip="none" rotWithShape="1">
              <a:gsLst>
                <a:gs pos="0">
                  <a:srgbClr val="FF0000"/>
                </a:gs>
                <a:gs pos="100000">
                  <a:srgbClr val="FFFFFF"/>
                </a:gs>
              </a:gsLst>
              <a:lin ang="0" scaled="0"/>
            </a:gradFill>
            <a:ln w="9525" cap="flat">
              <a:solidFill>
                <a:srgbClr val="FF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743" name="Group 1725"/>
            <p:cNvGrpSpPr/>
            <p:nvPr/>
          </p:nvGrpSpPr>
          <p:grpSpPr>
            <a:xfrm>
              <a:off x="101600" y="34928"/>
              <a:ext cx="284176" cy="65101"/>
              <a:chOff x="-1" y="-1"/>
              <a:chExt cx="284175" cy="65100"/>
            </a:xfrm>
          </p:grpSpPr>
          <p:sp>
            <p:nvSpPr>
              <p:cNvPr id="1741" name="Shape 1723"/>
              <p:cNvSpPr/>
              <p:nvPr/>
            </p:nvSpPr>
            <p:spPr>
              <a:xfrm>
                <a:off x="-2" y="-2"/>
                <a:ext cx="284177" cy="65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FF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742" name="Shape 1724"/>
              <p:cNvSpPr/>
              <p:nvPr/>
            </p:nvSpPr>
            <p:spPr>
              <a:xfrm>
                <a:off x="12833" y="-2"/>
                <a:ext cx="258509" cy="65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FF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744" name="Shape 1726"/>
            <p:cNvSpPr/>
            <p:nvPr/>
          </p:nvSpPr>
          <p:spPr>
            <a:xfrm flipH="1">
              <a:off x="1587" y="66682"/>
              <a:ext cx="7" cy="90493"/>
            </a:xfrm>
            <a:prstGeom prst="line">
              <a:avLst/>
            </a:prstGeom>
            <a:noFill/>
            <a:ln w="9525" cap="flat">
              <a:solidFill>
                <a:srgbClr val="FF0000"/>
              </a:solidFill>
              <a:prstDash val="solid"/>
              <a:round/>
            </a:ln>
            <a:effectLst/>
          </p:spPr>
          <p:txBody>
            <a:bodyPr wrap="square" lIns="45718" tIns="45718" rIns="45718" bIns="45718" numCol="1" anchor="t">
              <a:noAutofit/>
            </a:bodyPr>
            <a:lstStyle/>
            <a:p>
              <a:pPr/>
            </a:p>
          </p:txBody>
        </p:sp>
        <p:sp>
          <p:nvSpPr>
            <p:cNvPr id="1745" name="Shape 1727"/>
            <p:cNvSpPr/>
            <p:nvPr/>
          </p:nvSpPr>
          <p:spPr>
            <a:xfrm>
              <a:off x="503241" y="68269"/>
              <a:ext cx="7" cy="90493"/>
            </a:xfrm>
            <a:prstGeom prst="line">
              <a:avLst/>
            </a:prstGeom>
            <a:noFill/>
            <a:ln w="9525" cap="flat">
              <a:solidFill>
                <a:srgbClr val="FF0000"/>
              </a:solidFill>
              <a:prstDash val="solid"/>
              <a:round/>
            </a:ln>
            <a:effectLst/>
          </p:spPr>
          <p:txBody>
            <a:bodyPr wrap="square" lIns="45718" tIns="45718" rIns="45718" bIns="45718" numCol="1" anchor="t">
              <a:noAutofit/>
            </a:bodyPr>
            <a:lstStyle/>
            <a:p>
              <a:pPr/>
            </a:p>
          </p:txBody>
        </p:sp>
      </p:grpSp>
      <p:grpSp>
        <p:nvGrpSpPr>
          <p:cNvPr id="1764" name="Group 1746"/>
          <p:cNvGrpSpPr/>
          <p:nvPr/>
        </p:nvGrpSpPr>
        <p:grpSpPr>
          <a:xfrm>
            <a:off x="7202480" y="2486014"/>
            <a:ext cx="392126" cy="180992"/>
            <a:chOff x="0" y="-2"/>
            <a:chExt cx="392124" cy="180991"/>
          </a:xfrm>
        </p:grpSpPr>
        <p:grpSp>
          <p:nvGrpSpPr>
            <p:cNvPr id="1755" name="Group 1737"/>
            <p:cNvGrpSpPr/>
            <p:nvPr/>
          </p:nvGrpSpPr>
          <p:grpSpPr>
            <a:xfrm>
              <a:off x="6142" y="-3"/>
              <a:ext cx="381065" cy="178252"/>
              <a:chOff x="-1" y="-1"/>
              <a:chExt cx="381064" cy="178250"/>
            </a:xfrm>
          </p:grpSpPr>
          <p:sp>
            <p:nvSpPr>
              <p:cNvPr id="1747" name="Shape 1729"/>
              <p:cNvSpPr/>
              <p:nvPr/>
            </p:nvSpPr>
            <p:spPr>
              <a:xfrm>
                <a:off x="1547" y="78293"/>
                <a:ext cx="377970" cy="99957"/>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748" name="Shape 1730"/>
              <p:cNvSpPr/>
              <p:nvPr/>
            </p:nvSpPr>
            <p:spPr>
              <a:xfrm>
                <a:off x="1549" y="68298"/>
                <a:ext cx="379515" cy="61641"/>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749" name="Shape 1731"/>
              <p:cNvSpPr/>
              <p:nvPr/>
            </p:nvSpPr>
            <p:spPr>
              <a:xfrm>
                <a:off x="-2" y="-2"/>
                <a:ext cx="377970" cy="116618"/>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752" name="Group 1734"/>
              <p:cNvGrpSpPr/>
              <p:nvPr/>
            </p:nvGrpSpPr>
            <p:grpSpPr>
              <a:xfrm>
                <a:off x="75898" y="29981"/>
                <a:ext cx="213780" cy="54984"/>
                <a:chOff x="-1" y="-1"/>
                <a:chExt cx="213779" cy="54983"/>
              </a:xfrm>
            </p:grpSpPr>
            <p:sp>
              <p:nvSpPr>
                <p:cNvPr id="1750" name="Shape 1732"/>
                <p:cNvSpPr/>
                <p:nvPr/>
              </p:nvSpPr>
              <p:spPr>
                <a:xfrm>
                  <a:off x="-2" y="-2"/>
                  <a:ext cx="213781" cy="54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751" name="Shape 1733"/>
                <p:cNvSpPr/>
                <p:nvPr/>
              </p:nvSpPr>
              <p:spPr>
                <a:xfrm>
                  <a:off x="9655" y="-2"/>
                  <a:ext cx="194469" cy="54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753" name="Shape 1735"/>
              <p:cNvSpPr/>
              <p:nvPr/>
            </p:nvSpPr>
            <p:spPr>
              <a:xfrm flipH="1">
                <a:off x="1549" y="54971"/>
                <a:ext cx="6" cy="78298"/>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754" name="Shape 1736"/>
              <p:cNvSpPr/>
              <p:nvPr/>
            </p:nvSpPr>
            <p:spPr>
              <a:xfrm>
                <a:off x="377960" y="58302"/>
                <a:ext cx="6" cy="76633"/>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sp>
          <p:nvSpPr>
            <p:cNvPr id="1756" name="Shape 1738"/>
            <p:cNvSpPr/>
            <p:nvPr/>
          </p:nvSpPr>
          <p:spPr>
            <a:xfrm>
              <a:off x="1228" y="79523"/>
              <a:ext cx="388438" cy="101467"/>
            </a:xfrm>
            <a:prstGeom prst="ellipse">
              <a:avLst/>
            </a:prstGeom>
            <a:gradFill flip="none" rotWithShape="1">
              <a:gsLst>
                <a:gs pos="0">
                  <a:srgbClr val="FF0000"/>
                </a:gs>
                <a:gs pos="100000">
                  <a:srgbClr val="FFFFFF"/>
                </a:gs>
              </a:gsLst>
              <a:lin ang="0" scaled="0"/>
            </a:gradFill>
            <a:ln w="9525" cap="flat">
              <a:solidFill>
                <a:srgbClr val="FF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757" name="Shape 1739"/>
            <p:cNvSpPr/>
            <p:nvPr/>
          </p:nvSpPr>
          <p:spPr>
            <a:xfrm>
              <a:off x="1228" y="68555"/>
              <a:ext cx="390897" cy="61702"/>
            </a:xfrm>
            <a:prstGeom prst="rect">
              <a:avLst/>
            </a:prstGeom>
            <a:gradFill flip="none" rotWithShape="1">
              <a:gsLst>
                <a:gs pos="0">
                  <a:srgbClr val="FF0000"/>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758" name="Shape 1740"/>
            <p:cNvSpPr/>
            <p:nvPr/>
          </p:nvSpPr>
          <p:spPr>
            <a:xfrm>
              <a:off x="-1" y="2"/>
              <a:ext cx="389666" cy="117919"/>
            </a:xfrm>
            <a:prstGeom prst="ellipse">
              <a:avLst/>
            </a:prstGeom>
            <a:gradFill flip="none" rotWithShape="1">
              <a:gsLst>
                <a:gs pos="0">
                  <a:srgbClr val="FF0000"/>
                </a:gs>
                <a:gs pos="100000">
                  <a:srgbClr val="FFFFFF"/>
                </a:gs>
              </a:gsLst>
              <a:lin ang="0" scaled="0"/>
            </a:gradFill>
            <a:ln w="9525" cap="flat">
              <a:solidFill>
                <a:srgbClr val="FF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761" name="Group 1743"/>
            <p:cNvGrpSpPr/>
            <p:nvPr/>
          </p:nvGrpSpPr>
          <p:grpSpPr>
            <a:xfrm>
              <a:off x="78663" y="30166"/>
              <a:ext cx="220041" cy="56223"/>
              <a:chOff x="0" y="0"/>
              <a:chExt cx="220040" cy="56222"/>
            </a:xfrm>
          </p:grpSpPr>
          <p:sp>
            <p:nvSpPr>
              <p:cNvPr id="1759" name="Shape 1741"/>
              <p:cNvSpPr/>
              <p:nvPr/>
            </p:nvSpPr>
            <p:spPr>
              <a:xfrm>
                <a:off x="-1" y="-1"/>
                <a:ext cx="220041" cy="56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FF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760" name="Shape 1742"/>
              <p:cNvSpPr/>
              <p:nvPr/>
            </p:nvSpPr>
            <p:spPr>
              <a:xfrm>
                <a:off x="9938" y="-1"/>
                <a:ext cx="200165" cy="56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FF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762" name="Shape 1744"/>
            <p:cNvSpPr/>
            <p:nvPr/>
          </p:nvSpPr>
          <p:spPr>
            <a:xfrm flipH="1">
              <a:off x="1228" y="57586"/>
              <a:ext cx="6" cy="79526"/>
            </a:xfrm>
            <a:prstGeom prst="line">
              <a:avLst/>
            </a:prstGeom>
            <a:noFill/>
            <a:ln w="9525" cap="flat">
              <a:solidFill>
                <a:srgbClr val="FF0000"/>
              </a:solidFill>
              <a:prstDash val="solid"/>
              <a:round/>
            </a:ln>
            <a:effectLst/>
          </p:spPr>
          <p:txBody>
            <a:bodyPr wrap="square" lIns="45718" tIns="45718" rIns="45718" bIns="45718" numCol="1" anchor="t">
              <a:noAutofit/>
            </a:bodyPr>
            <a:lstStyle/>
            <a:p>
              <a:pPr/>
            </a:p>
          </p:txBody>
        </p:sp>
        <p:sp>
          <p:nvSpPr>
            <p:cNvPr id="1763" name="Shape 1745"/>
            <p:cNvSpPr/>
            <p:nvPr/>
          </p:nvSpPr>
          <p:spPr>
            <a:xfrm>
              <a:off x="388428" y="58957"/>
              <a:ext cx="6" cy="78155"/>
            </a:xfrm>
            <a:prstGeom prst="line">
              <a:avLst/>
            </a:prstGeom>
            <a:noFill/>
            <a:ln w="9525" cap="flat">
              <a:solidFill>
                <a:srgbClr val="FF0000"/>
              </a:solidFill>
              <a:prstDash val="solid"/>
              <a:round/>
            </a:ln>
            <a:effectLst/>
          </p:spPr>
          <p:txBody>
            <a:bodyPr wrap="square" lIns="45718" tIns="45718" rIns="45718" bIns="45718" numCol="1" anchor="t">
              <a:noAutofit/>
            </a:bodyPr>
            <a:lstStyle/>
            <a:p>
              <a:pPr/>
            </a:p>
          </p:txBody>
        </p:sp>
      </p:grpSp>
      <p:grpSp>
        <p:nvGrpSpPr>
          <p:cNvPr id="1782" name="Group 1764"/>
          <p:cNvGrpSpPr/>
          <p:nvPr/>
        </p:nvGrpSpPr>
        <p:grpSpPr>
          <a:xfrm>
            <a:off x="7205656" y="2752714"/>
            <a:ext cx="407997" cy="180992"/>
            <a:chOff x="-1" y="-2"/>
            <a:chExt cx="407996" cy="180991"/>
          </a:xfrm>
        </p:grpSpPr>
        <p:grpSp>
          <p:nvGrpSpPr>
            <p:cNvPr id="1773" name="Group 1755"/>
            <p:cNvGrpSpPr/>
            <p:nvPr/>
          </p:nvGrpSpPr>
          <p:grpSpPr>
            <a:xfrm>
              <a:off x="6395" y="-3"/>
              <a:ext cx="396490" cy="178252"/>
              <a:chOff x="0" y="-1"/>
              <a:chExt cx="396489" cy="178250"/>
            </a:xfrm>
          </p:grpSpPr>
          <p:sp>
            <p:nvSpPr>
              <p:cNvPr id="1765" name="Shape 1747"/>
              <p:cNvSpPr/>
              <p:nvPr/>
            </p:nvSpPr>
            <p:spPr>
              <a:xfrm>
                <a:off x="1611" y="78293"/>
                <a:ext cx="393271" cy="99957"/>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766" name="Shape 1748"/>
              <p:cNvSpPr/>
              <p:nvPr/>
            </p:nvSpPr>
            <p:spPr>
              <a:xfrm>
                <a:off x="1611" y="68298"/>
                <a:ext cx="394879" cy="61641"/>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767" name="Shape 1749"/>
              <p:cNvSpPr/>
              <p:nvPr/>
            </p:nvSpPr>
            <p:spPr>
              <a:xfrm>
                <a:off x="-1" y="-2"/>
                <a:ext cx="393270" cy="116618"/>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770" name="Group 1752"/>
              <p:cNvGrpSpPr/>
              <p:nvPr/>
            </p:nvGrpSpPr>
            <p:grpSpPr>
              <a:xfrm>
                <a:off x="78972" y="29981"/>
                <a:ext cx="222433" cy="54984"/>
                <a:chOff x="0" y="-1"/>
                <a:chExt cx="222431" cy="54983"/>
              </a:xfrm>
            </p:grpSpPr>
            <p:sp>
              <p:nvSpPr>
                <p:cNvPr id="1768" name="Shape 1750"/>
                <p:cNvSpPr/>
                <p:nvPr/>
              </p:nvSpPr>
              <p:spPr>
                <a:xfrm>
                  <a:off x="-1" y="-2"/>
                  <a:ext cx="222433" cy="54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769" name="Shape 1751"/>
                <p:cNvSpPr/>
                <p:nvPr/>
              </p:nvSpPr>
              <p:spPr>
                <a:xfrm>
                  <a:off x="10045" y="-2"/>
                  <a:ext cx="202342" cy="54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771" name="Shape 1753"/>
              <p:cNvSpPr/>
              <p:nvPr/>
            </p:nvSpPr>
            <p:spPr>
              <a:xfrm flipH="1">
                <a:off x="1611" y="54971"/>
                <a:ext cx="6" cy="78298"/>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772" name="Shape 1754"/>
              <p:cNvSpPr/>
              <p:nvPr/>
            </p:nvSpPr>
            <p:spPr>
              <a:xfrm>
                <a:off x="393261" y="58302"/>
                <a:ext cx="6" cy="76633"/>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sp>
          <p:nvSpPr>
            <p:cNvPr id="1774" name="Shape 1756"/>
            <p:cNvSpPr/>
            <p:nvPr/>
          </p:nvSpPr>
          <p:spPr>
            <a:xfrm>
              <a:off x="1278" y="79523"/>
              <a:ext cx="404163" cy="101467"/>
            </a:xfrm>
            <a:prstGeom prst="ellipse">
              <a:avLst/>
            </a:prstGeom>
            <a:gradFill flip="none" rotWithShape="1">
              <a:gsLst>
                <a:gs pos="0">
                  <a:srgbClr val="FF0000"/>
                </a:gs>
                <a:gs pos="100000">
                  <a:srgbClr val="FFFFFF"/>
                </a:gs>
              </a:gsLst>
              <a:lin ang="0" scaled="0"/>
            </a:gradFill>
            <a:ln w="9525" cap="flat">
              <a:solidFill>
                <a:srgbClr val="FF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775" name="Shape 1757"/>
            <p:cNvSpPr/>
            <p:nvPr/>
          </p:nvSpPr>
          <p:spPr>
            <a:xfrm>
              <a:off x="1278" y="68555"/>
              <a:ext cx="406718" cy="61702"/>
            </a:xfrm>
            <a:prstGeom prst="rect">
              <a:avLst/>
            </a:prstGeom>
            <a:gradFill flip="none" rotWithShape="1">
              <a:gsLst>
                <a:gs pos="0">
                  <a:srgbClr val="FF0000"/>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776" name="Shape 1758"/>
            <p:cNvSpPr/>
            <p:nvPr/>
          </p:nvSpPr>
          <p:spPr>
            <a:xfrm>
              <a:off x="-2" y="2"/>
              <a:ext cx="405444" cy="117919"/>
            </a:xfrm>
            <a:prstGeom prst="ellipse">
              <a:avLst/>
            </a:prstGeom>
            <a:gradFill flip="none" rotWithShape="1">
              <a:gsLst>
                <a:gs pos="0">
                  <a:srgbClr val="FF0000"/>
                </a:gs>
                <a:gs pos="100000">
                  <a:srgbClr val="FFFFFF"/>
                </a:gs>
              </a:gsLst>
              <a:lin ang="0" scaled="0"/>
            </a:gradFill>
            <a:ln w="9525" cap="flat">
              <a:solidFill>
                <a:srgbClr val="FF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779" name="Group 1761"/>
            <p:cNvGrpSpPr/>
            <p:nvPr/>
          </p:nvGrpSpPr>
          <p:grpSpPr>
            <a:xfrm>
              <a:off x="81850" y="30166"/>
              <a:ext cx="228949" cy="56223"/>
              <a:chOff x="-1" y="0"/>
              <a:chExt cx="228948" cy="56222"/>
            </a:xfrm>
          </p:grpSpPr>
          <p:sp>
            <p:nvSpPr>
              <p:cNvPr id="1777" name="Shape 1759"/>
              <p:cNvSpPr/>
              <p:nvPr/>
            </p:nvSpPr>
            <p:spPr>
              <a:xfrm>
                <a:off x="-2" y="-1"/>
                <a:ext cx="228949" cy="56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FF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778" name="Shape 1760"/>
              <p:cNvSpPr/>
              <p:nvPr/>
            </p:nvSpPr>
            <p:spPr>
              <a:xfrm>
                <a:off x="10339" y="-1"/>
                <a:ext cx="208269" cy="56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FF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780" name="Shape 1762"/>
            <p:cNvSpPr/>
            <p:nvPr/>
          </p:nvSpPr>
          <p:spPr>
            <a:xfrm flipH="1">
              <a:off x="1279" y="57586"/>
              <a:ext cx="6" cy="79526"/>
            </a:xfrm>
            <a:prstGeom prst="line">
              <a:avLst/>
            </a:prstGeom>
            <a:noFill/>
            <a:ln w="9525" cap="flat">
              <a:solidFill>
                <a:srgbClr val="FF0000"/>
              </a:solidFill>
              <a:prstDash val="solid"/>
              <a:round/>
            </a:ln>
            <a:effectLst/>
          </p:spPr>
          <p:txBody>
            <a:bodyPr wrap="square" lIns="45718" tIns="45718" rIns="45718" bIns="45718" numCol="1" anchor="t">
              <a:noAutofit/>
            </a:bodyPr>
            <a:lstStyle/>
            <a:p>
              <a:pPr/>
            </a:p>
          </p:txBody>
        </p:sp>
        <p:sp>
          <p:nvSpPr>
            <p:cNvPr id="1781" name="Shape 1763"/>
            <p:cNvSpPr/>
            <p:nvPr/>
          </p:nvSpPr>
          <p:spPr>
            <a:xfrm>
              <a:off x="405434" y="58957"/>
              <a:ext cx="6" cy="78155"/>
            </a:xfrm>
            <a:prstGeom prst="line">
              <a:avLst/>
            </a:prstGeom>
            <a:noFill/>
            <a:ln w="9525" cap="flat">
              <a:solidFill>
                <a:srgbClr val="FF0000"/>
              </a:solidFill>
              <a:prstDash val="solid"/>
              <a:round/>
            </a:ln>
            <a:effectLst/>
          </p:spPr>
          <p:txBody>
            <a:bodyPr wrap="square" lIns="45718" tIns="45718" rIns="45718" bIns="45718" numCol="1" anchor="t">
              <a:noAutofit/>
            </a:bodyPr>
            <a:lstStyle/>
            <a:p>
              <a:pPr/>
            </a:p>
          </p:txBody>
        </p:sp>
      </p:grpSp>
      <p:grpSp>
        <p:nvGrpSpPr>
          <p:cNvPr id="1800" name="Group 1782"/>
          <p:cNvGrpSpPr/>
          <p:nvPr/>
        </p:nvGrpSpPr>
        <p:grpSpPr>
          <a:xfrm>
            <a:off x="7758106" y="2749539"/>
            <a:ext cx="407997" cy="180992"/>
            <a:chOff x="-1" y="-2"/>
            <a:chExt cx="407996" cy="180991"/>
          </a:xfrm>
        </p:grpSpPr>
        <p:grpSp>
          <p:nvGrpSpPr>
            <p:cNvPr id="1791" name="Group 1773"/>
            <p:cNvGrpSpPr/>
            <p:nvPr/>
          </p:nvGrpSpPr>
          <p:grpSpPr>
            <a:xfrm>
              <a:off x="6395" y="-3"/>
              <a:ext cx="396490" cy="178252"/>
              <a:chOff x="0" y="-1"/>
              <a:chExt cx="396489" cy="178250"/>
            </a:xfrm>
          </p:grpSpPr>
          <p:sp>
            <p:nvSpPr>
              <p:cNvPr id="1783" name="Shape 1765"/>
              <p:cNvSpPr/>
              <p:nvPr/>
            </p:nvSpPr>
            <p:spPr>
              <a:xfrm>
                <a:off x="1611" y="78293"/>
                <a:ext cx="393271" cy="99957"/>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784" name="Shape 1766"/>
              <p:cNvSpPr/>
              <p:nvPr/>
            </p:nvSpPr>
            <p:spPr>
              <a:xfrm>
                <a:off x="1611" y="68298"/>
                <a:ext cx="394879" cy="61641"/>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785" name="Shape 1767"/>
              <p:cNvSpPr/>
              <p:nvPr/>
            </p:nvSpPr>
            <p:spPr>
              <a:xfrm>
                <a:off x="-1" y="-2"/>
                <a:ext cx="393270" cy="116618"/>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788" name="Group 1770"/>
              <p:cNvGrpSpPr/>
              <p:nvPr/>
            </p:nvGrpSpPr>
            <p:grpSpPr>
              <a:xfrm>
                <a:off x="78972" y="29981"/>
                <a:ext cx="222433" cy="54984"/>
                <a:chOff x="0" y="-1"/>
                <a:chExt cx="222431" cy="54983"/>
              </a:xfrm>
            </p:grpSpPr>
            <p:sp>
              <p:nvSpPr>
                <p:cNvPr id="1786" name="Shape 1768"/>
                <p:cNvSpPr/>
                <p:nvPr/>
              </p:nvSpPr>
              <p:spPr>
                <a:xfrm>
                  <a:off x="-1" y="-2"/>
                  <a:ext cx="222433" cy="54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787" name="Shape 1769"/>
                <p:cNvSpPr/>
                <p:nvPr/>
              </p:nvSpPr>
              <p:spPr>
                <a:xfrm>
                  <a:off x="10045" y="-2"/>
                  <a:ext cx="202342" cy="54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789" name="Shape 1771"/>
              <p:cNvSpPr/>
              <p:nvPr/>
            </p:nvSpPr>
            <p:spPr>
              <a:xfrm flipH="1">
                <a:off x="1611" y="54971"/>
                <a:ext cx="6" cy="78298"/>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790" name="Shape 1772"/>
              <p:cNvSpPr/>
              <p:nvPr/>
            </p:nvSpPr>
            <p:spPr>
              <a:xfrm>
                <a:off x="393261" y="58302"/>
                <a:ext cx="6" cy="76633"/>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sp>
          <p:nvSpPr>
            <p:cNvPr id="1792" name="Shape 1774"/>
            <p:cNvSpPr/>
            <p:nvPr/>
          </p:nvSpPr>
          <p:spPr>
            <a:xfrm>
              <a:off x="1278" y="79523"/>
              <a:ext cx="404163" cy="101467"/>
            </a:xfrm>
            <a:prstGeom prst="ellipse">
              <a:avLst/>
            </a:prstGeom>
            <a:gradFill flip="none" rotWithShape="1">
              <a:gsLst>
                <a:gs pos="0">
                  <a:srgbClr val="FF0000"/>
                </a:gs>
                <a:gs pos="100000">
                  <a:srgbClr val="FFFFFF"/>
                </a:gs>
              </a:gsLst>
              <a:lin ang="0" scaled="0"/>
            </a:gradFill>
            <a:ln w="9525" cap="flat">
              <a:solidFill>
                <a:srgbClr val="FF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793" name="Shape 1775"/>
            <p:cNvSpPr/>
            <p:nvPr/>
          </p:nvSpPr>
          <p:spPr>
            <a:xfrm>
              <a:off x="1278" y="68555"/>
              <a:ext cx="406718" cy="61702"/>
            </a:xfrm>
            <a:prstGeom prst="rect">
              <a:avLst/>
            </a:prstGeom>
            <a:gradFill flip="none" rotWithShape="1">
              <a:gsLst>
                <a:gs pos="0">
                  <a:srgbClr val="FF0000"/>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794" name="Shape 1776"/>
            <p:cNvSpPr/>
            <p:nvPr/>
          </p:nvSpPr>
          <p:spPr>
            <a:xfrm>
              <a:off x="-2" y="2"/>
              <a:ext cx="405444" cy="117919"/>
            </a:xfrm>
            <a:prstGeom prst="ellipse">
              <a:avLst/>
            </a:prstGeom>
            <a:gradFill flip="none" rotWithShape="1">
              <a:gsLst>
                <a:gs pos="0">
                  <a:srgbClr val="FF0000"/>
                </a:gs>
                <a:gs pos="100000">
                  <a:srgbClr val="FFFFFF"/>
                </a:gs>
              </a:gsLst>
              <a:lin ang="0" scaled="0"/>
            </a:gradFill>
            <a:ln w="9525" cap="flat">
              <a:solidFill>
                <a:srgbClr val="FF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797" name="Group 1779"/>
            <p:cNvGrpSpPr/>
            <p:nvPr/>
          </p:nvGrpSpPr>
          <p:grpSpPr>
            <a:xfrm>
              <a:off x="81850" y="30166"/>
              <a:ext cx="228949" cy="56223"/>
              <a:chOff x="-1" y="0"/>
              <a:chExt cx="228948" cy="56222"/>
            </a:xfrm>
          </p:grpSpPr>
          <p:sp>
            <p:nvSpPr>
              <p:cNvPr id="1795" name="Shape 1777"/>
              <p:cNvSpPr/>
              <p:nvPr/>
            </p:nvSpPr>
            <p:spPr>
              <a:xfrm>
                <a:off x="-2" y="-1"/>
                <a:ext cx="228949" cy="56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FF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796" name="Shape 1778"/>
              <p:cNvSpPr/>
              <p:nvPr/>
            </p:nvSpPr>
            <p:spPr>
              <a:xfrm>
                <a:off x="10339" y="-1"/>
                <a:ext cx="208269" cy="56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FF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798" name="Shape 1780"/>
            <p:cNvSpPr/>
            <p:nvPr/>
          </p:nvSpPr>
          <p:spPr>
            <a:xfrm flipH="1">
              <a:off x="1279" y="57586"/>
              <a:ext cx="6" cy="79526"/>
            </a:xfrm>
            <a:prstGeom prst="line">
              <a:avLst/>
            </a:prstGeom>
            <a:noFill/>
            <a:ln w="9525" cap="flat">
              <a:solidFill>
                <a:srgbClr val="FF0000"/>
              </a:solidFill>
              <a:prstDash val="solid"/>
              <a:round/>
            </a:ln>
            <a:effectLst/>
          </p:spPr>
          <p:txBody>
            <a:bodyPr wrap="square" lIns="45718" tIns="45718" rIns="45718" bIns="45718" numCol="1" anchor="t">
              <a:noAutofit/>
            </a:bodyPr>
            <a:lstStyle/>
            <a:p>
              <a:pPr/>
            </a:p>
          </p:txBody>
        </p:sp>
        <p:sp>
          <p:nvSpPr>
            <p:cNvPr id="1799" name="Shape 1781"/>
            <p:cNvSpPr/>
            <p:nvPr/>
          </p:nvSpPr>
          <p:spPr>
            <a:xfrm>
              <a:off x="405434" y="58957"/>
              <a:ext cx="6" cy="78155"/>
            </a:xfrm>
            <a:prstGeom prst="line">
              <a:avLst/>
            </a:prstGeom>
            <a:noFill/>
            <a:ln w="9525" cap="flat">
              <a:solidFill>
                <a:srgbClr val="FF0000"/>
              </a:solidFill>
              <a:prstDash val="solid"/>
              <a:round/>
            </a:ln>
            <a:effectLst/>
          </p:spPr>
          <p:txBody>
            <a:bodyPr wrap="square" lIns="45718" tIns="45718" rIns="45718" bIns="45718" numCol="1" anchor="t">
              <a:noAutofit/>
            </a:bodyPr>
            <a:lstStyle/>
            <a:p>
              <a:pPr/>
            </a:p>
          </p:txBody>
        </p:sp>
      </p:grpSp>
      <p:grpSp>
        <p:nvGrpSpPr>
          <p:cNvPr id="1818" name="Group 1800"/>
          <p:cNvGrpSpPr/>
          <p:nvPr/>
        </p:nvGrpSpPr>
        <p:grpSpPr>
          <a:xfrm>
            <a:off x="7688255" y="2390764"/>
            <a:ext cx="392126" cy="180992"/>
            <a:chOff x="0" y="-2"/>
            <a:chExt cx="392124" cy="180991"/>
          </a:xfrm>
        </p:grpSpPr>
        <p:grpSp>
          <p:nvGrpSpPr>
            <p:cNvPr id="1809" name="Group 1791"/>
            <p:cNvGrpSpPr/>
            <p:nvPr/>
          </p:nvGrpSpPr>
          <p:grpSpPr>
            <a:xfrm>
              <a:off x="6142" y="-3"/>
              <a:ext cx="381065" cy="178252"/>
              <a:chOff x="-1" y="-1"/>
              <a:chExt cx="381064" cy="178250"/>
            </a:xfrm>
          </p:grpSpPr>
          <p:sp>
            <p:nvSpPr>
              <p:cNvPr id="1801" name="Shape 1783"/>
              <p:cNvSpPr/>
              <p:nvPr/>
            </p:nvSpPr>
            <p:spPr>
              <a:xfrm>
                <a:off x="1547" y="78293"/>
                <a:ext cx="377970" cy="99957"/>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802" name="Shape 1784"/>
              <p:cNvSpPr/>
              <p:nvPr/>
            </p:nvSpPr>
            <p:spPr>
              <a:xfrm>
                <a:off x="1549" y="68298"/>
                <a:ext cx="379515" cy="61641"/>
              </a:xfrm>
              <a:prstGeom prst="rect">
                <a:avLst/>
              </a:prstGeom>
              <a:gradFill flip="none" rotWithShape="1">
                <a:gsLst>
                  <a:gs pos="0">
                    <a:srgbClr val="B2B2B2"/>
                  </a:gs>
                  <a:gs pos="100000">
                    <a:srgbClr val="EAEAEA"/>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803" name="Shape 1785"/>
              <p:cNvSpPr/>
              <p:nvPr/>
            </p:nvSpPr>
            <p:spPr>
              <a:xfrm>
                <a:off x="-2" y="-2"/>
                <a:ext cx="377970" cy="116618"/>
              </a:xfrm>
              <a:prstGeom prst="ellipse">
                <a:avLst/>
              </a:prstGeom>
              <a:gradFill flip="none" rotWithShape="1">
                <a:gsLst>
                  <a:gs pos="0">
                    <a:srgbClr val="B2B2B2"/>
                  </a:gs>
                  <a:gs pos="100000">
                    <a:srgbClr val="EAEAEA"/>
                  </a:gs>
                </a:gsLst>
                <a:lin ang="0" scaled="0"/>
              </a:gradFill>
              <a:ln w="9525" cap="flat">
                <a:solidFill>
                  <a:srgbClr val="80808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806" name="Group 1788"/>
              <p:cNvGrpSpPr/>
              <p:nvPr/>
            </p:nvGrpSpPr>
            <p:grpSpPr>
              <a:xfrm>
                <a:off x="75898" y="29981"/>
                <a:ext cx="213780" cy="54984"/>
                <a:chOff x="-1" y="-1"/>
                <a:chExt cx="213779" cy="54983"/>
              </a:xfrm>
            </p:grpSpPr>
            <p:sp>
              <p:nvSpPr>
                <p:cNvPr id="1804" name="Shape 1786"/>
                <p:cNvSpPr/>
                <p:nvPr/>
              </p:nvSpPr>
              <p:spPr>
                <a:xfrm>
                  <a:off x="-2" y="-2"/>
                  <a:ext cx="213781" cy="54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805" name="Shape 1787"/>
                <p:cNvSpPr/>
                <p:nvPr/>
              </p:nvSpPr>
              <p:spPr>
                <a:xfrm>
                  <a:off x="9655" y="-2"/>
                  <a:ext cx="194469" cy="54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gradFill flip="none" rotWithShape="1">
                  <a:gsLst>
                    <a:gs pos="0">
                      <a:srgbClr val="B2B2B2"/>
                    </a:gs>
                    <a:gs pos="100000">
                      <a:srgbClr val="EAEAEA"/>
                    </a:gs>
                  </a:gsLst>
                  <a:lin ang="0" scaled="0"/>
                </a:gradFill>
                <a:ln w="12700" cap="flat">
                  <a:solidFill>
                    <a:srgbClr val="80808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807" name="Shape 1789"/>
              <p:cNvSpPr/>
              <p:nvPr/>
            </p:nvSpPr>
            <p:spPr>
              <a:xfrm flipH="1">
                <a:off x="1549" y="54971"/>
                <a:ext cx="6" cy="78298"/>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sp>
            <p:nvSpPr>
              <p:cNvPr id="1808" name="Shape 1790"/>
              <p:cNvSpPr/>
              <p:nvPr/>
            </p:nvSpPr>
            <p:spPr>
              <a:xfrm>
                <a:off x="377960" y="58302"/>
                <a:ext cx="6" cy="76633"/>
              </a:xfrm>
              <a:prstGeom prst="line">
                <a:avLst/>
              </a:prstGeom>
              <a:noFill/>
              <a:ln w="9525" cap="flat">
                <a:solidFill>
                  <a:srgbClr val="808080"/>
                </a:solidFill>
                <a:prstDash val="solid"/>
                <a:round/>
              </a:ln>
              <a:effectLst/>
            </p:spPr>
            <p:txBody>
              <a:bodyPr wrap="square" lIns="45718" tIns="45718" rIns="45718" bIns="45718" numCol="1" anchor="t">
                <a:noAutofit/>
              </a:bodyPr>
              <a:lstStyle/>
              <a:p>
                <a:pPr/>
              </a:p>
            </p:txBody>
          </p:sp>
        </p:grpSp>
        <p:sp>
          <p:nvSpPr>
            <p:cNvPr id="1810" name="Shape 1792"/>
            <p:cNvSpPr/>
            <p:nvPr/>
          </p:nvSpPr>
          <p:spPr>
            <a:xfrm>
              <a:off x="1228" y="79523"/>
              <a:ext cx="388438" cy="101467"/>
            </a:xfrm>
            <a:prstGeom prst="ellipse">
              <a:avLst/>
            </a:prstGeom>
            <a:gradFill flip="none" rotWithShape="1">
              <a:gsLst>
                <a:gs pos="0">
                  <a:srgbClr val="FF0000"/>
                </a:gs>
                <a:gs pos="100000">
                  <a:srgbClr val="FFFFFF"/>
                </a:gs>
              </a:gsLst>
              <a:lin ang="0" scaled="0"/>
            </a:gradFill>
            <a:ln w="9525" cap="flat">
              <a:solidFill>
                <a:srgbClr val="FF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811" name="Shape 1793"/>
            <p:cNvSpPr/>
            <p:nvPr/>
          </p:nvSpPr>
          <p:spPr>
            <a:xfrm>
              <a:off x="1228" y="68555"/>
              <a:ext cx="390897" cy="61702"/>
            </a:xfrm>
            <a:prstGeom prst="rect">
              <a:avLst/>
            </a:prstGeom>
            <a:gradFill flip="none" rotWithShape="1">
              <a:gsLst>
                <a:gs pos="0">
                  <a:srgbClr val="FF0000"/>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812" name="Shape 1794"/>
            <p:cNvSpPr/>
            <p:nvPr/>
          </p:nvSpPr>
          <p:spPr>
            <a:xfrm>
              <a:off x="-1" y="2"/>
              <a:ext cx="389666" cy="117919"/>
            </a:xfrm>
            <a:prstGeom prst="ellipse">
              <a:avLst/>
            </a:prstGeom>
            <a:gradFill flip="none" rotWithShape="1">
              <a:gsLst>
                <a:gs pos="0">
                  <a:srgbClr val="FF0000"/>
                </a:gs>
                <a:gs pos="100000">
                  <a:srgbClr val="FFFFFF"/>
                </a:gs>
              </a:gsLst>
              <a:lin ang="0" scaled="0"/>
            </a:gradFill>
            <a:ln w="9525" cap="flat">
              <a:solidFill>
                <a:srgbClr val="FF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815" name="Group 1797"/>
            <p:cNvGrpSpPr/>
            <p:nvPr/>
          </p:nvGrpSpPr>
          <p:grpSpPr>
            <a:xfrm>
              <a:off x="78663" y="30166"/>
              <a:ext cx="220041" cy="56223"/>
              <a:chOff x="0" y="0"/>
              <a:chExt cx="220040" cy="56222"/>
            </a:xfrm>
          </p:grpSpPr>
          <p:sp>
            <p:nvSpPr>
              <p:cNvPr id="1813" name="Shape 1795"/>
              <p:cNvSpPr/>
              <p:nvPr/>
            </p:nvSpPr>
            <p:spPr>
              <a:xfrm>
                <a:off x="-1" y="-1"/>
                <a:ext cx="220041" cy="56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FF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814" name="Shape 1796"/>
              <p:cNvSpPr/>
              <p:nvPr/>
            </p:nvSpPr>
            <p:spPr>
              <a:xfrm>
                <a:off x="9938" y="-1"/>
                <a:ext cx="200165" cy="56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FF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816" name="Shape 1798"/>
            <p:cNvSpPr/>
            <p:nvPr/>
          </p:nvSpPr>
          <p:spPr>
            <a:xfrm flipH="1">
              <a:off x="1228" y="57586"/>
              <a:ext cx="6" cy="79526"/>
            </a:xfrm>
            <a:prstGeom prst="line">
              <a:avLst/>
            </a:prstGeom>
            <a:noFill/>
            <a:ln w="9525" cap="flat">
              <a:solidFill>
                <a:srgbClr val="FF0000"/>
              </a:solidFill>
              <a:prstDash val="solid"/>
              <a:round/>
            </a:ln>
            <a:effectLst/>
          </p:spPr>
          <p:txBody>
            <a:bodyPr wrap="square" lIns="45718" tIns="45718" rIns="45718" bIns="45718" numCol="1" anchor="t">
              <a:noAutofit/>
            </a:bodyPr>
            <a:lstStyle/>
            <a:p>
              <a:pPr/>
            </a:p>
          </p:txBody>
        </p:sp>
        <p:sp>
          <p:nvSpPr>
            <p:cNvPr id="1817" name="Shape 1799"/>
            <p:cNvSpPr/>
            <p:nvPr/>
          </p:nvSpPr>
          <p:spPr>
            <a:xfrm>
              <a:off x="388428" y="58957"/>
              <a:ext cx="6" cy="78155"/>
            </a:xfrm>
            <a:prstGeom prst="line">
              <a:avLst/>
            </a:prstGeom>
            <a:noFill/>
            <a:ln w="9525" cap="flat">
              <a:solidFill>
                <a:srgbClr val="FF0000"/>
              </a:solidFill>
              <a:prstDash val="solid"/>
              <a:round/>
            </a:ln>
            <a:effectLst/>
          </p:spPr>
          <p:txBody>
            <a:bodyPr wrap="square" lIns="45718" tIns="45718" rIns="45718" bIns="45718" numCol="1" anchor="t">
              <a:noAutofit/>
            </a:bodyPr>
            <a:lstStyle/>
            <a:p>
              <a:pPr/>
            </a:p>
          </p:txBody>
        </p:sp>
      </p:grpSp>
      <p:pic>
        <p:nvPicPr>
          <p:cNvPr id="1819" name="image4.png" descr="image4.png"/>
          <p:cNvPicPr>
            <a:picLocks noChangeAspect="1"/>
          </p:cNvPicPr>
          <p:nvPr/>
        </p:nvPicPr>
        <p:blipFill>
          <a:blip r:embed="rId13">
            <a:extLst/>
          </a:blip>
          <a:stretch>
            <a:fillRect/>
          </a:stretch>
        </p:blipFill>
        <p:spPr>
          <a:xfrm>
            <a:off x="692150" y="1039812"/>
            <a:ext cx="4570413" cy="173043"/>
          </a:xfrm>
          <a:prstGeom prst="rect">
            <a:avLst/>
          </a:prstGeom>
          <a:ln w="12700">
            <a:miter lim="400000"/>
          </a:ln>
        </p:spPr>
      </p:pic>
      <p:sp>
        <p:nvSpPr>
          <p:cNvPr id="1820" name="Shape 1802"/>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2" name="Shape 1804"/>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pic>
        <p:nvPicPr>
          <p:cNvPr id="1823" name="image4.png" descr="image4.png"/>
          <p:cNvPicPr>
            <a:picLocks noChangeAspect="1"/>
          </p:cNvPicPr>
          <p:nvPr/>
        </p:nvPicPr>
        <p:blipFill>
          <a:blip r:embed="rId2">
            <a:extLst/>
          </a:blip>
          <a:stretch>
            <a:fillRect/>
          </a:stretch>
        </p:blipFill>
        <p:spPr>
          <a:xfrm>
            <a:off x="292100" y="912812"/>
            <a:ext cx="7769225" cy="173043"/>
          </a:xfrm>
          <a:prstGeom prst="rect">
            <a:avLst/>
          </a:prstGeom>
          <a:ln w="12700">
            <a:miter lim="400000"/>
          </a:ln>
        </p:spPr>
      </p:pic>
      <p:sp>
        <p:nvSpPr>
          <p:cNvPr id="1824" name="Shape 1806"/>
          <p:cNvSpPr txBox="1"/>
          <p:nvPr>
            <p:ph type="title" idx="4294967295"/>
          </p:nvPr>
        </p:nvSpPr>
        <p:spPr>
          <a:xfrm>
            <a:off x="241299" y="280985"/>
            <a:ext cx="8193090" cy="833439"/>
          </a:xfrm>
          <a:prstGeom prst="rect">
            <a:avLst/>
          </a:prstGeom>
        </p:spPr>
        <p:txBody>
          <a:bodyPr/>
          <a:lstStyle>
            <a:lvl1pPr defTabSz="905255">
              <a:defRPr sz="3900"/>
            </a:lvl1pPr>
          </a:lstStyle>
          <a:p>
            <a:pPr/>
            <a:r>
              <a:t>Packet-switching: store-and-forward</a:t>
            </a:r>
          </a:p>
        </p:txBody>
      </p:sp>
      <p:sp>
        <p:nvSpPr>
          <p:cNvPr id="1825" name="Shape 1807"/>
          <p:cNvSpPr txBox="1"/>
          <p:nvPr>
            <p:ph type="body" sz="half" idx="4294967295"/>
          </p:nvPr>
        </p:nvSpPr>
        <p:spPr>
          <a:xfrm>
            <a:off x="579432" y="3486150"/>
            <a:ext cx="4143383" cy="3262313"/>
          </a:xfrm>
          <a:prstGeom prst="rect">
            <a:avLst/>
          </a:prstGeom>
        </p:spPr>
        <p:txBody>
          <a:bodyPr/>
          <a:lstStyle/>
          <a:p>
            <a:pPr>
              <a:spcBef>
                <a:spcPts val="500"/>
              </a:spcBef>
              <a:buSzPct val="75000"/>
              <a:buChar char="❖"/>
              <a:defRPr sz="2400"/>
            </a:pPr>
            <a:r>
              <a:t>takes </a:t>
            </a:r>
            <a:r>
              <a:rPr i="1"/>
              <a:t>L</a:t>
            </a:r>
            <a:r>
              <a:t>/</a:t>
            </a:r>
            <a:r>
              <a:rPr i="1"/>
              <a:t>R</a:t>
            </a:r>
            <a:r>
              <a:t> seconds to transmit (push out) </a:t>
            </a:r>
            <a:r>
              <a:rPr i="1"/>
              <a:t>L</a:t>
            </a:r>
            <a:r>
              <a:t>-bit packet into link at </a:t>
            </a:r>
            <a:r>
              <a:rPr i="1"/>
              <a:t>R</a:t>
            </a:r>
            <a:r>
              <a:t> bps</a:t>
            </a:r>
          </a:p>
          <a:p>
            <a:pPr>
              <a:spcBef>
                <a:spcPts val="500"/>
              </a:spcBef>
              <a:buSzPct val="75000"/>
              <a:buChar char="❖"/>
              <a:defRPr i="1" sz="2400">
                <a:solidFill>
                  <a:srgbClr val="CC0000"/>
                </a:solidFill>
              </a:defRPr>
            </a:pPr>
            <a:r>
              <a:t>store and forward:</a:t>
            </a:r>
            <a:r>
              <a:rPr>
                <a:solidFill>
                  <a:srgbClr val="FF0000"/>
                </a:solidFill>
              </a:rPr>
              <a:t> </a:t>
            </a:r>
            <a:r>
              <a:rPr i="0">
                <a:solidFill>
                  <a:srgbClr val="000000"/>
                </a:solidFill>
              </a:rPr>
              <a:t>entire packet must  arrive at router before it can be transmitted on next link</a:t>
            </a:r>
          </a:p>
        </p:txBody>
      </p:sp>
      <p:sp>
        <p:nvSpPr>
          <p:cNvPr id="1826" name="Shape 1808"/>
          <p:cNvSpPr txBox="1"/>
          <p:nvPr/>
        </p:nvSpPr>
        <p:spPr>
          <a:xfrm>
            <a:off x="5456237" y="3602037"/>
            <a:ext cx="3514731" cy="19176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a:lnSpc>
                <a:spcPct val="90000"/>
              </a:lnSpc>
              <a:spcBef>
                <a:spcPts val="500"/>
              </a:spcBef>
              <a:defRPr i="1">
                <a:solidFill>
                  <a:srgbClr val="000099"/>
                </a:solidFill>
                <a:latin typeface="Gill Sans MT"/>
                <a:ea typeface="Gill Sans MT"/>
                <a:cs typeface="Gill Sans MT"/>
                <a:sym typeface="Gill Sans MT"/>
              </a:defRPr>
            </a:pPr>
            <a:r>
              <a:t>one-hop numerical example:</a:t>
            </a:r>
          </a:p>
          <a:p>
            <a:pPr marL="342900" indent="-342900">
              <a:lnSpc>
                <a:spcPct val="90000"/>
              </a:lnSpc>
              <a:spcBef>
                <a:spcPts val="500"/>
              </a:spcBef>
              <a:buClr>
                <a:srgbClr val="000099"/>
              </a:buClr>
              <a:buSzPct val="100000"/>
              <a:buChar char="▪"/>
              <a:defRPr i="1">
                <a:latin typeface="Gill Sans MT"/>
                <a:ea typeface="Gill Sans MT"/>
                <a:cs typeface="Gill Sans MT"/>
                <a:sym typeface="Gill Sans MT"/>
              </a:defRPr>
            </a:pPr>
            <a:r>
              <a:t>L</a:t>
            </a:r>
            <a:r>
              <a:rPr i="0"/>
              <a:t> = 7.5 Mbits</a:t>
            </a:r>
          </a:p>
          <a:p>
            <a:pPr marL="342900" indent="-342900">
              <a:lnSpc>
                <a:spcPct val="90000"/>
              </a:lnSpc>
              <a:spcBef>
                <a:spcPts val="500"/>
              </a:spcBef>
              <a:buClr>
                <a:srgbClr val="000099"/>
              </a:buClr>
              <a:buSzPct val="100000"/>
              <a:buChar char="▪"/>
              <a:defRPr i="1">
                <a:latin typeface="Gill Sans MT"/>
                <a:ea typeface="Gill Sans MT"/>
                <a:cs typeface="Gill Sans MT"/>
                <a:sym typeface="Gill Sans MT"/>
              </a:defRPr>
            </a:pPr>
            <a:r>
              <a:t>R</a:t>
            </a:r>
            <a:r>
              <a:rPr i="0"/>
              <a:t> = 1.5 Mbps</a:t>
            </a:r>
          </a:p>
          <a:p>
            <a:pPr marL="342900" indent="-342900">
              <a:lnSpc>
                <a:spcPct val="90000"/>
              </a:lnSpc>
              <a:spcBef>
                <a:spcPts val="500"/>
              </a:spcBef>
              <a:buClr>
                <a:srgbClr val="000099"/>
              </a:buClr>
              <a:buSzPct val="100000"/>
              <a:buChar char="▪"/>
              <a:defRPr>
                <a:latin typeface="Gill Sans MT"/>
                <a:ea typeface="Gill Sans MT"/>
                <a:cs typeface="Gill Sans MT"/>
                <a:sym typeface="Gill Sans MT"/>
              </a:defRPr>
            </a:pPr>
            <a:r>
              <a:t>one-hop transmission delay = 5 sec</a:t>
            </a:r>
          </a:p>
        </p:txBody>
      </p:sp>
      <p:sp>
        <p:nvSpPr>
          <p:cNvPr id="1827" name="Shape 1809"/>
          <p:cNvSpPr/>
          <p:nvPr/>
        </p:nvSpPr>
        <p:spPr>
          <a:xfrm>
            <a:off x="4975223" y="5695948"/>
            <a:ext cx="152407" cy="7286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014"/>
                  <a:pt x="10800" y="2264"/>
                </a:cubicBezTo>
                <a:lnTo>
                  <a:pt x="10800" y="8536"/>
                </a:lnTo>
                <a:cubicBezTo>
                  <a:pt x="10800" y="9786"/>
                  <a:pt x="15635" y="10800"/>
                  <a:pt x="21600" y="10800"/>
                </a:cubicBezTo>
                <a:cubicBezTo>
                  <a:pt x="15635" y="10800"/>
                  <a:pt x="10800" y="11814"/>
                  <a:pt x="10800" y="13064"/>
                </a:cubicBezTo>
                <a:lnTo>
                  <a:pt x="10800" y="19336"/>
                </a:lnTo>
                <a:cubicBezTo>
                  <a:pt x="10800" y="20586"/>
                  <a:pt x="5965" y="21600"/>
                  <a:pt x="0" y="21600"/>
                </a:cubicBezTo>
              </a:path>
            </a:pathLst>
          </a:custGeom>
          <a:ln>
            <a:solidFill>
              <a:srgbClr val="000000"/>
            </a:solidFill>
          </a:ln>
        </p:spPr>
        <p:txBody>
          <a:bodyPr lIns="45718" tIns="45718" rIns="45718" bIns="45718" anchor="ctr"/>
          <a:lstStyle/>
          <a:p>
            <a:pPr>
              <a:defRPr sz="1800">
                <a:latin typeface="+mj-lt"/>
                <a:ea typeface="+mj-ea"/>
                <a:cs typeface="+mj-cs"/>
                <a:sym typeface="Times New Roman"/>
              </a:defRPr>
            </a:pPr>
          </a:p>
        </p:txBody>
      </p:sp>
      <p:sp>
        <p:nvSpPr>
          <p:cNvPr id="1828" name="Shape 1810"/>
          <p:cNvSpPr txBox="1"/>
          <p:nvPr/>
        </p:nvSpPr>
        <p:spPr>
          <a:xfrm>
            <a:off x="5121273" y="5999162"/>
            <a:ext cx="2696598" cy="396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latin typeface="Gill Sans MT"/>
                <a:ea typeface="Gill Sans MT"/>
                <a:cs typeface="Gill Sans MT"/>
                <a:sym typeface="Gill Sans MT"/>
              </a:defRPr>
            </a:lvl1pPr>
          </a:lstStyle>
          <a:p>
            <a:pPr/>
            <a:r>
              <a:t>more on delay shortly …</a:t>
            </a:r>
          </a:p>
        </p:txBody>
      </p:sp>
      <p:sp>
        <p:nvSpPr>
          <p:cNvPr id="1829" name="Shape 1811"/>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
        <p:nvSpPr>
          <p:cNvPr id="1830" name="Shape 1812"/>
          <p:cNvSpPr txBox="1"/>
          <p:nvPr/>
        </p:nvSpPr>
        <p:spPr>
          <a:xfrm>
            <a:off x="882649" y="2679699"/>
            <a:ext cx="720955"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latin typeface="Calibri"/>
                <a:ea typeface="Calibri"/>
                <a:cs typeface="Calibri"/>
                <a:sym typeface="Calibri"/>
              </a:defRPr>
            </a:lvl1pPr>
          </a:lstStyle>
          <a:p>
            <a:pPr/>
            <a:r>
              <a:t>source</a:t>
            </a:r>
          </a:p>
        </p:txBody>
      </p:sp>
      <p:grpSp>
        <p:nvGrpSpPr>
          <p:cNvPr id="1833" name="Group 1815"/>
          <p:cNvGrpSpPr/>
          <p:nvPr/>
        </p:nvGrpSpPr>
        <p:grpSpPr>
          <a:xfrm>
            <a:off x="1630356" y="2627376"/>
            <a:ext cx="1057289" cy="561922"/>
            <a:chOff x="0" y="0"/>
            <a:chExt cx="1057287" cy="561921"/>
          </a:xfrm>
        </p:grpSpPr>
        <p:pic>
          <p:nvPicPr>
            <p:cNvPr id="1831" name="image37.png" descr="image37.png"/>
            <p:cNvPicPr>
              <a:picLocks noChangeAspect="1"/>
            </p:cNvPicPr>
            <p:nvPr/>
          </p:nvPicPr>
          <p:blipFill>
            <a:blip r:embed="rId3">
              <a:extLst/>
            </a:blip>
            <a:stretch>
              <a:fillRect/>
            </a:stretch>
          </p:blipFill>
          <p:spPr>
            <a:xfrm>
              <a:off x="-1" y="155511"/>
              <a:ext cx="1057288" cy="406411"/>
            </a:xfrm>
            <a:prstGeom prst="rect">
              <a:avLst/>
            </a:prstGeom>
            <a:ln w="12700" cap="flat">
              <a:noFill/>
              <a:miter lim="400000"/>
            </a:ln>
            <a:effectLst/>
          </p:spPr>
        </p:pic>
        <p:pic>
          <p:nvPicPr>
            <p:cNvPr id="1832" name="image38.png" descr="image38.png"/>
            <p:cNvPicPr>
              <a:picLocks noChangeAspect="1"/>
            </p:cNvPicPr>
            <p:nvPr/>
          </p:nvPicPr>
          <p:blipFill>
            <a:blip r:embed="rId4">
              <a:extLst/>
            </a:blip>
            <a:stretch>
              <a:fillRect/>
            </a:stretch>
          </p:blipFill>
          <p:spPr>
            <a:xfrm>
              <a:off x="52134" y="-1"/>
              <a:ext cx="987563" cy="542554"/>
            </a:xfrm>
            <a:prstGeom prst="rect">
              <a:avLst/>
            </a:prstGeom>
            <a:ln w="12700" cap="flat">
              <a:noFill/>
              <a:miter lim="400000"/>
            </a:ln>
            <a:effectLst/>
          </p:spPr>
        </p:pic>
      </p:grpSp>
      <p:sp>
        <p:nvSpPr>
          <p:cNvPr id="1834" name="Shape 1816"/>
          <p:cNvSpPr/>
          <p:nvPr/>
        </p:nvSpPr>
        <p:spPr>
          <a:xfrm>
            <a:off x="2576509" y="2876231"/>
            <a:ext cx="1738317" cy="5"/>
          </a:xfrm>
          <a:prstGeom prst="line">
            <a:avLst/>
          </a:prstGeom>
          <a:ln w="19050">
            <a:solidFill>
              <a:srgbClr val="000000"/>
            </a:solidFill>
          </a:ln>
        </p:spPr>
        <p:txBody>
          <a:bodyPr lIns="45718" tIns="45718" rIns="45718" bIns="45718"/>
          <a:lstStyle/>
          <a:p>
            <a:pPr/>
          </a:p>
        </p:txBody>
      </p:sp>
      <p:grpSp>
        <p:nvGrpSpPr>
          <p:cNvPr id="1842" name="Group 1824"/>
          <p:cNvGrpSpPr/>
          <p:nvPr/>
        </p:nvGrpSpPr>
        <p:grpSpPr>
          <a:xfrm>
            <a:off x="3922704" y="2687624"/>
            <a:ext cx="1058875" cy="384194"/>
            <a:chOff x="-1" y="-2"/>
            <a:chExt cx="1058873" cy="384193"/>
          </a:xfrm>
        </p:grpSpPr>
        <p:grpSp>
          <p:nvGrpSpPr>
            <p:cNvPr id="1839" name="Group 1821"/>
            <p:cNvGrpSpPr/>
            <p:nvPr/>
          </p:nvGrpSpPr>
          <p:grpSpPr>
            <a:xfrm>
              <a:off x="4070" y="-3"/>
              <a:ext cx="1035997" cy="384195"/>
              <a:chOff x="0" y="0"/>
              <a:chExt cx="1035996" cy="384193"/>
            </a:xfrm>
          </p:grpSpPr>
          <p:pic>
            <p:nvPicPr>
              <p:cNvPr id="1835" name="image39.png" descr="image39.png"/>
              <p:cNvPicPr>
                <a:picLocks noChangeAspect="1"/>
              </p:cNvPicPr>
              <p:nvPr/>
            </p:nvPicPr>
            <p:blipFill>
              <a:blip r:embed="rId5">
                <a:extLst/>
              </a:blip>
              <a:stretch>
                <a:fillRect/>
              </a:stretch>
            </p:blipFill>
            <p:spPr>
              <a:xfrm>
                <a:off x="-1" y="51143"/>
                <a:ext cx="1035997" cy="333050"/>
              </a:xfrm>
              <a:prstGeom prst="rect">
                <a:avLst/>
              </a:prstGeom>
              <a:ln w="12700" cap="flat">
                <a:noFill/>
                <a:miter lim="400000"/>
              </a:ln>
              <a:effectLst/>
            </p:spPr>
          </p:pic>
          <p:sp>
            <p:nvSpPr>
              <p:cNvPr id="1836" name="Shape 1818"/>
              <p:cNvSpPr/>
              <p:nvPr/>
            </p:nvSpPr>
            <p:spPr>
              <a:xfrm>
                <a:off x="880176" y="195269"/>
                <a:ext cx="36519" cy="123832"/>
              </a:xfrm>
              <a:prstGeom prst="rect">
                <a:avLst/>
              </a:prstGeom>
              <a:solidFill>
                <a:srgbClr val="BFBFBF"/>
              </a:solidFill>
              <a:ln w="12700" cap="flat">
                <a:noFill/>
                <a:miter lim="400000"/>
              </a:ln>
              <a:effectLst/>
            </p:spPr>
            <p:txBody>
              <a:bodyPr wrap="square" lIns="45718" tIns="45718" rIns="45718" bIns="45718" numCol="1" anchor="ctr">
                <a:noAutofit/>
              </a:bodyPr>
              <a:lstStyle/>
              <a:p>
                <a:pPr algn="ctr">
                  <a:defRPr sz="1800">
                    <a:solidFill>
                      <a:srgbClr val="FFFFFF"/>
                    </a:solidFill>
                    <a:latin typeface="Calibri"/>
                    <a:ea typeface="Calibri"/>
                    <a:cs typeface="Calibri"/>
                    <a:sym typeface="Calibri"/>
                  </a:defRPr>
                </a:pPr>
              </a:p>
            </p:txBody>
          </p:sp>
          <p:sp>
            <p:nvSpPr>
              <p:cNvPr id="1837" name="Shape 1819"/>
              <p:cNvSpPr/>
              <p:nvPr/>
            </p:nvSpPr>
            <p:spPr>
              <a:xfrm>
                <a:off x="159441" y="207969"/>
                <a:ext cx="50806" cy="123831"/>
              </a:xfrm>
              <a:prstGeom prst="rect">
                <a:avLst/>
              </a:prstGeom>
              <a:solidFill>
                <a:srgbClr val="BFBFBF"/>
              </a:solidFill>
              <a:ln w="12700" cap="flat">
                <a:noFill/>
                <a:miter lim="400000"/>
              </a:ln>
              <a:effectLst/>
            </p:spPr>
            <p:txBody>
              <a:bodyPr wrap="square" lIns="45718" tIns="45718" rIns="45718" bIns="45718" numCol="1" anchor="ctr">
                <a:noAutofit/>
              </a:bodyPr>
              <a:lstStyle/>
              <a:p>
                <a:pPr algn="ctr">
                  <a:defRPr sz="1800">
                    <a:solidFill>
                      <a:srgbClr val="FFFFFF"/>
                    </a:solidFill>
                    <a:latin typeface="Calibri"/>
                    <a:ea typeface="Calibri"/>
                    <a:cs typeface="Calibri"/>
                    <a:sym typeface="Calibri"/>
                  </a:defRPr>
                </a:pPr>
              </a:p>
            </p:txBody>
          </p:sp>
          <p:sp>
            <p:nvSpPr>
              <p:cNvPr id="1838" name="Shape 1820"/>
              <p:cNvSpPr/>
              <p:nvPr/>
            </p:nvSpPr>
            <p:spPr>
              <a:xfrm>
                <a:off x="34028" y="-1"/>
                <a:ext cx="971569" cy="273069"/>
              </a:xfrm>
              <a:prstGeom prst="ellipse">
                <a:avLst/>
              </a:prstGeom>
              <a:solidFill>
                <a:srgbClr val="EAEAEA"/>
              </a:solidFill>
              <a:ln w="12700" cap="flat">
                <a:noFill/>
                <a:miter lim="400000"/>
              </a:ln>
              <a:effectLst/>
            </p:spPr>
            <p:txBody>
              <a:bodyPr wrap="square" lIns="45718" tIns="45718" rIns="45718" bIns="45718" numCol="1" anchor="ctr">
                <a:noAutofit/>
              </a:bodyPr>
              <a:lstStyle/>
              <a:p>
                <a:pPr algn="ctr">
                  <a:defRPr sz="1800">
                    <a:solidFill>
                      <a:srgbClr val="FFFFFF"/>
                    </a:solidFill>
                    <a:latin typeface="Calibri"/>
                    <a:ea typeface="Calibri"/>
                    <a:cs typeface="Calibri"/>
                    <a:sym typeface="Calibri"/>
                  </a:defRPr>
                </a:pPr>
              </a:p>
            </p:txBody>
          </p:sp>
        </p:grpSp>
        <p:sp>
          <p:nvSpPr>
            <p:cNvPr id="1840" name="Shape 1822"/>
            <p:cNvSpPr/>
            <p:nvPr/>
          </p:nvSpPr>
          <p:spPr>
            <a:xfrm>
              <a:off x="989017" y="25403"/>
              <a:ext cx="69856" cy="69857"/>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sz="1800">
                  <a:solidFill>
                    <a:srgbClr val="FFFFFF"/>
                  </a:solidFill>
                  <a:latin typeface="Calibri"/>
                  <a:ea typeface="Calibri"/>
                  <a:cs typeface="Calibri"/>
                  <a:sym typeface="Calibri"/>
                </a:defRPr>
              </a:pPr>
            </a:p>
          </p:txBody>
        </p:sp>
        <p:sp>
          <p:nvSpPr>
            <p:cNvPr id="1841" name="Shape 1823"/>
            <p:cNvSpPr/>
            <p:nvPr/>
          </p:nvSpPr>
          <p:spPr>
            <a:xfrm>
              <a:off x="-2" y="28578"/>
              <a:ext cx="69857" cy="69856"/>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sz="1800">
                  <a:solidFill>
                    <a:srgbClr val="FFFFFF"/>
                  </a:solidFill>
                  <a:latin typeface="Calibri"/>
                  <a:ea typeface="Calibri"/>
                  <a:cs typeface="Calibri"/>
                  <a:sym typeface="Calibri"/>
                </a:defRPr>
              </a:pPr>
            </a:p>
          </p:txBody>
        </p:sp>
      </p:grpSp>
      <p:grpSp>
        <p:nvGrpSpPr>
          <p:cNvPr id="1846" name="Group 1828"/>
          <p:cNvGrpSpPr/>
          <p:nvPr/>
        </p:nvGrpSpPr>
        <p:grpSpPr>
          <a:xfrm>
            <a:off x="3876675" y="1608133"/>
            <a:ext cx="1092200" cy="303221"/>
            <a:chOff x="0" y="0"/>
            <a:chExt cx="1092200" cy="303219"/>
          </a:xfrm>
        </p:grpSpPr>
        <p:pic>
          <p:nvPicPr>
            <p:cNvPr id="1843" name="image40.png" descr="image40.png"/>
            <p:cNvPicPr>
              <a:picLocks noChangeAspect="1"/>
            </p:cNvPicPr>
            <p:nvPr/>
          </p:nvPicPr>
          <p:blipFill>
            <a:blip r:embed="rId6">
              <a:extLst/>
            </a:blip>
            <a:stretch>
              <a:fillRect/>
            </a:stretch>
          </p:blipFill>
          <p:spPr>
            <a:xfrm>
              <a:off x="0" y="-1"/>
              <a:ext cx="1092200" cy="280995"/>
            </a:xfrm>
            <a:prstGeom prst="rect">
              <a:avLst/>
            </a:prstGeom>
            <a:ln w="12700" cap="flat">
              <a:noFill/>
              <a:miter lim="400000"/>
            </a:ln>
            <a:effectLst/>
          </p:spPr>
        </p:pic>
        <p:sp>
          <p:nvSpPr>
            <p:cNvPr id="1844" name="Shape 1826"/>
            <p:cNvSpPr/>
            <p:nvPr/>
          </p:nvSpPr>
          <p:spPr>
            <a:xfrm>
              <a:off x="1006475" y="217488"/>
              <a:ext cx="73030" cy="73031"/>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sz="1800">
                  <a:solidFill>
                    <a:srgbClr val="FFFFFF"/>
                  </a:solidFill>
                  <a:latin typeface="Calibri"/>
                  <a:ea typeface="Calibri"/>
                  <a:cs typeface="Calibri"/>
                  <a:sym typeface="Calibri"/>
                </a:defRPr>
              </a:pPr>
            </a:p>
          </p:txBody>
        </p:sp>
        <p:sp>
          <p:nvSpPr>
            <p:cNvPr id="1845" name="Shape 1827"/>
            <p:cNvSpPr/>
            <p:nvPr/>
          </p:nvSpPr>
          <p:spPr>
            <a:xfrm>
              <a:off x="25395" y="230188"/>
              <a:ext cx="73030" cy="73031"/>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sz="1800">
                  <a:solidFill>
                    <a:srgbClr val="FFFFFF"/>
                  </a:solidFill>
                  <a:latin typeface="Calibri"/>
                  <a:ea typeface="Calibri"/>
                  <a:cs typeface="Calibri"/>
                  <a:sym typeface="Calibri"/>
                </a:defRPr>
              </a:pPr>
            </a:p>
          </p:txBody>
        </p:sp>
      </p:grpSp>
      <p:grpSp>
        <p:nvGrpSpPr>
          <p:cNvPr id="1849" name="Group 1831"/>
          <p:cNvGrpSpPr/>
          <p:nvPr/>
        </p:nvGrpSpPr>
        <p:grpSpPr>
          <a:xfrm>
            <a:off x="1719069" y="1196968"/>
            <a:ext cx="1182637" cy="839104"/>
            <a:chOff x="0" y="-1"/>
            <a:chExt cx="1182635" cy="839103"/>
          </a:xfrm>
        </p:grpSpPr>
        <p:pic>
          <p:nvPicPr>
            <p:cNvPr id="1847" name="image41.png" descr="image41.png"/>
            <p:cNvPicPr>
              <a:picLocks noChangeAspect="1"/>
            </p:cNvPicPr>
            <p:nvPr/>
          </p:nvPicPr>
          <p:blipFill>
            <a:blip r:embed="rId7">
              <a:extLst/>
            </a:blip>
            <a:stretch>
              <a:fillRect/>
            </a:stretch>
          </p:blipFill>
          <p:spPr>
            <a:xfrm>
              <a:off x="143067" y="-2"/>
              <a:ext cx="835032" cy="730261"/>
            </a:xfrm>
            <a:prstGeom prst="rect">
              <a:avLst/>
            </a:prstGeom>
            <a:ln w="12700" cap="flat">
              <a:noFill/>
              <a:miter lim="400000"/>
            </a:ln>
            <a:effectLst/>
          </p:spPr>
        </p:pic>
        <p:pic>
          <p:nvPicPr>
            <p:cNvPr id="1848" name="image42.png" descr="image42.png"/>
            <p:cNvPicPr>
              <a:picLocks noChangeAspect="1"/>
            </p:cNvPicPr>
            <p:nvPr/>
          </p:nvPicPr>
          <p:blipFill>
            <a:blip r:embed="rId8">
              <a:extLst/>
            </a:blip>
            <a:stretch>
              <a:fillRect/>
            </a:stretch>
          </p:blipFill>
          <p:spPr>
            <a:xfrm>
              <a:off x="-1" y="333123"/>
              <a:ext cx="1182636" cy="505980"/>
            </a:xfrm>
            <a:prstGeom prst="rect">
              <a:avLst/>
            </a:prstGeom>
            <a:ln w="12700" cap="flat">
              <a:noFill/>
              <a:miter lim="400000"/>
            </a:ln>
            <a:effectLst/>
          </p:spPr>
        </p:pic>
      </p:grpSp>
      <p:sp>
        <p:nvSpPr>
          <p:cNvPr id="1850" name="Shape 1832"/>
          <p:cNvSpPr txBox="1"/>
          <p:nvPr/>
        </p:nvSpPr>
        <p:spPr>
          <a:xfrm>
            <a:off x="2935284" y="2908299"/>
            <a:ext cx="608441"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i="1" sz="1800">
                <a:latin typeface="Calibri"/>
                <a:ea typeface="Calibri"/>
                <a:cs typeface="Calibri"/>
                <a:sym typeface="Calibri"/>
              </a:defRPr>
            </a:pPr>
            <a:r>
              <a:t>R</a:t>
            </a:r>
            <a:r>
              <a:rPr i="0"/>
              <a:t> bps</a:t>
            </a:r>
          </a:p>
        </p:txBody>
      </p:sp>
      <p:sp>
        <p:nvSpPr>
          <p:cNvPr id="1851" name="Shape 1833"/>
          <p:cNvSpPr/>
          <p:nvPr/>
        </p:nvSpPr>
        <p:spPr>
          <a:xfrm>
            <a:off x="4967287" y="2880995"/>
            <a:ext cx="1738318" cy="5"/>
          </a:xfrm>
          <a:prstGeom prst="line">
            <a:avLst/>
          </a:prstGeom>
          <a:ln w="19050">
            <a:solidFill>
              <a:srgbClr val="000000"/>
            </a:solidFill>
          </a:ln>
        </p:spPr>
        <p:txBody>
          <a:bodyPr lIns="45718" tIns="45718" rIns="45718" bIns="45718"/>
          <a:lstStyle/>
          <a:p>
            <a:pPr/>
          </a:p>
        </p:txBody>
      </p:sp>
      <p:grpSp>
        <p:nvGrpSpPr>
          <p:cNvPr id="1854" name="Group 1836"/>
          <p:cNvGrpSpPr/>
          <p:nvPr/>
        </p:nvGrpSpPr>
        <p:grpSpPr>
          <a:xfrm>
            <a:off x="5945183" y="2071684"/>
            <a:ext cx="1477974" cy="1284298"/>
            <a:chOff x="0" y="0"/>
            <a:chExt cx="1477973" cy="1284296"/>
          </a:xfrm>
        </p:grpSpPr>
        <p:pic>
          <p:nvPicPr>
            <p:cNvPr id="1852" name="image43.png" descr="image43.png"/>
            <p:cNvPicPr>
              <a:picLocks noChangeAspect="1"/>
            </p:cNvPicPr>
            <p:nvPr/>
          </p:nvPicPr>
          <p:blipFill>
            <a:blip r:embed="rId9">
              <a:extLst/>
            </a:blip>
            <a:stretch>
              <a:fillRect/>
            </a:stretch>
          </p:blipFill>
          <p:spPr>
            <a:xfrm flipH="1">
              <a:off x="-1" y="0"/>
              <a:ext cx="1477974" cy="1284298"/>
            </a:xfrm>
            <a:prstGeom prst="rect">
              <a:avLst/>
            </a:prstGeom>
            <a:ln w="12700" cap="flat">
              <a:noFill/>
              <a:miter lim="400000"/>
            </a:ln>
            <a:effectLst/>
          </p:spPr>
        </p:pic>
        <p:sp>
          <p:nvSpPr>
            <p:cNvPr id="1853" name="Shape 1835"/>
            <p:cNvSpPr/>
            <p:nvPr/>
          </p:nvSpPr>
          <p:spPr>
            <a:xfrm flipH="1">
              <a:off x="629754" y="124360"/>
              <a:ext cx="714132" cy="5869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C0C0C0"/>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855" name="Shape 1837"/>
          <p:cNvSpPr txBox="1"/>
          <p:nvPr/>
        </p:nvSpPr>
        <p:spPr>
          <a:xfrm>
            <a:off x="7427910" y="2778124"/>
            <a:ext cx="1151031"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latin typeface="Calibri"/>
                <a:ea typeface="Calibri"/>
                <a:cs typeface="Calibri"/>
                <a:sym typeface="Calibri"/>
              </a:defRPr>
            </a:lvl1pPr>
          </a:lstStyle>
          <a:p>
            <a:pPr/>
            <a:r>
              <a:t>destination</a:t>
            </a:r>
          </a:p>
        </p:txBody>
      </p:sp>
      <p:sp>
        <p:nvSpPr>
          <p:cNvPr id="1856" name="Shape 1838"/>
          <p:cNvSpPr txBox="1"/>
          <p:nvPr/>
        </p:nvSpPr>
        <p:spPr>
          <a:xfrm>
            <a:off x="2395534" y="2574924"/>
            <a:ext cx="207126" cy="332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latin typeface="Calibri"/>
                <a:ea typeface="Calibri"/>
                <a:cs typeface="Calibri"/>
                <a:sym typeface="Calibri"/>
              </a:defRPr>
            </a:lvl1pPr>
          </a:lstStyle>
          <a:p>
            <a:pPr/>
            <a:r>
              <a:t>1</a:t>
            </a:r>
          </a:p>
        </p:txBody>
      </p:sp>
      <p:sp>
        <p:nvSpPr>
          <p:cNvPr id="1857" name="Shape 1839"/>
          <p:cNvSpPr txBox="1"/>
          <p:nvPr/>
        </p:nvSpPr>
        <p:spPr>
          <a:xfrm>
            <a:off x="2198684" y="2581274"/>
            <a:ext cx="207126" cy="332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latin typeface="Calibri"/>
                <a:ea typeface="Calibri"/>
                <a:cs typeface="Calibri"/>
                <a:sym typeface="Calibri"/>
              </a:defRPr>
            </a:lvl1pPr>
          </a:lstStyle>
          <a:p>
            <a:pPr/>
            <a:r>
              <a:t>2</a:t>
            </a:r>
          </a:p>
        </p:txBody>
      </p:sp>
      <p:sp>
        <p:nvSpPr>
          <p:cNvPr id="1858" name="Shape 1840"/>
          <p:cNvSpPr txBox="1"/>
          <p:nvPr/>
        </p:nvSpPr>
        <p:spPr>
          <a:xfrm>
            <a:off x="2011359" y="2578099"/>
            <a:ext cx="207126" cy="332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latin typeface="Calibri"/>
                <a:ea typeface="Calibri"/>
                <a:cs typeface="Calibri"/>
                <a:sym typeface="Calibri"/>
              </a:defRPr>
            </a:lvl1pPr>
          </a:lstStyle>
          <a:p>
            <a:pPr/>
            <a:r>
              <a:t>3</a:t>
            </a:r>
          </a:p>
        </p:txBody>
      </p:sp>
      <p:grpSp>
        <p:nvGrpSpPr>
          <p:cNvPr id="1888" name="Group 1870"/>
          <p:cNvGrpSpPr/>
          <p:nvPr/>
        </p:nvGrpSpPr>
        <p:grpSpPr>
          <a:xfrm>
            <a:off x="1744650" y="1873241"/>
            <a:ext cx="2940193" cy="841392"/>
            <a:chOff x="-2" y="-1"/>
            <a:chExt cx="2940192" cy="841390"/>
          </a:xfrm>
        </p:grpSpPr>
        <p:grpSp>
          <p:nvGrpSpPr>
            <p:cNvPr id="1867" name="Group 1849"/>
            <p:cNvGrpSpPr/>
            <p:nvPr/>
          </p:nvGrpSpPr>
          <p:grpSpPr>
            <a:xfrm>
              <a:off x="2393952" y="-2"/>
              <a:ext cx="503253" cy="771540"/>
              <a:chOff x="-1" y="0"/>
              <a:chExt cx="503251" cy="771539"/>
            </a:xfrm>
          </p:grpSpPr>
          <p:sp>
            <p:nvSpPr>
              <p:cNvPr id="1859" name="Shape 1841"/>
              <p:cNvSpPr/>
              <p:nvPr/>
            </p:nvSpPr>
            <p:spPr>
              <a:xfrm>
                <a:off x="384178" y="550871"/>
                <a:ext cx="114306" cy="220668"/>
              </a:xfrm>
              <a:prstGeom prst="rect">
                <a:avLst/>
              </a:prstGeom>
              <a:solidFill>
                <a:srgbClr val="33CCFF"/>
              </a:solidFill>
              <a:ln w="12700" cap="flat">
                <a:noFill/>
                <a:miter lim="400000"/>
              </a:ln>
              <a:effectLst/>
            </p:spPr>
            <p:txBody>
              <a:bodyPr wrap="square" lIns="45718" tIns="45718" rIns="45718" bIns="45718" numCol="1" anchor="ctr">
                <a:noAutofit/>
              </a:bodyPr>
              <a:lstStyle/>
              <a:p>
                <a:pPr algn="ctr">
                  <a:defRPr sz="1800">
                    <a:solidFill>
                      <a:srgbClr val="FFFFFF"/>
                    </a:solidFill>
                    <a:latin typeface="Calibri"/>
                    <a:ea typeface="Calibri"/>
                    <a:cs typeface="Calibri"/>
                    <a:sym typeface="Calibri"/>
                  </a:defRPr>
                </a:pPr>
              </a:p>
            </p:txBody>
          </p:sp>
          <p:sp>
            <p:nvSpPr>
              <p:cNvPr id="1860" name="Shape 1842"/>
              <p:cNvSpPr/>
              <p:nvPr/>
            </p:nvSpPr>
            <p:spPr>
              <a:xfrm>
                <a:off x="3174" y="265115"/>
                <a:ext cx="381040" cy="506424"/>
              </a:xfrm>
              <a:custGeom>
                <a:avLst/>
                <a:gdLst/>
                <a:ahLst/>
                <a:cxnLst>
                  <a:cxn ang="0">
                    <a:pos x="wd2" y="hd2"/>
                  </a:cxn>
                  <a:cxn ang="5400000">
                    <a:pos x="wd2" y="hd2"/>
                  </a:cxn>
                  <a:cxn ang="10800000">
                    <a:pos x="wd2" y="hd2"/>
                  </a:cxn>
                  <a:cxn ang="16200000">
                    <a:pos x="wd2" y="hd2"/>
                  </a:cxn>
                </a:cxnLst>
                <a:rect l="0" t="0" r="r" b="b"/>
                <a:pathLst>
                  <a:path w="21573" h="21600" fill="norm" stroke="1" extrusionOk="0">
                    <a:moveTo>
                      <a:pt x="0" y="0"/>
                    </a:moveTo>
                    <a:lnTo>
                      <a:pt x="0" y="7225"/>
                    </a:lnTo>
                    <a:lnTo>
                      <a:pt x="21546" y="21600"/>
                    </a:lnTo>
                    <a:cubicBezTo>
                      <a:pt x="21511" y="14545"/>
                      <a:pt x="21600" y="18899"/>
                      <a:pt x="21565" y="11844"/>
                    </a:cubicBezTo>
                    <a:lnTo>
                      <a:pt x="0" y="0"/>
                    </a:lnTo>
                    <a:close/>
                  </a:path>
                </a:pathLst>
              </a:custGeom>
              <a:solidFill>
                <a:srgbClr val="4F81BD"/>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sp>
            <p:nvSpPr>
              <p:cNvPr id="1861" name="Shape 1843"/>
              <p:cNvSpPr/>
              <p:nvPr/>
            </p:nvSpPr>
            <p:spPr>
              <a:xfrm>
                <a:off x="-2" y="250826"/>
                <a:ext cx="503253" cy="295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46" y="0"/>
                    </a:moveTo>
                    <a:lnTo>
                      <a:pt x="0" y="250"/>
                    </a:lnTo>
                    <a:lnTo>
                      <a:pt x="16579" y="21600"/>
                    </a:lnTo>
                    <a:cubicBezTo>
                      <a:pt x="18404" y="21390"/>
                      <a:pt x="18164" y="21393"/>
                      <a:pt x="21600" y="21562"/>
                    </a:cubicBezTo>
                    <a:lnTo>
                      <a:pt x="3946" y="0"/>
                    </a:lnTo>
                    <a:close/>
                  </a:path>
                </a:pathLst>
              </a:custGeom>
              <a:solidFill>
                <a:srgbClr val="0099CC"/>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sp>
            <p:nvSpPr>
              <p:cNvPr id="1862" name="Shape 1844"/>
              <p:cNvSpPr/>
              <p:nvPr/>
            </p:nvSpPr>
            <p:spPr>
              <a:xfrm>
                <a:off x="6351" y="7939"/>
                <a:ext cx="485788" cy="5381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 y="452"/>
                    </a:moveTo>
                    <a:lnTo>
                      <a:pt x="0" y="10213"/>
                    </a:lnTo>
                    <a:lnTo>
                      <a:pt x="16518" y="21600"/>
                    </a:lnTo>
                    <a:lnTo>
                      <a:pt x="21600" y="21600"/>
                    </a:lnTo>
                    <a:cubicBezTo>
                      <a:pt x="21567" y="17985"/>
                      <a:pt x="21535" y="14370"/>
                      <a:pt x="21502" y="10755"/>
                    </a:cubicBezTo>
                    <a:lnTo>
                      <a:pt x="4007" y="0"/>
                    </a:lnTo>
                    <a:lnTo>
                      <a:pt x="195" y="452"/>
                    </a:lnTo>
                    <a:close/>
                  </a:path>
                </a:pathLst>
              </a:custGeom>
              <a:noFill/>
              <a:ln w="12700" cap="flat">
                <a:solidFill>
                  <a:srgbClr val="000000"/>
                </a:solidFill>
                <a:prstDash val="sysDash"/>
                <a:round/>
              </a:ln>
              <a:effectLst/>
            </p:spPr>
            <p:txBody>
              <a:bodyPr wrap="square" lIns="45718" tIns="45718" rIns="45718" bIns="45718" numCol="1" anchor="ctr">
                <a:noAutofit/>
              </a:bodyPr>
              <a:lstStyle/>
              <a:p>
                <a:pPr>
                  <a:defRPr>
                    <a:latin typeface="Arial"/>
                    <a:ea typeface="Arial"/>
                    <a:cs typeface="Arial"/>
                    <a:sym typeface="Arial"/>
                  </a:defRPr>
                </a:pPr>
              </a:p>
            </p:txBody>
          </p:sp>
          <p:sp>
            <p:nvSpPr>
              <p:cNvPr id="1863" name="Shape 1845"/>
              <p:cNvSpPr/>
              <p:nvPr/>
            </p:nvSpPr>
            <p:spPr>
              <a:xfrm>
                <a:off x="9722" y="19500"/>
                <a:ext cx="364257" cy="258742"/>
              </a:xfrm>
              <a:prstGeom prst="line">
                <a:avLst/>
              </a:prstGeom>
              <a:noFill/>
              <a:ln w="12700" cap="flat">
                <a:solidFill>
                  <a:srgbClr val="000000"/>
                </a:solidFill>
                <a:prstDash val="sysDash"/>
                <a:round/>
              </a:ln>
              <a:effectLst/>
            </p:spPr>
            <p:txBody>
              <a:bodyPr wrap="square" lIns="45718" tIns="45718" rIns="45718" bIns="45718" numCol="1" anchor="t">
                <a:noAutofit/>
              </a:bodyPr>
              <a:lstStyle/>
              <a:p>
                <a:pPr/>
              </a:p>
            </p:txBody>
          </p:sp>
          <p:sp>
            <p:nvSpPr>
              <p:cNvPr id="1864" name="Shape 1846"/>
              <p:cNvSpPr/>
              <p:nvPr/>
            </p:nvSpPr>
            <p:spPr>
              <a:xfrm flipV="1">
                <a:off x="376180" y="275990"/>
                <a:ext cx="114800" cy="2255"/>
              </a:xfrm>
              <a:prstGeom prst="line">
                <a:avLst/>
              </a:prstGeom>
              <a:noFill/>
              <a:ln w="12700" cap="flat">
                <a:solidFill>
                  <a:srgbClr val="000000"/>
                </a:solidFill>
                <a:prstDash val="sysDash"/>
                <a:round/>
              </a:ln>
              <a:effectLst/>
            </p:spPr>
            <p:txBody>
              <a:bodyPr wrap="square" lIns="45718" tIns="45718" rIns="45718" bIns="45718" numCol="1" anchor="t">
                <a:noAutofit/>
              </a:bodyPr>
              <a:lstStyle/>
              <a:p>
                <a:pPr/>
              </a:p>
            </p:txBody>
          </p:sp>
          <p:sp>
            <p:nvSpPr>
              <p:cNvPr id="1865" name="Shape 1847"/>
              <p:cNvSpPr/>
              <p:nvPr/>
            </p:nvSpPr>
            <p:spPr>
              <a:xfrm flipH="1">
                <a:off x="378387" y="278239"/>
                <a:ext cx="2214" cy="267744"/>
              </a:xfrm>
              <a:prstGeom prst="line">
                <a:avLst/>
              </a:prstGeom>
              <a:noFill/>
              <a:ln w="12700" cap="flat">
                <a:solidFill>
                  <a:srgbClr val="000000"/>
                </a:solidFill>
                <a:prstDash val="sysDash"/>
                <a:round/>
              </a:ln>
              <a:effectLst/>
            </p:spPr>
            <p:txBody>
              <a:bodyPr wrap="square" lIns="45718" tIns="45718" rIns="45718" bIns="45718" numCol="1" anchor="t">
                <a:noAutofit/>
              </a:bodyPr>
              <a:lstStyle/>
              <a:p>
                <a:pPr/>
              </a:p>
            </p:txBody>
          </p:sp>
          <p:sp>
            <p:nvSpPr>
              <p:cNvPr id="1866" name="Shape 1848"/>
              <p:cNvSpPr/>
              <p:nvPr/>
            </p:nvSpPr>
            <p:spPr>
              <a:xfrm flipH="1">
                <a:off x="94345" y="-1"/>
                <a:ext cx="2213" cy="267742"/>
              </a:xfrm>
              <a:prstGeom prst="line">
                <a:avLst/>
              </a:prstGeom>
              <a:noFill/>
              <a:ln w="12700" cap="flat">
                <a:solidFill>
                  <a:srgbClr val="000000"/>
                </a:solidFill>
                <a:prstDash val="sysDash"/>
                <a:round/>
              </a:ln>
              <a:effectLst/>
            </p:spPr>
            <p:txBody>
              <a:bodyPr wrap="square" lIns="45718" tIns="45718" rIns="45718" bIns="45718" numCol="1" anchor="t">
                <a:noAutofit/>
              </a:bodyPr>
              <a:lstStyle/>
              <a:p>
                <a:pPr/>
              </a:p>
            </p:txBody>
          </p:sp>
        </p:grpSp>
        <p:grpSp>
          <p:nvGrpSpPr>
            <p:cNvPr id="1876" name="Group 1858"/>
            <p:cNvGrpSpPr/>
            <p:nvPr/>
          </p:nvGrpSpPr>
          <p:grpSpPr>
            <a:xfrm>
              <a:off x="598487" y="7921"/>
              <a:ext cx="503251" cy="771557"/>
              <a:chOff x="-1" y="0"/>
              <a:chExt cx="503250" cy="771555"/>
            </a:xfrm>
          </p:grpSpPr>
          <p:sp>
            <p:nvSpPr>
              <p:cNvPr id="1868" name="Shape 1850"/>
              <p:cNvSpPr/>
              <p:nvPr/>
            </p:nvSpPr>
            <p:spPr>
              <a:xfrm>
                <a:off x="3175" y="265129"/>
                <a:ext cx="381037" cy="506426"/>
              </a:xfrm>
              <a:custGeom>
                <a:avLst/>
                <a:gdLst/>
                <a:ahLst/>
                <a:cxnLst>
                  <a:cxn ang="0">
                    <a:pos x="wd2" y="hd2"/>
                  </a:cxn>
                  <a:cxn ang="5400000">
                    <a:pos x="wd2" y="hd2"/>
                  </a:cxn>
                  <a:cxn ang="10800000">
                    <a:pos x="wd2" y="hd2"/>
                  </a:cxn>
                  <a:cxn ang="16200000">
                    <a:pos x="wd2" y="hd2"/>
                  </a:cxn>
                </a:cxnLst>
                <a:rect l="0" t="0" r="r" b="b"/>
                <a:pathLst>
                  <a:path w="21573" h="21600" fill="norm" stroke="1" extrusionOk="0">
                    <a:moveTo>
                      <a:pt x="0" y="0"/>
                    </a:moveTo>
                    <a:lnTo>
                      <a:pt x="0" y="7225"/>
                    </a:lnTo>
                    <a:lnTo>
                      <a:pt x="21546" y="21600"/>
                    </a:lnTo>
                    <a:cubicBezTo>
                      <a:pt x="21511" y="14545"/>
                      <a:pt x="21600" y="18899"/>
                      <a:pt x="21565" y="11844"/>
                    </a:cubicBezTo>
                    <a:lnTo>
                      <a:pt x="0" y="0"/>
                    </a:lnTo>
                    <a:close/>
                  </a:path>
                </a:pathLst>
              </a:custGeom>
              <a:solidFill>
                <a:srgbClr val="4F81BD"/>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sp>
            <p:nvSpPr>
              <p:cNvPr id="1869" name="Shape 1851"/>
              <p:cNvSpPr/>
              <p:nvPr/>
            </p:nvSpPr>
            <p:spPr>
              <a:xfrm>
                <a:off x="-2" y="250841"/>
                <a:ext cx="503252" cy="295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46" y="0"/>
                    </a:moveTo>
                    <a:lnTo>
                      <a:pt x="0" y="250"/>
                    </a:lnTo>
                    <a:lnTo>
                      <a:pt x="16579" y="21600"/>
                    </a:lnTo>
                    <a:cubicBezTo>
                      <a:pt x="18404" y="21390"/>
                      <a:pt x="18164" y="21393"/>
                      <a:pt x="21600" y="21562"/>
                    </a:cubicBezTo>
                    <a:lnTo>
                      <a:pt x="3946" y="0"/>
                    </a:lnTo>
                    <a:close/>
                  </a:path>
                </a:pathLst>
              </a:custGeom>
              <a:solidFill>
                <a:srgbClr val="0099CC"/>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sp>
            <p:nvSpPr>
              <p:cNvPr id="1870" name="Shape 1852"/>
              <p:cNvSpPr/>
              <p:nvPr/>
            </p:nvSpPr>
            <p:spPr>
              <a:xfrm>
                <a:off x="384178" y="550887"/>
                <a:ext cx="114306" cy="220669"/>
              </a:xfrm>
              <a:prstGeom prst="rect">
                <a:avLst/>
              </a:prstGeom>
              <a:solidFill>
                <a:srgbClr val="33CCFF"/>
              </a:solidFill>
              <a:ln w="12700" cap="flat">
                <a:noFill/>
                <a:miter lim="400000"/>
              </a:ln>
              <a:effectLst/>
            </p:spPr>
            <p:txBody>
              <a:bodyPr wrap="square" lIns="45718" tIns="45718" rIns="45718" bIns="45718" numCol="1" anchor="ctr">
                <a:noAutofit/>
              </a:bodyPr>
              <a:lstStyle/>
              <a:p>
                <a:pPr algn="ctr">
                  <a:defRPr sz="1800">
                    <a:solidFill>
                      <a:srgbClr val="FFFFFF"/>
                    </a:solidFill>
                    <a:latin typeface="Calibri"/>
                    <a:ea typeface="Calibri"/>
                    <a:cs typeface="Calibri"/>
                    <a:sym typeface="Calibri"/>
                  </a:defRPr>
                </a:pPr>
              </a:p>
            </p:txBody>
          </p:sp>
          <p:sp>
            <p:nvSpPr>
              <p:cNvPr id="1871" name="Shape 1853"/>
              <p:cNvSpPr/>
              <p:nvPr/>
            </p:nvSpPr>
            <p:spPr>
              <a:xfrm>
                <a:off x="6351" y="7953"/>
                <a:ext cx="485785" cy="538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 y="452"/>
                    </a:moveTo>
                    <a:lnTo>
                      <a:pt x="0" y="10213"/>
                    </a:lnTo>
                    <a:lnTo>
                      <a:pt x="16518" y="21600"/>
                    </a:lnTo>
                    <a:lnTo>
                      <a:pt x="21600" y="21600"/>
                    </a:lnTo>
                    <a:cubicBezTo>
                      <a:pt x="21567" y="17985"/>
                      <a:pt x="21535" y="14370"/>
                      <a:pt x="21502" y="10755"/>
                    </a:cubicBezTo>
                    <a:lnTo>
                      <a:pt x="4007" y="0"/>
                    </a:lnTo>
                    <a:lnTo>
                      <a:pt x="195" y="452"/>
                    </a:lnTo>
                    <a:close/>
                  </a:path>
                </a:pathLst>
              </a:custGeom>
              <a:noFill/>
              <a:ln w="12700" cap="flat">
                <a:solidFill>
                  <a:srgbClr val="000000"/>
                </a:solidFill>
                <a:prstDash val="sysDash"/>
                <a:round/>
              </a:ln>
              <a:effectLst/>
            </p:spPr>
            <p:txBody>
              <a:bodyPr wrap="square" lIns="45718" tIns="45718" rIns="45718" bIns="45718" numCol="1" anchor="ctr">
                <a:noAutofit/>
              </a:bodyPr>
              <a:lstStyle/>
              <a:p>
                <a:pPr>
                  <a:defRPr>
                    <a:latin typeface="Arial"/>
                    <a:ea typeface="Arial"/>
                    <a:cs typeface="Arial"/>
                    <a:sym typeface="Arial"/>
                  </a:defRPr>
                </a:pPr>
              </a:p>
            </p:txBody>
          </p:sp>
          <p:sp>
            <p:nvSpPr>
              <p:cNvPr id="1872" name="Shape 1854"/>
              <p:cNvSpPr/>
              <p:nvPr/>
            </p:nvSpPr>
            <p:spPr>
              <a:xfrm>
                <a:off x="9741" y="19499"/>
                <a:ext cx="364255" cy="258742"/>
              </a:xfrm>
              <a:prstGeom prst="line">
                <a:avLst/>
              </a:prstGeom>
              <a:noFill/>
              <a:ln w="12700" cap="flat">
                <a:solidFill>
                  <a:srgbClr val="000000"/>
                </a:solidFill>
                <a:prstDash val="sysDash"/>
                <a:round/>
              </a:ln>
              <a:effectLst/>
            </p:spPr>
            <p:txBody>
              <a:bodyPr wrap="square" lIns="45718" tIns="45718" rIns="45718" bIns="45718" numCol="1" anchor="t">
                <a:noAutofit/>
              </a:bodyPr>
              <a:lstStyle/>
              <a:p>
                <a:pPr/>
              </a:p>
            </p:txBody>
          </p:sp>
          <p:sp>
            <p:nvSpPr>
              <p:cNvPr id="1873" name="Shape 1855"/>
              <p:cNvSpPr/>
              <p:nvPr/>
            </p:nvSpPr>
            <p:spPr>
              <a:xfrm flipV="1">
                <a:off x="376199" y="275989"/>
                <a:ext cx="114799" cy="2255"/>
              </a:xfrm>
              <a:prstGeom prst="line">
                <a:avLst/>
              </a:prstGeom>
              <a:noFill/>
              <a:ln w="12700" cap="flat">
                <a:solidFill>
                  <a:srgbClr val="000000"/>
                </a:solidFill>
                <a:prstDash val="sysDash"/>
                <a:round/>
              </a:ln>
              <a:effectLst/>
            </p:spPr>
            <p:txBody>
              <a:bodyPr wrap="square" lIns="45718" tIns="45718" rIns="45718" bIns="45718" numCol="1" anchor="t">
                <a:noAutofit/>
              </a:bodyPr>
              <a:lstStyle/>
              <a:p>
                <a:pPr/>
              </a:p>
            </p:txBody>
          </p:sp>
          <p:sp>
            <p:nvSpPr>
              <p:cNvPr id="1874" name="Shape 1856"/>
              <p:cNvSpPr/>
              <p:nvPr/>
            </p:nvSpPr>
            <p:spPr>
              <a:xfrm flipH="1">
                <a:off x="378405" y="278237"/>
                <a:ext cx="2214" cy="267744"/>
              </a:xfrm>
              <a:prstGeom prst="line">
                <a:avLst/>
              </a:prstGeom>
              <a:noFill/>
              <a:ln w="12700" cap="flat">
                <a:solidFill>
                  <a:srgbClr val="000000"/>
                </a:solidFill>
                <a:prstDash val="sysDash"/>
                <a:round/>
              </a:ln>
              <a:effectLst/>
            </p:spPr>
            <p:txBody>
              <a:bodyPr wrap="square" lIns="45718" tIns="45718" rIns="45718" bIns="45718" numCol="1" anchor="t">
                <a:noAutofit/>
              </a:bodyPr>
              <a:lstStyle/>
              <a:p>
                <a:pPr/>
              </a:p>
            </p:txBody>
          </p:sp>
          <p:sp>
            <p:nvSpPr>
              <p:cNvPr id="1875" name="Shape 1857"/>
              <p:cNvSpPr/>
              <p:nvPr/>
            </p:nvSpPr>
            <p:spPr>
              <a:xfrm flipH="1">
                <a:off x="94365" y="-1"/>
                <a:ext cx="2213" cy="267742"/>
              </a:xfrm>
              <a:prstGeom prst="line">
                <a:avLst/>
              </a:prstGeom>
              <a:noFill/>
              <a:ln w="12700" cap="flat">
                <a:solidFill>
                  <a:srgbClr val="000000"/>
                </a:solidFill>
                <a:prstDash val="sysDash"/>
                <a:round/>
              </a:ln>
              <a:effectLst/>
            </p:spPr>
            <p:txBody>
              <a:bodyPr wrap="square" lIns="45718" tIns="45718" rIns="45718" bIns="45718" numCol="1" anchor="t">
                <a:noAutofit/>
              </a:bodyPr>
              <a:lstStyle/>
              <a:p>
                <a:pPr/>
              </a:p>
            </p:txBody>
          </p:sp>
        </p:grpSp>
        <p:grpSp>
          <p:nvGrpSpPr>
            <p:cNvPr id="1880" name="Group 1862"/>
            <p:cNvGrpSpPr/>
            <p:nvPr/>
          </p:nvGrpSpPr>
          <p:grpSpPr>
            <a:xfrm>
              <a:off x="307977" y="25399"/>
              <a:ext cx="495313" cy="760429"/>
              <a:chOff x="-1" y="-1"/>
              <a:chExt cx="495312" cy="760428"/>
            </a:xfrm>
          </p:grpSpPr>
          <p:sp>
            <p:nvSpPr>
              <p:cNvPr id="1877" name="Shape 1859"/>
              <p:cNvSpPr/>
              <p:nvPr/>
            </p:nvSpPr>
            <p:spPr>
              <a:xfrm>
                <a:off x="-2" y="-2"/>
                <a:ext cx="382597" cy="760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2027"/>
                    </a:lnTo>
                    <a:lnTo>
                      <a:pt x="21600" y="21600"/>
                    </a:lnTo>
                    <a:cubicBezTo>
                      <a:pt x="21565" y="16902"/>
                      <a:pt x="21529" y="12203"/>
                      <a:pt x="21494" y="7505"/>
                    </a:cubicBezTo>
                    <a:lnTo>
                      <a:pt x="0" y="0"/>
                    </a:lnTo>
                    <a:close/>
                  </a:path>
                </a:pathLst>
              </a:custGeom>
              <a:solidFill>
                <a:srgbClr val="4F81BD"/>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sp>
            <p:nvSpPr>
              <p:cNvPr id="1878" name="Shape 1860"/>
              <p:cNvSpPr/>
              <p:nvPr/>
            </p:nvSpPr>
            <p:spPr>
              <a:xfrm>
                <a:off x="6349" y="1587"/>
                <a:ext cx="488963" cy="2746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71" y="0"/>
                    </a:moveTo>
                    <a:lnTo>
                      <a:pt x="0" y="269"/>
                    </a:lnTo>
                    <a:lnTo>
                      <a:pt x="16615" y="21464"/>
                    </a:lnTo>
                    <a:cubicBezTo>
                      <a:pt x="18498" y="21238"/>
                      <a:pt x="18055" y="21419"/>
                      <a:pt x="21600" y="21600"/>
                    </a:cubicBezTo>
                    <a:lnTo>
                      <a:pt x="4071" y="0"/>
                    </a:lnTo>
                    <a:close/>
                  </a:path>
                </a:pathLst>
              </a:custGeom>
              <a:solidFill>
                <a:srgbClr val="0099CC"/>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sp>
            <p:nvSpPr>
              <p:cNvPr id="1879" name="Shape 1861"/>
              <p:cNvSpPr/>
              <p:nvPr/>
            </p:nvSpPr>
            <p:spPr>
              <a:xfrm>
                <a:off x="381003" y="274640"/>
                <a:ext cx="114306" cy="481025"/>
              </a:xfrm>
              <a:prstGeom prst="rect">
                <a:avLst/>
              </a:prstGeom>
              <a:solidFill>
                <a:srgbClr val="33CCFF"/>
              </a:solidFill>
              <a:ln w="12700" cap="flat">
                <a:noFill/>
                <a:miter lim="400000"/>
              </a:ln>
              <a:effectLst/>
            </p:spPr>
            <p:txBody>
              <a:bodyPr wrap="square" lIns="45718" tIns="45718" rIns="45718" bIns="45718" numCol="1" anchor="ctr">
                <a:noAutofit/>
              </a:bodyPr>
              <a:lstStyle/>
              <a:p>
                <a:pPr algn="ctr">
                  <a:defRPr sz="1800">
                    <a:solidFill>
                      <a:srgbClr val="FFFFFF"/>
                    </a:solidFill>
                    <a:latin typeface="Calibri"/>
                    <a:ea typeface="Calibri"/>
                    <a:cs typeface="Calibri"/>
                    <a:sym typeface="Calibri"/>
                  </a:defRPr>
                </a:pPr>
              </a:p>
            </p:txBody>
          </p:sp>
        </p:grpSp>
        <p:sp>
          <p:nvSpPr>
            <p:cNvPr id="1881" name="Shape 1863"/>
            <p:cNvSpPr/>
            <p:nvPr/>
          </p:nvSpPr>
          <p:spPr>
            <a:xfrm>
              <a:off x="1016003" y="717554"/>
              <a:ext cx="1779595" cy="53981"/>
            </a:xfrm>
            <a:prstGeom prst="rect">
              <a:avLst/>
            </a:prstGeom>
            <a:solidFill>
              <a:srgbClr val="33CCFF"/>
            </a:solidFill>
            <a:ln w="12700" cap="flat">
              <a:noFill/>
              <a:miter lim="400000"/>
            </a:ln>
            <a:effectLst/>
          </p:spPr>
          <p:txBody>
            <a:bodyPr wrap="square" lIns="45718" tIns="45718" rIns="45718" bIns="45718" numCol="1" anchor="ctr">
              <a:noAutofit/>
            </a:bodyPr>
            <a:lstStyle/>
            <a:p>
              <a:pPr algn="ctr">
                <a:defRPr sz="1800">
                  <a:solidFill>
                    <a:srgbClr val="FFFFFF"/>
                  </a:solidFill>
                  <a:latin typeface="Calibri"/>
                  <a:ea typeface="Calibri"/>
                  <a:cs typeface="Calibri"/>
                  <a:sym typeface="Calibri"/>
                </a:defRPr>
              </a:pPr>
            </a:p>
          </p:txBody>
        </p:sp>
        <p:sp>
          <p:nvSpPr>
            <p:cNvPr id="1882" name="Shape 1864"/>
            <p:cNvSpPr/>
            <p:nvPr/>
          </p:nvSpPr>
          <p:spPr>
            <a:xfrm>
              <a:off x="1601792" y="658818"/>
              <a:ext cx="217495" cy="182571"/>
            </a:xfrm>
            <a:prstGeom prst="rightArrow">
              <a:avLst>
                <a:gd name="adj1" fmla="val 13889"/>
                <a:gd name="adj2" fmla="val 52694"/>
              </a:avLst>
            </a:prstGeom>
            <a:solidFill>
              <a:srgbClr val="33CCFF"/>
            </a:solidFill>
            <a:ln w="12700" cap="flat">
              <a:noFill/>
              <a:miter lim="400000"/>
            </a:ln>
            <a:effectLst/>
          </p:spPr>
          <p:txBody>
            <a:bodyPr wrap="square" lIns="45718" tIns="45718" rIns="45718" bIns="45718" numCol="1" anchor="ctr">
              <a:noAutofit/>
            </a:bodyPr>
            <a:lstStyle/>
            <a:p>
              <a:pPr algn="ctr">
                <a:defRPr sz="1800">
                  <a:solidFill>
                    <a:srgbClr val="FFFFFF"/>
                  </a:solidFill>
                  <a:latin typeface="Calibri"/>
                  <a:ea typeface="Calibri"/>
                  <a:cs typeface="Calibri"/>
                  <a:sym typeface="Calibri"/>
                </a:defRPr>
              </a:pPr>
            </a:p>
          </p:txBody>
        </p:sp>
        <p:grpSp>
          <p:nvGrpSpPr>
            <p:cNvPr id="1886" name="Group 1868"/>
            <p:cNvGrpSpPr/>
            <p:nvPr/>
          </p:nvGrpSpPr>
          <p:grpSpPr>
            <a:xfrm>
              <a:off x="-3" y="17464"/>
              <a:ext cx="493729" cy="760426"/>
              <a:chOff x="-1" y="-1"/>
              <a:chExt cx="493728" cy="760425"/>
            </a:xfrm>
          </p:grpSpPr>
          <p:sp>
            <p:nvSpPr>
              <p:cNvPr id="1883" name="Shape 1865"/>
              <p:cNvSpPr/>
              <p:nvPr/>
            </p:nvSpPr>
            <p:spPr>
              <a:xfrm>
                <a:off x="-2" y="-2"/>
                <a:ext cx="381013" cy="7604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2027"/>
                    </a:lnTo>
                    <a:lnTo>
                      <a:pt x="21600" y="21600"/>
                    </a:lnTo>
                    <a:cubicBezTo>
                      <a:pt x="21565" y="16902"/>
                      <a:pt x="21529" y="12203"/>
                      <a:pt x="21494" y="7505"/>
                    </a:cubicBezTo>
                    <a:lnTo>
                      <a:pt x="0" y="0"/>
                    </a:lnTo>
                    <a:close/>
                  </a:path>
                </a:pathLst>
              </a:custGeom>
              <a:solidFill>
                <a:srgbClr val="4F81BD"/>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sp>
            <p:nvSpPr>
              <p:cNvPr id="1884" name="Shape 1866"/>
              <p:cNvSpPr/>
              <p:nvPr/>
            </p:nvSpPr>
            <p:spPr>
              <a:xfrm>
                <a:off x="6350" y="1586"/>
                <a:ext cx="487377" cy="2746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71" y="0"/>
                    </a:moveTo>
                    <a:lnTo>
                      <a:pt x="0" y="269"/>
                    </a:lnTo>
                    <a:lnTo>
                      <a:pt x="16615" y="21464"/>
                    </a:lnTo>
                    <a:cubicBezTo>
                      <a:pt x="18498" y="21238"/>
                      <a:pt x="18055" y="21419"/>
                      <a:pt x="21600" y="21600"/>
                    </a:cubicBezTo>
                    <a:lnTo>
                      <a:pt x="4071" y="0"/>
                    </a:lnTo>
                    <a:close/>
                  </a:path>
                </a:pathLst>
              </a:custGeom>
              <a:solidFill>
                <a:srgbClr val="0099CC"/>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sp>
            <p:nvSpPr>
              <p:cNvPr id="1885" name="Shape 1867"/>
              <p:cNvSpPr/>
              <p:nvPr/>
            </p:nvSpPr>
            <p:spPr>
              <a:xfrm>
                <a:off x="379417" y="274637"/>
                <a:ext cx="114306" cy="481026"/>
              </a:xfrm>
              <a:prstGeom prst="rect">
                <a:avLst/>
              </a:prstGeom>
              <a:solidFill>
                <a:srgbClr val="33CCFF"/>
              </a:solidFill>
              <a:ln w="12700" cap="flat">
                <a:noFill/>
                <a:miter lim="400000"/>
              </a:ln>
              <a:effectLst/>
            </p:spPr>
            <p:txBody>
              <a:bodyPr wrap="square" lIns="45718" tIns="45718" rIns="45718" bIns="45718" numCol="1" anchor="ctr">
                <a:noAutofit/>
              </a:bodyPr>
              <a:lstStyle/>
              <a:p>
                <a:pPr algn="ctr">
                  <a:defRPr sz="1800">
                    <a:solidFill>
                      <a:srgbClr val="FFFFFF"/>
                    </a:solidFill>
                    <a:latin typeface="Calibri"/>
                    <a:ea typeface="Calibri"/>
                    <a:cs typeface="Calibri"/>
                    <a:sym typeface="Calibri"/>
                  </a:defRPr>
                </a:pPr>
              </a:p>
            </p:txBody>
          </p:sp>
        </p:grpSp>
        <p:sp>
          <p:nvSpPr>
            <p:cNvPr id="1887" name="Shape 1869"/>
            <p:cNvSpPr/>
            <p:nvPr/>
          </p:nvSpPr>
          <p:spPr>
            <a:xfrm rot="16354074">
              <a:off x="2734474" y="351635"/>
              <a:ext cx="222261" cy="179394"/>
            </a:xfrm>
            <a:prstGeom prst="rightArrow">
              <a:avLst>
                <a:gd name="adj1" fmla="val 13889"/>
                <a:gd name="adj2" fmla="val 54731"/>
              </a:avLst>
            </a:prstGeom>
            <a:solidFill>
              <a:srgbClr val="33CCFF"/>
            </a:solidFill>
            <a:ln w="12700" cap="flat">
              <a:noFill/>
              <a:miter lim="400000"/>
            </a:ln>
            <a:effectLst/>
          </p:spPr>
          <p:txBody>
            <a:bodyPr wrap="square" lIns="45718" tIns="45718" rIns="45718" bIns="45718" numCol="1" anchor="ctr">
              <a:noAutofit/>
            </a:bodyPr>
            <a:lstStyle/>
            <a:p>
              <a:pPr algn="ctr">
                <a:defRPr sz="1800">
                  <a:solidFill>
                    <a:srgbClr val="FFFFFF"/>
                  </a:solidFill>
                  <a:latin typeface="Calibri"/>
                  <a:ea typeface="Calibri"/>
                  <a:cs typeface="Calibri"/>
                  <a:sym typeface="Calibri"/>
                </a:defRPr>
              </a:pPr>
            </a:p>
          </p:txBody>
        </p:sp>
      </p:grpSp>
      <p:sp>
        <p:nvSpPr>
          <p:cNvPr id="1889" name="Shape 1871"/>
          <p:cNvSpPr txBox="1"/>
          <p:nvPr/>
        </p:nvSpPr>
        <p:spPr>
          <a:xfrm>
            <a:off x="541335" y="1903408"/>
            <a:ext cx="1081269" cy="54144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nSpc>
                <a:spcPts val="1700"/>
              </a:lnSpc>
              <a:defRPr i="1" sz="1800">
                <a:latin typeface="Calibri"/>
                <a:ea typeface="Calibri"/>
                <a:cs typeface="Calibri"/>
                <a:sym typeface="Calibri"/>
              </a:defRPr>
            </a:pPr>
            <a:r>
              <a:t>L</a:t>
            </a:r>
            <a:r>
              <a:rPr i="0"/>
              <a:t> bits</a:t>
            </a:r>
          </a:p>
          <a:p>
            <a:pPr>
              <a:lnSpc>
                <a:spcPts val="1700"/>
              </a:lnSpc>
              <a:defRPr sz="1800">
                <a:latin typeface="Calibri"/>
                <a:ea typeface="Calibri"/>
                <a:cs typeface="Calibri"/>
                <a:sym typeface="Calibri"/>
              </a:defRPr>
            </a:pPr>
            <a:r>
              <a:t>per packet</a:t>
            </a:r>
          </a:p>
        </p:txBody>
      </p:sp>
      <p:sp>
        <p:nvSpPr>
          <p:cNvPr id="1890" name="Shape 1872"/>
          <p:cNvSpPr txBox="1"/>
          <p:nvPr/>
        </p:nvSpPr>
        <p:spPr>
          <a:xfrm>
            <a:off x="5333998" y="2898774"/>
            <a:ext cx="608441"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i="1" sz="1800">
                <a:latin typeface="Calibri"/>
                <a:ea typeface="Calibri"/>
                <a:cs typeface="Calibri"/>
                <a:sym typeface="Calibri"/>
              </a:defRPr>
            </a:pPr>
            <a:r>
              <a:t>R</a:t>
            </a:r>
            <a:r>
              <a:rPr i="0"/>
              <a:t> bps</a:t>
            </a:r>
          </a:p>
        </p:txBody>
      </p:sp>
      <p:sp>
        <p:nvSpPr>
          <p:cNvPr id="1891" name="Shape 1873"/>
          <p:cNvSpPr txBox="1"/>
          <p:nvPr/>
        </p:nvSpPr>
        <p:spPr>
          <a:xfrm>
            <a:off x="582612" y="5711823"/>
            <a:ext cx="4602163" cy="58483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85000"/>
              </a:lnSpc>
              <a:spcBef>
                <a:spcPts val="400"/>
              </a:spcBef>
              <a:buClr>
                <a:srgbClr val="000099"/>
              </a:buClr>
              <a:buSzPct val="75000"/>
              <a:buChar char="❖"/>
              <a:defRPr sz="1800">
                <a:latin typeface="Gill Sans MT"/>
                <a:ea typeface="Gill Sans MT"/>
                <a:cs typeface="Gill Sans MT"/>
                <a:sym typeface="Gill Sans MT"/>
              </a:defRPr>
            </a:pPr>
            <a:r>
              <a:t>end-end delay = 2</a:t>
            </a:r>
            <a:r>
              <a:rPr i="1"/>
              <a:t>L</a:t>
            </a:r>
            <a:r>
              <a:t>/</a:t>
            </a:r>
            <a:r>
              <a:rPr i="1"/>
              <a:t>R</a:t>
            </a:r>
            <a:r>
              <a:t> (assuming zero propagation delay)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01" name="Group 1883"/>
          <p:cNvGrpSpPr/>
          <p:nvPr/>
        </p:nvGrpSpPr>
        <p:grpSpPr>
          <a:xfrm>
            <a:off x="2303454" y="2090731"/>
            <a:ext cx="1187464" cy="554048"/>
            <a:chOff x="-1" y="-1"/>
            <a:chExt cx="1187463" cy="554047"/>
          </a:xfrm>
        </p:grpSpPr>
        <p:sp>
          <p:nvSpPr>
            <p:cNvPr id="1893" name="Shape 1875"/>
            <p:cNvSpPr/>
            <p:nvPr/>
          </p:nvSpPr>
          <p:spPr>
            <a:xfrm>
              <a:off x="4827" y="244942"/>
              <a:ext cx="1177813" cy="309105"/>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894" name="Shape 1876"/>
            <p:cNvSpPr/>
            <p:nvPr/>
          </p:nvSpPr>
          <p:spPr>
            <a:xfrm>
              <a:off x="4825" y="209951"/>
              <a:ext cx="1182638" cy="192461"/>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895" name="Shape 1877"/>
            <p:cNvSpPr/>
            <p:nvPr/>
          </p:nvSpPr>
          <p:spPr>
            <a:xfrm>
              <a:off x="-2" y="-2"/>
              <a:ext cx="1177810" cy="361596"/>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898" name="Group 1880"/>
            <p:cNvGrpSpPr/>
            <p:nvPr/>
          </p:nvGrpSpPr>
          <p:grpSpPr>
            <a:xfrm>
              <a:off x="236526" y="93310"/>
              <a:ext cx="666144" cy="169139"/>
              <a:chOff x="0" y="0"/>
              <a:chExt cx="666143" cy="169138"/>
            </a:xfrm>
          </p:grpSpPr>
          <p:sp>
            <p:nvSpPr>
              <p:cNvPr id="1896" name="Shape 1878"/>
              <p:cNvSpPr/>
              <p:nvPr/>
            </p:nvSpPr>
            <p:spPr>
              <a:xfrm>
                <a:off x="0" y="-1"/>
                <a:ext cx="666144" cy="169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897" name="Shape 1879"/>
              <p:cNvSpPr/>
              <p:nvPr/>
            </p:nvSpPr>
            <p:spPr>
              <a:xfrm>
                <a:off x="30083" y="-1"/>
                <a:ext cx="605977" cy="169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899" name="Shape 1881"/>
            <p:cNvSpPr/>
            <p:nvPr/>
          </p:nvSpPr>
          <p:spPr>
            <a:xfrm flipH="1">
              <a:off x="4827" y="169127"/>
              <a:ext cx="6" cy="24494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900" name="Shape 1882"/>
            <p:cNvSpPr/>
            <p:nvPr/>
          </p:nvSpPr>
          <p:spPr>
            <a:xfrm>
              <a:off x="1177801" y="180791"/>
              <a:ext cx="5" cy="23911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1904" name="Group 1886"/>
          <p:cNvGrpSpPr/>
          <p:nvPr/>
        </p:nvGrpSpPr>
        <p:grpSpPr>
          <a:xfrm>
            <a:off x="6764330" y="2314575"/>
            <a:ext cx="779476" cy="679450"/>
            <a:chOff x="0" y="0"/>
            <a:chExt cx="779474" cy="679450"/>
          </a:xfrm>
        </p:grpSpPr>
        <p:pic>
          <p:nvPicPr>
            <p:cNvPr id="1902" name="image43.png" descr="image43.png"/>
            <p:cNvPicPr>
              <a:picLocks noChangeAspect="1"/>
            </p:cNvPicPr>
            <p:nvPr/>
          </p:nvPicPr>
          <p:blipFill>
            <a:blip r:embed="rId2">
              <a:extLst/>
            </a:blip>
            <a:stretch>
              <a:fillRect/>
            </a:stretch>
          </p:blipFill>
          <p:spPr>
            <a:xfrm flipH="1">
              <a:off x="-1" y="0"/>
              <a:ext cx="779476" cy="679450"/>
            </a:xfrm>
            <a:prstGeom prst="rect">
              <a:avLst/>
            </a:prstGeom>
            <a:ln w="12700" cap="flat">
              <a:noFill/>
              <a:miter lim="400000"/>
            </a:ln>
            <a:effectLst/>
          </p:spPr>
        </p:pic>
        <p:sp>
          <p:nvSpPr>
            <p:cNvPr id="1903" name="Shape 1885"/>
            <p:cNvSpPr/>
            <p:nvPr/>
          </p:nvSpPr>
          <p:spPr>
            <a:xfrm flipH="1">
              <a:off x="332128" y="65174"/>
              <a:ext cx="379011" cy="311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905" name="Shape 1887"/>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1906" name="Shape 1888"/>
          <p:cNvSpPr txBox="1"/>
          <p:nvPr>
            <p:ph type="title" idx="4294967295"/>
          </p:nvPr>
        </p:nvSpPr>
        <p:spPr>
          <a:xfrm>
            <a:off x="252411" y="130173"/>
            <a:ext cx="8447090" cy="1143004"/>
          </a:xfrm>
          <a:prstGeom prst="rect">
            <a:avLst/>
          </a:prstGeom>
        </p:spPr>
        <p:txBody>
          <a:bodyPr/>
          <a:lstStyle>
            <a:lvl1pPr>
              <a:defRPr sz="3600"/>
            </a:lvl1pPr>
          </a:lstStyle>
          <a:p>
            <a:pPr/>
            <a:r>
              <a:t>Packet Switching: queueing delay, loss</a:t>
            </a:r>
          </a:p>
        </p:txBody>
      </p:sp>
      <p:sp>
        <p:nvSpPr>
          <p:cNvPr id="1907" name="Shape 1889"/>
          <p:cNvSpPr/>
          <p:nvPr/>
        </p:nvSpPr>
        <p:spPr>
          <a:xfrm>
            <a:off x="1590674" y="1971674"/>
            <a:ext cx="744543" cy="385768"/>
          </a:xfrm>
          <a:prstGeom prst="line">
            <a:avLst/>
          </a:prstGeom>
          <a:ln w="19050">
            <a:solidFill>
              <a:srgbClr val="000000"/>
            </a:solidFill>
          </a:ln>
        </p:spPr>
        <p:txBody>
          <a:bodyPr lIns="45718" tIns="45718" rIns="45718" bIns="45718"/>
          <a:lstStyle/>
          <a:p>
            <a:pPr/>
          </a:p>
        </p:txBody>
      </p:sp>
      <p:sp>
        <p:nvSpPr>
          <p:cNvPr id="1908" name="Shape 1890"/>
          <p:cNvSpPr/>
          <p:nvPr/>
        </p:nvSpPr>
        <p:spPr>
          <a:xfrm flipV="1">
            <a:off x="1735134" y="2457449"/>
            <a:ext cx="577856" cy="504831"/>
          </a:xfrm>
          <a:prstGeom prst="line">
            <a:avLst/>
          </a:prstGeom>
          <a:ln w="19050">
            <a:solidFill>
              <a:srgbClr val="000000"/>
            </a:solidFill>
          </a:ln>
        </p:spPr>
        <p:txBody>
          <a:bodyPr lIns="45718" tIns="45718" rIns="45718" bIns="45718"/>
          <a:lstStyle/>
          <a:p>
            <a:pPr/>
          </a:p>
        </p:txBody>
      </p:sp>
      <p:sp>
        <p:nvSpPr>
          <p:cNvPr id="1909" name="Shape 1891"/>
          <p:cNvSpPr/>
          <p:nvPr/>
        </p:nvSpPr>
        <p:spPr>
          <a:xfrm>
            <a:off x="3432174" y="2398708"/>
            <a:ext cx="2016129" cy="1591"/>
          </a:xfrm>
          <a:prstGeom prst="line">
            <a:avLst/>
          </a:prstGeom>
          <a:ln w="19050">
            <a:solidFill>
              <a:srgbClr val="000000"/>
            </a:solidFill>
          </a:ln>
        </p:spPr>
        <p:txBody>
          <a:bodyPr lIns="45718" tIns="45718" rIns="45718" bIns="45718"/>
          <a:lstStyle/>
          <a:p>
            <a:pPr/>
          </a:p>
        </p:txBody>
      </p:sp>
      <p:sp>
        <p:nvSpPr>
          <p:cNvPr id="1910" name="Shape 1892"/>
          <p:cNvSpPr/>
          <p:nvPr/>
        </p:nvSpPr>
        <p:spPr>
          <a:xfrm flipH="1" flipV="1">
            <a:off x="6035672" y="2581273"/>
            <a:ext cx="9531" cy="363544"/>
          </a:xfrm>
          <a:prstGeom prst="line">
            <a:avLst/>
          </a:prstGeom>
          <a:ln w="19050">
            <a:solidFill>
              <a:srgbClr val="000000"/>
            </a:solidFill>
          </a:ln>
        </p:spPr>
        <p:txBody>
          <a:bodyPr lIns="45718" tIns="45718" rIns="45718" bIns="45718"/>
          <a:lstStyle/>
          <a:p>
            <a:pPr/>
          </a:p>
        </p:txBody>
      </p:sp>
      <p:sp>
        <p:nvSpPr>
          <p:cNvPr id="1911" name="Shape 1893"/>
          <p:cNvSpPr/>
          <p:nvPr/>
        </p:nvSpPr>
        <p:spPr>
          <a:xfrm flipV="1">
            <a:off x="6508749" y="2030409"/>
            <a:ext cx="604843" cy="307981"/>
          </a:xfrm>
          <a:prstGeom prst="line">
            <a:avLst/>
          </a:prstGeom>
          <a:ln w="19050">
            <a:solidFill>
              <a:srgbClr val="000000"/>
            </a:solidFill>
          </a:ln>
        </p:spPr>
        <p:txBody>
          <a:bodyPr lIns="45718" tIns="45718" rIns="45718" bIns="45718"/>
          <a:lstStyle/>
          <a:p>
            <a:pPr/>
          </a:p>
        </p:txBody>
      </p:sp>
      <p:sp>
        <p:nvSpPr>
          <p:cNvPr id="1912" name="Shape 1894"/>
          <p:cNvSpPr/>
          <p:nvPr/>
        </p:nvSpPr>
        <p:spPr>
          <a:xfrm>
            <a:off x="3630612" y="2185984"/>
            <a:ext cx="147643" cy="200031"/>
          </a:xfrm>
          <a:prstGeom prst="rect">
            <a:avLst/>
          </a:prstGeom>
          <a:solidFill>
            <a:schemeClr val="accent1"/>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1913" name="Shape 1895"/>
          <p:cNvSpPr/>
          <p:nvPr/>
        </p:nvSpPr>
        <p:spPr>
          <a:xfrm>
            <a:off x="3792537" y="2185984"/>
            <a:ext cx="147643" cy="200031"/>
          </a:xfrm>
          <a:prstGeom prst="rect">
            <a:avLst/>
          </a:prstGeom>
          <a:solidFill>
            <a:schemeClr val="accent2"/>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1914" name="Shape 1896"/>
          <p:cNvSpPr/>
          <p:nvPr/>
        </p:nvSpPr>
        <p:spPr>
          <a:xfrm>
            <a:off x="3954462" y="2185984"/>
            <a:ext cx="147643" cy="200031"/>
          </a:xfrm>
          <a:prstGeom prst="rect">
            <a:avLst/>
          </a:prstGeom>
          <a:solidFill>
            <a:schemeClr val="accent1"/>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1915" name="Shape 1897"/>
          <p:cNvSpPr/>
          <p:nvPr/>
        </p:nvSpPr>
        <p:spPr>
          <a:xfrm>
            <a:off x="4116387" y="2185984"/>
            <a:ext cx="147643" cy="200031"/>
          </a:xfrm>
          <a:prstGeom prst="rect">
            <a:avLst/>
          </a:prstGeom>
          <a:solidFill>
            <a:schemeClr val="accent1"/>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1916" name="Shape 1898"/>
          <p:cNvSpPr/>
          <p:nvPr/>
        </p:nvSpPr>
        <p:spPr>
          <a:xfrm>
            <a:off x="4278312" y="2185984"/>
            <a:ext cx="147643" cy="200031"/>
          </a:xfrm>
          <a:prstGeom prst="rect">
            <a:avLst/>
          </a:prstGeom>
          <a:solidFill>
            <a:schemeClr val="accent2"/>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1917" name="Shape 1899"/>
          <p:cNvSpPr/>
          <p:nvPr/>
        </p:nvSpPr>
        <p:spPr>
          <a:xfrm>
            <a:off x="4649787" y="2185984"/>
            <a:ext cx="147643" cy="200031"/>
          </a:xfrm>
          <a:prstGeom prst="rect">
            <a:avLst/>
          </a:prstGeom>
          <a:solidFill>
            <a:schemeClr val="accent2"/>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1918" name="Shape 1900"/>
          <p:cNvSpPr/>
          <p:nvPr/>
        </p:nvSpPr>
        <p:spPr>
          <a:xfrm>
            <a:off x="5087937" y="2181225"/>
            <a:ext cx="147643" cy="200025"/>
          </a:xfrm>
          <a:prstGeom prst="rect">
            <a:avLst/>
          </a:prstGeom>
          <a:solidFill>
            <a:schemeClr val="accent1"/>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grpSp>
        <p:nvGrpSpPr>
          <p:cNvPr id="1923" name="Group 1905"/>
          <p:cNvGrpSpPr/>
          <p:nvPr/>
        </p:nvGrpSpPr>
        <p:grpSpPr>
          <a:xfrm>
            <a:off x="2786056" y="2262181"/>
            <a:ext cx="633422" cy="200038"/>
            <a:chOff x="-1" y="-1"/>
            <a:chExt cx="633421" cy="200037"/>
          </a:xfrm>
        </p:grpSpPr>
        <p:sp>
          <p:nvSpPr>
            <p:cNvPr id="1919" name="Shape 1901"/>
            <p:cNvSpPr/>
            <p:nvPr/>
          </p:nvSpPr>
          <p:spPr>
            <a:xfrm>
              <a:off x="-2" y="-2"/>
              <a:ext cx="147644" cy="200039"/>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920" name="Shape 1902"/>
            <p:cNvSpPr/>
            <p:nvPr/>
          </p:nvSpPr>
          <p:spPr>
            <a:xfrm>
              <a:off x="161926" y="-2"/>
              <a:ext cx="147643" cy="200039"/>
            </a:xfrm>
            <a:prstGeom prst="rect">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921" name="Shape 1903"/>
            <p:cNvSpPr/>
            <p:nvPr/>
          </p:nvSpPr>
          <p:spPr>
            <a:xfrm>
              <a:off x="323853" y="-2"/>
              <a:ext cx="147643" cy="200039"/>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922" name="Shape 1904"/>
            <p:cNvSpPr/>
            <p:nvPr/>
          </p:nvSpPr>
          <p:spPr>
            <a:xfrm>
              <a:off x="485778" y="-2"/>
              <a:ext cx="147643" cy="200039"/>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1924" name="Shape 1906"/>
          <p:cNvSpPr/>
          <p:nvPr/>
        </p:nvSpPr>
        <p:spPr>
          <a:xfrm>
            <a:off x="2128834" y="2162175"/>
            <a:ext cx="147643" cy="200025"/>
          </a:xfrm>
          <a:prstGeom prst="rect">
            <a:avLst/>
          </a:prstGeom>
          <a:solidFill>
            <a:schemeClr val="accent1"/>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1925" name="Shape 1907"/>
          <p:cNvSpPr/>
          <p:nvPr/>
        </p:nvSpPr>
        <p:spPr>
          <a:xfrm>
            <a:off x="1909759" y="2733675"/>
            <a:ext cx="147643" cy="200025"/>
          </a:xfrm>
          <a:prstGeom prst="rect">
            <a:avLst/>
          </a:prstGeom>
          <a:solidFill>
            <a:schemeClr val="accent2"/>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1926" name="Shape 1908"/>
          <p:cNvSpPr/>
          <p:nvPr/>
        </p:nvSpPr>
        <p:spPr>
          <a:xfrm>
            <a:off x="2090734" y="2111375"/>
            <a:ext cx="246066" cy="0"/>
          </a:xfrm>
          <a:prstGeom prst="line">
            <a:avLst/>
          </a:prstGeom>
          <a:ln>
            <a:solidFill>
              <a:srgbClr val="000000"/>
            </a:solidFill>
            <a:tailEnd type="triangle"/>
          </a:ln>
        </p:spPr>
        <p:txBody>
          <a:bodyPr lIns="45718" tIns="45718" rIns="45718" bIns="45718"/>
          <a:lstStyle/>
          <a:p>
            <a:pPr/>
          </a:p>
        </p:txBody>
      </p:sp>
      <p:sp>
        <p:nvSpPr>
          <p:cNvPr id="1927" name="Shape 1909"/>
          <p:cNvSpPr/>
          <p:nvPr/>
        </p:nvSpPr>
        <p:spPr>
          <a:xfrm flipV="1">
            <a:off x="2092324" y="2582859"/>
            <a:ext cx="174630" cy="180981"/>
          </a:xfrm>
          <a:prstGeom prst="line">
            <a:avLst/>
          </a:prstGeom>
          <a:ln>
            <a:solidFill>
              <a:srgbClr val="000000"/>
            </a:solidFill>
            <a:tailEnd type="triangle"/>
          </a:ln>
        </p:spPr>
        <p:txBody>
          <a:bodyPr lIns="45718" tIns="45718" rIns="45718" bIns="45718"/>
          <a:lstStyle/>
          <a:p>
            <a:pPr/>
          </a:p>
        </p:txBody>
      </p:sp>
      <p:sp>
        <p:nvSpPr>
          <p:cNvPr id="1928" name="Shape 1910"/>
          <p:cNvSpPr/>
          <p:nvPr/>
        </p:nvSpPr>
        <p:spPr>
          <a:xfrm>
            <a:off x="4011612" y="2076450"/>
            <a:ext cx="1062043" cy="0"/>
          </a:xfrm>
          <a:prstGeom prst="line">
            <a:avLst/>
          </a:prstGeom>
          <a:ln>
            <a:solidFill>
              <a:srgbClr val="000000"/>
            </a:solidFill>
            <a:tailEnd type="triangle"/>
          </a:ln>
        </p:spPr>
        <p:txBody>
          <a:bodyPr lIns="45718" tIns="45718" rIns="45718" bIns="45718"/>
          <a:lstStyle/>
          <a:p>
            <a:pPr/>
          </a:p>
        </p:txBody>
      </p:sp>
      <p:sp>
        <p:nvSpPr>
          <p:cNvPr id="1929" name="Shape 1911"/>
          <p:cNvSpPr txBox="1"/>
          <p:nvPr/>
        </p:nvSpPr>
        <p:spPr>
          <a:xfrm>
            <a:off x="749298" y="1633534"/>
            <a:ext cx="256611"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solidFill>
                  <a:srgbClr val="006600"/>
                </a:solidFill>
                <a:latin typeface="Gill Sans MT"/>
                <a:ea typeface="Gill Sans MT"/>
                <a:cs typeface="Gill Sans MT"/>
                <a:sym typeface="Gill Sans MT"/>
              </a:defRPr>
            </a:lvl1pPr>
          </a:lstStyle>
          <a:p>
            <a:pPr/>
            <a:r>
              <a:t>A</a:t>
            </a:r>
          </a:p>
        </p:txBody>
      </p:sp>
      <p:sp>
        <p:nvSpPr>
          <p:cNvPr id="1930" name="Shape 1912"/>
          <p:cNvSpPr txBox="1"/>
          <p:nvPr/>
        </p:nvSpPr>
        <p:spPr>
          <a:xfrm>
            <a:off x="888999" y="2608259"/>
            <a:ext cx="232836"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solidFill>
                  <a:srgbClr val="000099"/>
                </a:solidFill>
                <a:latin typeface="Gill Sans MT"/>
                <a:ea typeface="Gill Sans MT"/>
                <a:cs typeface="Gill Sans MT"/>
                <a:sym typeface="Gill Sans MT"/>
              </a:defRPr>
            </a:lvl1pPr>
          </a:lstStyle>
          <a:p>
            <a:pPr/>
            <a:r>
              <a:t>B</a:t>
            </a:r>
          </a:p>
        </p:txBody>
      </p:sp>
      <p:sp>
        <p:nvSpPr>
          <p:cNvPr id="1931" name="Shape 1913"/>
          <p:cNvSpPr txBox="1"/>
          <p:nvPr/>
        </p:nvSpPr>
        <p:spPr>
          <a:xfrm>
            <a:off x="6603999" y="1465262"/>
            <a:ext cx="265987"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latin typeface="Gill Sans MT"/>
                <a:ea typeface="Gill Sans MT"/>
                <a:cs typeface="Gill Sans MT"/>
                <a:sym typeface="Gill Sans MT"/>
              </a:defRPr>
            </a:lvl1pPr>
          </a:lstStyle>
          <a:p>
            <a:pPr/>
            <a:r>
              <a:t>C</a:t>
            </a:r>
          </a:p>
        </p:txBody>
      </p:sp>
      <p:sp>
        <p:nvSpPr>
          <p:cNvPr id="1932" name="Shape 1914"/>
          <p:cNvSpPr txBox="1"/>
          <p:nvPr/>
        </p:nvSpPr>
        <p:spPr>
          <a:xfrm>
            <a:off x="1636709" y="1585912"/>
            <a:ext cx="1337326"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i="1" sz="1800">
                <a:latin typeface="Gill Sans MT"/>
                <a:ea typeface="Gill Sans MT"/>
                <a:cs typeface="Gill Sans MT"/>
                <a:sym typeface="Gill Sans MT"/>
              </a:defRPr>
            </a:pPr>
            <a:r>
              <a:t>R</a:t>
            </a:r>
            <a:r>
              <a:rPr i="0"/>
              <a:t> = 100 Mb/s</a:t>
            </a:r>
          </a:p>
        </p:txBody>
      </p:sp>
      <p:sp>
        <p:nvSpPr>
          <p:cNvPr id="1933" name="Shape 1915"/>
          <p:cNvSpPr txBox="1"/>
          <p:nvPr/>
        </p:nvSpPr>
        <p:spPr>
          <a:xfrm>
            <a:off x="3625848" y="2438399"/>
            <a:ext cx="1403034" cy="396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i="1" sz="2000">
                <a:latin typeface="Gill Sans MT"/>
                <a:ea typeface="Gill Sans MT"/>
                <a:cs typeface="Gill Sans MT"/>
                <a:sym typeface="Gill Sans MT"/>
              </a:defRPr>
            </a:pPr>
            <a:r>
              <a:t>R</a:t>
            </a:r>
            <a:r>
              <a:rPr i="0"/>
              <a:t> = 1.5 Mb/s</a:t>
            </a:r>
          </a:p>
        </p:txBody>
      </p:sp>
      <p:sp>
        <p:nvSpPr>
          <p:cNvPr id="1934" name="Shape 1916"/>
          <p:cNvSpPr/>
          <p:nvPr/>
        </p:nvSpPr>
        <p:spPr>
          <a:xfrm>
            <a:off x="6662735" y="3147694"/>
            <a:ext cx="984256" cy="7"/>
          </a:xfrm>
          <a:prstGeom prst="line">
            <a:avLst/>
          </a:prstGeom>
          <a:ln w="19050">
            <a:solidFill>
              <a:srgbClr val="000000"/>
            </a:solidFill>
          </a:ln>
        </p:spPr>
        <p:txBody>
          <a:bodyPr lIns="45718" tIns="45718" rIns="45718" bIns="45718"/>
          <a:lstStyle/>
          <a:p>
            <a:pPr/>
          </a:p>
        </p:txBody>
      </p:sp>
      <p:sp>
        <p:nvSpPr>
          <p:cNvPr id="1935" name="Shape 1917"/>
          <p:cNvSpPr/>
          <p:nvPr/>
        </p:nvSpPr>
        <p:spPr>
          <a:xfrm flipH="1">
            <a:off x="6638923" y="2849558"/>
            <a:ext cx="379419" cy="225430"/>
          </a:xfrm>
          <a:prstGeom prst="line">
            <a:avLst/>
          </a:prstGeom>
          <a:ln w="19050">
            <a:solidFill>
              <a:srgbClr val="000000"/>
            </a:solidFill>
          </a:ln>
        </p:spPr>
        <p:txBody>
          <a:bodyPr lIns="45718" tIns="45718" rIns="45718" bIns="45718"/>
          <a:lstStyle/>
          <a:p>
            <a:pPr/>
          </a:p>
        </p:txBody>
      </p:sp>
      <p:sp>
        <p:nvSpPr>
          <p:cNvPr id="1936" name="Shape 1918"/>
          <p:cNvSpPr txBox="1"/>
          <p:nvPr/>
        </p:nvSpPr>
        <p:spPr>
          <a:xfrm>
            <a:off x="7556499" y="2224084"/>
            <a:ext cx="404819" cy="358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800">
                <a:latin typeface="Gill Sans MT"/>
                <a:ea typeface="Gill Sans MT"/>
                <a:cs typeface="Gill Sans MT"/>
                <a:sym typeface="Gill Sans MT"/>
              </a:defRPr>
            </a:lvl1pPr>
          </a:lstStyle>
          <a:p>
            <a:pPr/>
            <a:r>
              <a:t>D</a:t>
            </a:r>
          </a:p>
        </p:txBody>
      </p:sp>
      <p:sp>
        <p:nvSpPr>
          <p:cNvPr id="1937" name="Shape 1919"/>
          <p:cNvSpPr txBox="1"/>
          <p:nvPr/>
        </p:nvSpPr>
        <p:spPr>
          <a:xfrm>
            <a:off x="8299449" y="2840034"/>
            <a:ext cx="218437"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latin typeface="Gill Sans MT"/>
                <a:ea typeface="Gill Sans MT"/>
                <a:cs typeface="Gill Sans MT"/>
                <a:sym typeface="Gill Sans MT"/>
              </a:defRPr>
            </a:lvl1pPr>
          </a:lstStyle>
          <a:p>
            <a:pPr/>
            <a:r>
              <a:t>E</a:t>
            </a:r>
          </a:p>
        </p:txBody>
      </p:sp>
      <p:sp>
        <p:nvSpPr>
          <p:cNvPr id="1938" name="Shape 1920"/>
          <p:cNvSpPr txBox="1"/>
          <p:nvPr/>
        </p:nvSpPr>
        <p:spPr>
          <a:xfrm>
            <a:off x="2051049" y="2984499"/>
            <a:ext cx="2354269" cy="58483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lnSpc>
                <a:spcPct val="85000"/>
              </a:lnSpc>
              <a:defRPr sz="1800">
                <a:latin typeface="Gill Sans MT"/>
                <a:ea typeface="Gill Sans MT"/>
                <a:cs typeface="Gill Sans MT"/>
                <a:sym typeface="Gill Sans MT"/>
              </a:defRPr>
            </a:pPr>
            <a:r>
              <a:t>queue of packets</a:t>
            </a:r>
          </a:p>
          <a:p>
            <a:pPr algn="ctr">
              <a:lnSpc>
                <a:spcPct val="85000"/>
              </a:lnSpc>
              <a:defRPr sz="1800">
                <a:latin typeface="Gill Sans MT"/>
                <a:ea typeface="Gill Sans MT"/>
                <a:cs typeface="Gill Sans MT"/>
                <a:sym typeface="Gill Sans MT"/>
              </a:defRPr>
            </a:pPr>
            <a:r>
              <a:t>waiting for output link</a:t>
            </a:r>
          </a:p>
        </p:txBody>
      </p:sp>
      <p:sp>
        <p:nvSpPr>
          <p:cNvPr id="1939" name="Shape 1921"/>
          <p:cNvSpPr/>
          <p:nvPr/>
        </p:nvSpPr>
        <p:spPr>
          <a:xfrm flipV="1">
            <a:off x="2890833" y="2514599"/>
            <a:ext cx="166694" cy="523881"/>
          </a:xfrm>
          <a:prstGeom prst="line">
            <a:avLst/>
          </a:prstGeom>
          <a:ln>
            <a:solidFill>
              <a:srgbClr val="000000"/>
            </a:solidFill>
          </a:ln>
        </p:spPr>
        <p:txBody>
          <a:bodyPr lIns="45718" tIns="45718" rIns="45718" bIns="45718"/>
          <a:lstStyle/>
          <a:p>
            <a:pPr/>
          </a:p>
        </p:txBody>
      </p:sp>
      <p:grpSp>
        <p:nvGrpSpPr>
          <p:cNvPr id="1942" name="Group 1924"/>
          <p:cNvGrpSpPr/>
          <p:nvPr/>
        </p:nvGrpSpPr>
        <p:grpSpPr>
          <a:xfrm>
            <a:off x="898518" y="1651000"/>
            <a:ext cx="779476" cy="679450"/>
            <a:chOff x="0" y="0"/>
            <a:chExt cx="779474" cy="679450"/>
          </a:xfrm>
        </p:grpSpPr>
        <p:pic>
          <p:nvPicPr>
            <p:cNvPr id="1940" name="image43.png" descr="image43.png"/>
            <p:cNvPicPr>
              <a:picLocks noChangeAspect="1"/>
            </p:cNvPicPr>
            <p:nvPr/>
          </p:nvPicPr>
          <p:blipFill>
            <a:blip r:embed="rId2">
              <a:extLst/>
            </a:blip>
            <a:stretch>
              <a:fillRect/>
            </a:stretch>
          </p:blipFill>
          <p:spPr>
            <a:xfrm flipH="1">
              <a:off x="-1" y="0"/>
              <a:ext cx="779476" cy="679450"/>
            </a:xfrm>
            <a:prstGeom prst="rect">
              <a:avLst/>
            </a:prstGeom>
            <a:ln w="12700" cap="flat">
              <a:noFill/>
              <a:miter lim="400000"/>
            </a:ln>
            <a:effectLst/>
          </p:spPr>
        </p:pic>
        <p:sp>
          <p:nvSpPr>
            <p:cNvPr id="1941" name="Shape 1923"/>
            <p:cNvSpPr/>
            <p:nvPr/>
          </p:nvSpPr>
          <p:spPr>
            <a:xfrm flipH="1">
              <a:off x="332128" y="65174"/>
              <a:ext cx="379011" cy="311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1945" name="Group 1927"/>
          <p:cNvGrpSpPr/>
          <p:nvPr/>
        </p:nvGrpSpPr>
        <p:grpSpPr>
          <a:xfrm>
            <a:off x="1085843" y="2625725"/>
            <a:ext cx="779476" cy="679450"/>
            <a:chOff x="0" y="0"/>
            <a:chExt cx="779474" cy="679450"/>
          </a:xfrm>
        </p:grpSpPr>
        <p:pic>
          <p:nvPicPr>
            <p:cNvPr id="1943" name="image43.png" descr="image43.png"/>
            <p:cNvPicPr>
              <a:picLocks noChangeAspect="1"/>
            </p:cNvPicPr>
            <p:nvPr/>
          </p:nvPicPr>
          <p:blipFill>
            <a:blip r:embed="rId2">
              <a:extLst/>
            </a:blip>
            <a:stretch>
              <a:fillRect/>
            </a:stretch>
          </p:blipFill>
          <p:spPr>
            <a:xfrm flipH="1">
              <a:off x="-1" y="0"/>
              <a:ext cx="779476" cy="679450"/>
            </a:xfrm>
            <a:prstGeom prst="rect">
              <a:avLst/>
            </a:prstGeom>
            <a:ln w="12700" cap="flat">
              <a:noFill/>
              <a:miter lim="400000"/>
            </a:ln>
            <a:effectLst/>
          </p:spPr>
        </p:pic>
        <p:sp>
          <p:nvSpPr>
            <p:cNvPr id="1944" name="Shape 1926"/>
            <p:cNvSpPr/>
            <p:nvPr/>
          </p:nvSpPr>
          <p:spPr>
            <a:xfrm flipH="1">
              <a:off x="332128" y="65174"/>
              <a:ext cx="379011" cy="311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1948" name="Group 1930"/>
          <p:cNvGrpSpPr/>
          <p:nvPr/>
        </p:nvGrpSpPr>
        <p:grpSpPr>
          <a:xfrm>
            <a:off x="7481880" y="2686050"/>
            <a:ext cx="779476" cy="679450"/>
            <a:chOff x="0" y="0"/>
            <a:chExt cx="779474" cy="679450"/>
          </a:xfrm>
        </p:grpSpPr>
        <p:pic>
          <p:nvPicPr>
            <p:cNvPr id="1946" name="image43.png" descr="image43.png"/>
            <p:cNvPicPr>
              <a:picLocks noChangeAspect="1"/>
            </p:cNvPicPr>
            <p:nvPr/>
          </p:nvPicPr>
          <p:blipFill>
            <a:blip r:embed="rId2">
              <a:extLst/>
            </a:blip>
            <a:stretch>
              <a:fillRect/>
            </a:stretch>
          </p:blipFill>
          <p:spPr>
            <a:xfrm flipH="1">
              <a:off x="-1" y="0"/>
              <a:ext cx="779476" cy="679450"/>
            </a:xfrm>
            <a:prstGeom prst="rect">
              <a:avLst/>
            </a:prstGeom>
            <a:ln w="12700" cap="flat">
              <a:noFill/>
              <a:miter lim="400000"/>
            </a:ln>
            <a:effectLst/>
          </p:spPr>
        </p:pic>
        <p:sp>
          <p:nvSpPr>
            <p:cNvPr id="1947" name="Shape 1929"/>
            <p:cNvSpPr/>
            <p:nvPr/>
          </p:nvSpPr>
          <p:spPr>
            <a:xfrm flipH="1">
              <a:off x="332128" y="65174"/>
              <a:ext cx="379011" cy="311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1951" name="Group 1933"/>
          <p:cNvGrpSpPr/>
          <p:nvPr/>
        </p:nvGrpSpPr>
        <p:grpSpPr>
          <a:xfrm>
            <a:off x="6846880" y="1493833"/>
            <a:ext cx="779476" cy="679462"/>
            <a:chOff x="0" y="0"/>
            <a:chExt cx="779474" cy="679460"/>
          </a:xfrm>
        </p:grpSpPr>
        <p:pic>
          <p:nvPicPr>
            <p:cNvPr id="1949" name="image43.png" descr="image43.png"/>
            <p:cNvPicPr>
              <a:picLocks noChangeAspect="1"/>
            </p:cNvPicPr>
            <p:nvPr/>
          </p:nvPicPr>
          <p:blipFill>
            <a:blip r:embed="rId2">
              <a:extLst/>
            </a:blip>
            <a:stretch>
              <a:fillRect/>
            </a:stretch>
          </p:blipFill>
          <p:spPr>
            <a:xfrm flipH="1">
              <a:off x="-1" y="-1"/>
              <a:ext cx="779476" cy="679462"/>
            </a:xfrm>
            <a:prstGeom prst="rect">
              <a:avLst/>
            </a:prstGeom>
            <a:ln w="12700" cap="flat">
              <a:noFill/>
              <a:miter lim="400000"/>
            </a:ln>
            <a:effectLst/>
          </p:spPr>
        </p:pic>
        <p:sp>
          <p:nvSpPr>
            <p:cNvPr id="1950" name="Shape 1932"/>
            <p:cNvSpPr/>
            <p:nvPr/>
          </p:nvSpPr>
          <p:spPr>
            <a:xfrm flipH="1">
              <a:off x="332128" y="65178"/>
              <a:ext cx="379011" cy="311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952" name="Shape 1934"/>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grpSp>
        <p:nvGrpSpPr>
          <p:cNvPr id="1961" name="Group 1943"/>
          <p:cNvGrpSpPr/>
          <p:nvPr/>
        </p:nvGrpSpPr>
        <p:grpSpPr>
          <a:xfrm>
            <a:off x="5391141" y="2160581"/>
            <a:ext cx="1128723" cy="439749"/>
            <a:chOff x="-1" y="0"/>
            <a:chExt cx="1128721" cy="439748"/>
          </a:xfrm>
        </p:grpSpPr>
        <p:sp>
          <p:nvSpPr>
            <p:cNvPr id="1953" name="Shape 1935"/>
            <p:cNvSpPr/>
            <p:nvPr/>
          </p:nvSpPr>
          <p:spPr>
            <a:xfrm>
              <a:off x="4584" y="194411"/>
              <a:ext cx="1119551" cy="24533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954" name="Shape 1936"/>
            <p:cNvSpPr/>
            <p:nvPr/>
          </p:nvSpPr>
          <p:spPr>
            <a:xfrm>
              <a:off x="4585" y="166638"/>
              <a:ext cx="1124135" cy="152757"/>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955" name="Shape 1937"/>
            <p:cNvSpPr/>
            <p:nvPr/>
          </p:nvSpPr>
          <p:spPr>
            <a:xfrm>
              <a:off x="-2" y="-1"/>
              <a:ext cx="1119547" cy="28699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958" name="Group 1940"/>
            <p:cNvGrpSpPr/>
            <p:nvPr/>
          </p:nvGrpSpPr>
          <p:grpSpPr>
            <a:xfrm>
              <a:off x="224819" y="74060"/>
              <a:ext cx="633196" cy="134247"/>
              <a:chOff x="-1" y="-1"/>
              <a:chExt cx="633195" cy="134246"/>
            </a:xfrm>
          </p:grpSpPr>
          <p:sp>
            <p:nvSpPr>
              <p:cNvPr id="1956" name="Shape 1938"/>
              <p:cNvSpPr/>
              <p:nvPr/>
            </p:nvSpPr>
            <p:spPr>
              <a:xfrm>
                <a:off x="-2" y="-2"/>
                <a:ext cx="633197" cy="1342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957" name="Shape 1939"/>
              <p:cNvSpPr/>
              <p:nvPr/>
            </p:nvSpPr>
            <p:spPr>
              <a:xfrm>
                <a:off x="28597" y="-2"/>
                <a:ext cx="576002" cy="1342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959" name="Shape 1941"/>
            <p:cNvSpPr/>
            <p:nvPr/>
          </p:nvSpPr>
          <p:spPr>
            <a:xfrm flipH="1">
              <a:off x="4586" y="134236"/>
              <a:ext cx="5" cy="1944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960" name="Shape 1942"/>
            <p:cNvSpPr/>
            <p:nvPr/>
          </p:nvSpPr>
          <p:spPr>
            <a:xfrm>
              <a:off x="1119539" y="143494"/>
              <a:ext cx="5" cy="18978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1962" name="Shape 1944"/>
          <p:cNvSpPr txBox="1"/>
          <p:nvPr/>
        </p:nvSpPr>
        <p:spPr>
          <a:xfrm>
            <a:off x="606425" y="3930648"/>
            <a:ext cx="8131175" cy="13093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85000"/>
              </a:lnSpc>
              <a:spcBef>
                <a:spcPts val="600"/>
              </a:spcBef>
              <a:defRPr sz="2800">
                <a:solidFill>
                  <a:srgbClr val="C00000"/>
                </a:solidFill>
                <a:latin typeface="Gill Sans MT"/>
                <a:ea typeface="Gill Sans MT"/>
                <a:cs typeface="Gill Sans MT"/>
                <a:sym typeface="Gill Sans MT"/>
              </a:defRPr>
            </a:pPr>
            <a:r>
              <a:t>queuing and loss: </a:t>
            </a:r>
          </a:p>
          <a:p>
            <a:pPr marL="342900" indent="-342900">
              <a:lnSpc>
                <a:spcPct val="85000"/>
              </a:lnSpc>
              <a:spcBef>
                <a:spcPts val="400"/>
              </a:spcBef>
              <a:buClr>
                <a:srgbClr val="000099"/>
              </a:buClr>
              <a:buSzPct val="75000"/>
              <a:buChar char="❖"/>
              <a:defRPr sz="1800">
                <a:latin typeface="Gill Sans MT"/>
                <a:ea typeface="Gill Sans MT"/>
                <a:cs typeface="Gill Sans MT"/>
                <a:sym typeface="Gill Sans MT"/>
              </a:defRPr>
            </a:pPr>
            <a:r>
              <a:t>If arrival rate (in bits) to link exceeds transmission rate of link for a period of time:</a:t>
            </a:r>
          </a:p>
          <a:p>
            <a:pPr lvl="1" marL="800100" indent="-342900">
              <a:lnSpc>
                <a:spcPct val="85000"/>
              </a:lnSpc>
              <a:spcBef>
                <a:spcPts val="400"/>
              </a:spcBef>
              <a:buClr>
                <a:srgbClr val="000099"/>
              </a:buClr>
              <a:buSzPct val="100000"/>
              <a:buChar char="▪"/>
              <a:defRPr sz="1800">
                <a:latin typeface="Gill Sans MT"/>
                <a:ea typeface="Gill Sans MT"/>
                <a:cs typeface="Gill Sans MT"/>
                <a:sym typeface="Gill Sans MT"/>
              </a:defRPr>
            </a:pPr>
            <a:r>
              <a:t>packets will queue, wait to be transmitted on link </a:t>
            </a:r>
          </a:p>
          <a:p>
            <a:pPr lvl="1" marL="800100" indent="-342900">
              <a:lnSpc>
                <a:spcPct val="85000"/>
              </a:lnSpc>
              <a:spcBef>
                <a:spcPts val="400"/>
              </a:spcBef>
              <a:buClr>
                <a:srgbClr val="000099"/>
              </a:buClr>
              <a:buSzPct val="100000"/>
              <a:buChar char="▪"/>
              <a:defRPr sz="1800">
                <a:latin typeface="Gill Sans MT"/>
                <a:ea typeface="Gill Sans MT"/>
                <a:cs typeface="Gill Sans MT"/>
                <a:sym typeface="Gill Sans MT"/>
              </a:defRPr>
            </a:pPr>
            <a:r>
              <a:t>packets can be dropped (lost) if memory (buffer) fills up</a:t>
            </a:r>
          </a:p>
        </p:txBody>
      </p:sp>
      <p:pic>
        <p:nvPicPr>
          <p:cNvPr id="1963" name="image4.png" descr="image4.png"/>
          <p:cNvPicPr>
            <a:picLocks noChangeAspect="1"/>
          </p:cNvPicPr>
          <p:nvPr/>
        </p:nvPicPr>
        <p:blipFill>
          <a:blip r:embed="rId3">
            <a:extLst/>
          </a:blip>
          <a:stretch>
            <a:fillRect/>
          </a:stretch>
        </p:blipFill>
        <p:spPr>
          <a:xfrm>
            <a:off x="285750" y="915987"/>
            <a:ext cx="7313615" cy="173043"/>
          </a:xfrm>
          <a:prstGeom prst="rect">
            <a:avLst/>
          </a:prstGeom>
          <a:ln w="12700">
            <a:miter lim="400000"/>
          </a:ln>
        </p:spPr>
      </p:pic>
      <p:grpSp>
        <p:nvGrpSpPr>
          <p:cNvPr id="1972" name="Group 1954"/>
          <p:cNvGrpSpPr/>
          <p:nvPr/>
        </p:nvGrpSpPr>
        <p:grpSpPr>
          <a:xfrm>
            <a:off x="5530841" y="2930524"/>
            <a:ext cx="1128723" cy="439748"/>
            <a:chOff x="-1" y="0"/>
            <a:chExt cx="1128721" cy="439746"/>
          </a:xfrm>
        </p:grpSpPr>
        <p:sp>
          <p:nvSpPr>
            <p:cNvPr id="1964" name="Shape 1946"/>
            <p:cNvSpPr/>
            <p:nvPr/>
          </p:nvSpPr>
          <p:spPr>
            <a:xfrm>
              <a:off x="4584" y="194410"/>
              <a:ext cx="1119551" cy="24533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1965" name="Shape 1947"/>
            <p:cNvSpPr/>
            <p:nvPr/>
          </p:nvSpPr>
          <p:spPr>
            <a:xfrm>
              <a:off x="4585" y="166637"/>
              <a:ext cx="1124135" cy="152757"/>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1966" name="Shape 1948"/>
            <p:cNvSpPr/>
            <p:nvPr/>
          </p:nvSpPr>
          <p:spPr>
            <a:xfrm>
              <a:off x="-2" y="-1"/>
              <a:ext cx="1119547" cy="286995"/>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1969" name="Group 1951"/>
            <p:cNvGrpSpPr/>
            <p:nvPr/>
          </p:nvGrpSpPr>
          <p:grpSpPr>
            <a:xfrm>
              <a:off x="224819" y="74059"/>
              <a:ext cx="633196" cy="134247"/>
              <a:chOff x="-1" y="0"/>
              <a:chExt cx="633195" cy="134246"/>
            </a:xfrm>
          </p:grpSpPr>
          <p:sp>
            <p:nvSpPr>
              <p:cNvPr id="1967" name="Shape 1949"/>
              <p:cNvSpPr/>
              <p:nvPr/>
            </p:nvSpPr>
            <p:spPr>
              <a:xfrm>
                <a:off x="-2" y="-1"/>
                <a:ext cx="633197" cy="134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968" name="Shape 1950"/>
              <p:cNvSpPr/>
              <p:nvPr/>
            </p:nvSpPr>
            <p:spPr>
              <a:xfrm>
                <a:off x="28597" y="-1"/>
                <a:ext cx="576002" cy="134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270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1970" name="Shape 1952"/>
            <p:cNvSpPr/>
            <p:nvPr/>
          </p:nvSpPr>
          <p:spPr>
            <a:xfrm flipH="1">
              <a:off x="4586" y="134235"/>
              <a:ext cx="5" cy="1944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971" name="Shape 1953"/>
            <p:cNvSpPr/>
            <p:nvPr/>
          </p:nvSpPr>
          <p:spPr>
            <a:xfrm>
              <a:off x="1119539" y="143493"/>
              <a:ext cx="5" cy="18978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4" name="Shape 1956"/>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1975" name="Shape 1957"/>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pic>
        <p:nvPicPr>
          <p:cNvPr id="1976" name="image4.png" descr="image4.png"/>
          <p:cNvPicPr>
            <a:picLocks noChangeAspect="1"/>
          </p:cNvPicPr>
          <p:nvPr/>
        </p:nvPicPr>
        <p:blipFill>
          <a:blip r:embed="rId2">
            <a:extLst/>
          </a:blip>
          <a:stretch>
            <a:fillRect/>
          </a:stretch>
        </p:blipFill>
        <p:spPr>
          <a:xfrm>
            <a:off x="631825" y="1035050"/>
            <a:ext cx="7769225" cy="173038"/>
          </a:xfrm>
          <a:prstGeom prst="rect">
            <a:avLst/>
          </a:prstGeom>
          <a:ln w="12700">
            <a:miter lim="400000"/>
          </a:ln>
        </p:spPr>
      </p:pic>
      <p:sp>
        <p:nvSpPr>
          <p:cNvPr id="1977" name="Shape 1959"/>
          <p:cNvSpPr txBox="1"/>
          <p:nvPr>
            <p:ph type="title" idx="4294967295"/>
          </p:nvPr>
        </p:nvSpPr>
        <p:spPr>
          <a:xfrm>
            <a:off x="533400" y="228598"/>
            <a:ext cx="7772400" cy="1143004"/>
          </a:xfrm>
          <a:prstGeom prst="rect">
            <a:avLst/>
          </a:prstGeom>
        </p:spPr>
        <p:txBody>
          <a:bodyPr/>
          <a:lstStyle>
            <a:lvl1pPr defTabSz="896111">
              <a:defRPr sz="4300"/>
            </a:lvl1pPr>
          </a:lstStyle>
          <a:p>
            <a:pPr/>
            <a:r>
              <a:t>Two key network-core functions</a:t>
            </a:r>
          </a:p>
        </p:txBody>
      </p:sp>
      <p:sp>
        <p:nvSpPr>
          <p:cNvPr id="1978" name="Shape 1960"/>
          <p:cNvSpPr txBox="1"/>
          <p:nvPr>
            <p:ph type="body" sz="half" idx="4294967295"/>
          </p:nvPr>
        </p:nvSpPr>
        <p:spPr>
          <a:xfrm>
            <a:off x="4603750" y="1404934"/>
            <a:ext cx="4192588" cy="4648206"/>
          </a:xfrm>
          <a:prstGeom prst="rect">
            <a:avLst/>
          </a:prstGeom>
        </p:spPr>
        <p:txBody>
          <a:bodyPr/>
          <a:lstStyle/>
          <a:p>
            <a:pPr marL="0" indent="0">
              <a:buSzTx/>
              <a:buFont typeface="Wingdings"/>
              <a:buNone/>
              <a:defRPr i="1">
                <a:solidFill>
                  <a:srgbClr val="C00000"/>
                </a:solidFill>
              </a:defRPr>
            </a:pPr>
            <a:r>
              <a:t>forwarding</a:t>
            </a:r>
            <a:r>
              <a:rPr sz="2400"/>
              <a:t>:</a:t>
            </a:r>
            <a:r>
              <a:rPr i="0" sz="2400"/>
              <a:t> </a:t>
            </a:r>
            <a:r>
              <a:rPr i="0" sz="2400">
                <a:solidFill>
                  <a:srgbClr val="000000"/>
                </a:solidFill>
              </a:rPr>
              <a:t>move packets from router’s input to appropriate router output</a:t>
            </a:r>
          </a:p>
        </p:txBody>
      </p:sp>
      <p:sp>
        <p:nvSpPr>
          <p:cNvPr id="1979" name="Shape 1961"/>
          <p:cNvSpPr txBox="1"/>
          <p:nvPr/>
        </p:nvSpPr>
        <p:spPr>
          <a:xfrm>
            <a:off x="384175" y="1385886"/>
            <a:ext cx="4192588" cy="9302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85000"/>
              </a:lnSpc>
              <a:spcBef>
                <a:spcPts val="2300"/>
              </a:spcBef>
              <a:defRPr i="1" sz="2800">
                <a:solidFill>
                  <a:srgbClr val="C00000"/>
                </a:solidFill>
                <a:latin typeface="Gill Sans MT"/>
                <a:ea typeface="Gill Sans MT"/>
                <a:cs typeface="Gill Sans MT"/>
                <a:sym typeface="Gill Sans MT"/>
              </a:defRPr>
            </a:pPr>
            <a:r>
              <a:t>routing:</a:t>
            </a:r>
            <a:r>
              <a:rPr i="0"/>
              <a:t> </a:t>
            </a:r>
            <a:r>
              <a:rPr i="0" sz="1800">
                <a:solidFill>
                  <a:srgbClr val="000000"/>
                </a:solidFill>
              </a:rPr>
              <a:t>determines source-destination route taken by packets</a:t>
            </a:r>
            <a:endParaRPr sz="1800"/>
          </a:p>
          <a:p>
            <a:pPr lvl="1" marL="742950" indent="-285750">
              <a:lnSpc>
                <a:spcPct val="85000"/>
              </a:lnSpc>
              <a:buClr>
                <a:srgbClr val="000099"/>
              </a:buClr>
              <a:buSzPct val="100000"/>
              <a:buChar char="▪"/>
              <a:defRPr i="1" sz="1800">
                <a:latin typeface="Gill Sans MT"/>
                <a:ea typeface="Gill Sans MT"/>
                <a:cs typeface="Gill Sans MT"/>
                <a:sym typeface="Gill Sans MT"/>
              </a:defRPr>
            </a:pPr>
            <a:r>
              <a:t>routing algorithms</a:t>
            </a:r>
          </a:p>
        </p:txBody>
      </p:sp>
      <p:sp>
        <p:nvSpPr>
          <p:cNvPr id="1980" name="Shape 1962"/>
          <p:cNvSpPr/>
          <p:nvPr/>
        </p:nvSpPr>
        <p:spPr>
          <a:xfrm rot="16200000">
            <a:off x="3289296" y="3600448"/>
            <a:ext cx="2198695" cy="1497017"/>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0" y="0"/>
                </a:moveTo>
                <a:cubicBezTo>
                  <a:pt x="6291" y="8033"/>
                  <a:pt x="5081" y="13360"/>
                  <a:pt x="5668" y="21596"/>
                </a:cubicBezTo>
                <a:cubicBezTo>
                  <a:pt x="6752" y="21527"/>
                  <a:pt x="5791" y="21600"/>
                  <a:pt x="7406" y="21472"/>
                </a:cubicBezTo>
                <a:cubicBezTo>
                  <a:pt x="10398" y="10869"/>
                  <a:pt x="14156" y="7201"/>
                  <a:pt x="21600" y="52"/>
                </a:cubicBezTo>
                <a:lnTo>
                  <a:pt x="0" y="0"/>
                </a:lnTo>
                <a:close/>
              </a:path>
            </a:pathLst>
          </a:custGeom>
          <a:gradFill>
            <a:gsLst>
              <a:gs pos="0">
                <a:srgbClr val="FFFFFF"/>
              </a:gs>
              <a:gs pos="25000">
                <a:srgbClr val="7BE5CA"/>
              </a:gs>
              <a:gs pos="100000">
                <a:schemeClr val="accent1"/>
              </a:gs>
            </a:gsLst>
            <a:lin ang="16200000"/>
          </a:gradFill>
          <a:ln w="12700">
            <a:miter lim="400000"/>
          </a:ln>
        </p:spPr>
        <p:txBody>
          <a:bodyPr lIns="45718" tIns="45718" rIns="45718" bIns="45718"/>
          <a:lstStyle/>
          <a:p>
            <a:pPr>
              <a:defRPr>
                <a:latin typeface="Arial"/>
                <a:ea typeface="Arial"/>
                <a:cs typeface="Arial"/>
                <a:sym typeface="Arial"/>
              </a:defRPr>
            </a:pPr>
          </a:p>
        </p:txBody>
      </p:sp>
      <p:grpSp>
        <p:nvGrpSpPr>
          <p:cNvPr id="1994" name="Group 1976"/>
          <p:cNvGrpSpPr/>
          <p:nvPr/>
        </p:nvGrpSpPr>
        <p:grpSpPr>
          <a:xfrm>
            <a:off x="1328736" y="3152775"/>
            <a:ext cx="2317758" cy="2333625"/>
            <a:chOff x="0" y="0"/>
            <a:chExt cx="2317757" cy="2333625"/>
          </a:xfrm>
        </p:grpSpPr>
        <p:sp>
          <p:nvSpPr>
            <p:cNvPr id="1981" name="Shape 1963"/>
            <p:cNvSpPr/>
            <p:nvPr/>
          </p:nvSpPr>
          <p:spPr>
            <a:xfrm>
              <a:off x="-1" y="0"/>
              <a:ext cx="2317758" cy="2333625"/>
            </a:xfrm>
            <a:prstGeom prst="rect">
              <a:avLst/>
            </a:prstGeom>
            <a:solidFill>
              <a:schemeClr val="accent1"/>
            </a:solidFill>
            <a:ln w="1905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982" name="Shape 1964"/>
            <p:cNvSpPr/>
            <p:nvPr/>
          </p:nvSpPr>
          <p:spPr>
            <a:xfrm>
              <a:off x="125411" y="52387"/>
              <a:ext cx="2095512" cy="604838"/>
            </a:xfrm>
            <a:prstGeom prst="ellipse">
              <a:avLst/>
            </a:prstGeom>
            <a:solidFill>
              <a:srgbClr val="FFFF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983" name="Shape 1965"/>
            <p:cNvSpPr txBox="1"/>
            <p:nvPr/>
          </p:nvSpPr>
          <p:spPr>
            <a:xfrm>
              <a:off x="254000" y="209544"/>
              <a:ext cx="1863733" cy="294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sz="1400">
                  <a:latin typeface="Gill Sans MT"/>
                  <a:ea typeface="Gill Sans MT"/>
                  <a:cs typeface="Gill Sans MT"/>
                  <a:sym typeface="Gill Sans MT"/>
                </a:defRPr>
              </a:lvl1pPr>
            </a:lstStyle>
            <a:p>
              <a:pPr/>
              <a:r>
                <a:t>routing algorithm</a:t>
              </a:r>
            </a:p>
          </p:txBody>
        </p:sp>
        <p:sp>
          <p:nvSpPr>
            <p:cNvPr id="1984" name="Shape 1966"/>
            <p:cNvSpPr/>
            <p:nvPr/>
          </p:nvSpPr>
          <p:spPr>
            <a:xfrm>
              <a:off x="179385" y="957263"/>
              <a:ext cx="2005023" cy="1279526"/>
            </a:xfrm>
            <a:prstGeom prst="rect">
              <a:avLst/>
            </a:prstGeom>
            <a:solidFill>
              <a:srgbClr val="FFFF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985" name="Shape 1967"/>
            <p:cNvSpPr txBox="1"/>
            <p:nvPr/>
          </p:nvSpPr>
          <p:spPr>
            <a:xfrm>
              <a:off x="260348" y="909634"/>
              <a:ext cx="1657978" cy="294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Gill Sans MT"/>
                  <a:ea typeface="Gill Sans MT"/>
                  <a:cs typeface="Gill Sans MT"/>
                  <a:sym typeface="Gill Sans MT"/>
                </a:defRPr>
              </a:lvl1pPr>
            </a:lstStyle>
            <a:p>
              <a:pPr/>
              <a:r>
                <a:t>local forwarding table</a:t>
              </a:r>
            </a:p>
          </p:txBody>
        </p:sp>
        <p:sp>
          <p:nvSpPr>
            <p:cNvPr id="1986" name="Shape 1968"/>
            <p:cNvSpPr txBox="1"/>
            <p:nvPr/>
          </p:nvSpPr>
          <p:spPr>
            <a:xfrm>
              <a:off x="142874" y="1157284"/>
              <a:ext cx="1212857" cy="294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sz="1400">
                  <a:latin typeface="Gill Sans MT"/>
                  <a:ea typeface="Gill Sans MT"/>
                  <a:cs typeface="Gill Sans MT"/>
                  <a:sym typeface="Gill Sans MT"/>
                </a:defRPr>
              </a:lvl1pPr>
            </a:lstStyle>
            <a:p>
              <a:pPr/>
              <a:r>
                <a:t>header value</a:t>
              </a:r>
            </a:p>
          </p:txBody>
        </p:sp>
        <p:sp>
          <p:nvSpPr>
            <p:cNvPr id="1987" name="Shape 1969"/>
            <p:cNvSpPr txBox="1"/>
            <p:nvPr/>
          </p:nvSpPr>
          <p:spPr>
            <a:xfrm>
              <a:off x="1209675" y="1158871"/>
              <a:ext cx="1041407" cy="294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sz="1400">
                  <a:latin typeface="Gill Sans MT"/>
                  <a:ea typeface="Gill Sans MT"/>
                  <a:cs typeface="Gill Sans MT"/>
                  <a:sym typeface="Gill Sans MT"/>
                </a:defRPr>
              </a:lvl1pPr>
            </a:lstStyle>
            <a:p>
              <a:pPr/>
              <a:r>
                <a:t>output link</a:t>
              </a:r>
            </a:p>
          </p:txBody>
        </p:sp>
        <p:sp>
          <p:nvSpPr>
            <p:cNvPr id="1988" name="Shape 1970"/>
            <p:cNvSpPr/>
            <p:nvPr/>
          </p:nvSpPr>
          <p:spPr>
            <a:xfrm>
              <a:off x="1308101" y="1169986"/>
              <a:ext cx="7943" cy="106680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989" name="Shape 1971"/>
            <p:cNvSpPr txBox="1"/>
            <p:nvPr/>
          </p:nvSpPr>
          <p:spPr>
            <a:xfrm>
              <a:off x="910273" y="1441449"/>
              <a:ext cx="408937" cy="802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r">
                <a:defRPr sz="1200">
                  <a:latin typeface="Gill Sans MT"/>
                  <a:ea typeface="Gill Sans MT"/>
                  <a:cs typeface="Gill Sans MT"/>
                  <a:sym typeface="Gill Sans MT"/>
                </a:defRPr>
              </a:pPr>
              <a:r>
                <a:t>0100</a:t>
              </a:r>
            </a:p>
            <a:p>
              <a:pPr algn="r">
                <a:defRPr sz="1200">
                  <a:latin typeface="Gill Sans MT"/>
                  <a:ea typeface="Gill Sans MT"/>
                  <a:cs typeface="Gill Sans MT"/>
                  <a:sym typeface="Gill Sans MT"/>
                </a:defRPr>
              </a:pPr>
              <a:r>
                <a:t>0101</a:t>
              </a:r>
            </a:p>
            <a:p>
              <a:pPr algn="r">
                <a:defRPr sz="1200">
                  <a:latin typeface="Gill Sans MT"/>
                  <a:ea typeface="Gill Sans MT"/>
                  <a:cs typeface="Gill Sans MT"/>
                  <a:sym typeface="Gill Sans MT"/>
                </a:defRPr>
              </a:pPr>
              <a:r>
                <a:t>0111</a:t>
              </a:r>
            </a:p>
            <a:p>
              <a:pPr algn="r">
                <a:defRPr sz="1200">
                  <a:latin typeface="Gill Sans MT"/>
                  <a:ea typeface="Gill Sans MT"/>
                  <a:cs typeface="Gill Sans MT"/>
                  <a:sym typeface="Gill Sans MT"/>
                </a:defRPr>
              </a:pPr>
              <a:r>
                <a:t>1001</a:t>
              </a:r>
            </a:p>
          </p:txBody>
        </p:sp>
        <p:sp>
          <p:nvSpPr>
            <p:cNvPr id="1990" name="Shape 1972"/>
            <p:cNvSpPr txBox="1"/>
            <p:nvPr/>
          </p:nvSpPr>
          <p:spPr>
            <a:xfrm>
              <a:off x="1367950" y="1441449"/>
              <a:ext cx="180337" cy="802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defRPr sz="1200">
                  <a:latin typeface="Gill Sans MT"/>
                  <a:ea typeface="Gill Sans MT"/>
                  <a:cs typeface="Gill Sans MT"/>
                  <a:sym typeface="Gill Sans MT"/>
                </a:defRPr>
              </a:pPr>
              <a:r>
                <a:t>3</a:t>
              </a:r>
            </a:p>
            <a:p>
              <a:pPr algn="ctr">
                <a:defRPr sz="1200">
                  <a:latin typeface="Gill Sans MT"/>
                  <a:ea typeface="Gill Sans MT"/>
                  <a:cs typeface="Gill Sans MT"/>
                  <a:sym typeface="Gill Sans MT"/>
                </a:defRPr>
              </a:pPr>
              <a:r>
                <a:t>2</a:t>
              </a:r>
            </a:p>
            <a:p>
              <a:pPr algn="ctr">
                <a:defRPr sz="1200">
                  <a:latin typeface="Gill Sans MT"/>
                  <a:ea typeface="Gill Sans MT"/>
                  <a:cs typeface="Gill Sans MT"/>
                  <a:sym typeface="Gill Sans MT"/>
                </a:defRPr>
              </a:pPr>
              <a:r>
                <a:t>2</a:t>
              </a:r>
            </a:p>
            <a:p>
              <a:pPr algn="ctr">
                <a:defRPr sz="1200">
                  <a:latin typeface="Gill Sans MT"/>
                  <a:ea typeface="Gill Sans MT"/>
                  <a:cs typeface="Gill Sans MT"/>
                  <a:sym typeface="Gill Sans MT"/>
                </a:defRPr>
              </a:pPr>
              <a:r>
                <a:t>1</a:t>
              </a:r>
            </a:p>
          </p:txBody>
        </p:sp>
        <p:sp>
          <p:nvSpPr>
            <p:cNvPr id="1991" name="Shape 1973"/>
            <p:cNvSpPr/>
            <p:nvPr/>
          </p:nvSpPr>
          <p:spPr>
            <a:xfrm>
              <a:off x="179387" y="1427162"/>
              <a:ext cx="2006608" cy="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992" name="Shape 1974"/>
            <p:cNvSpPr/>
            <p:nvPr/>
          </p:nvSpPr>
          <p:spPr>
            <a:xfrm>
              <a:off x="171450" y="1179512"/>
              <a:ext cx="2006608" cy="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1993" name="Shape 1975"/>
            <p:cNvSpPr/>
            <p:nvPr/>
          </p:nvSpPr>
          <p:spPr>
            <a:xfrm rot="5400000">
              <a:off x="1077912" y="665157"/>
              <a:ext cx="241306" cy="273061"/>
            </a:xfrm>
            <a:prstGeom prst="rightArrow">
              <a:avLst>
                <a:gd name="adj1" fmla="val 51167"/>
                <a:gd name="adj2" fmla="val 39736"/>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2145" name="Group 2127"/>
          <p:cNvGrpSpPr/>
          <p:nvPr/>
        </p:nvGrpSpPr>
        <p:grpSpPr>
          <a:xfrm>
            <a:off x="3200397" y="3632189"/>
            <a:ext cx="4745047" cy="2979109"/>
            <a:chOff x="0" y="-2"/>
            <a:chExt cx="4745045" cy="2979107"/>
          </a:xfrm>
        </p:grpSpPr>
        <p:sp>
          <p:nvSpPr>
            <p:cNvPr id="1995" name="Shape 1977"/>
            <p:cNvSpPr/>
            <p:nvPr/>
          </p:nvSpPr>
          <p:spPr>
            <a:xfrm>
              <a:off x="1813312" y="655649"/>
              <a:ext cx="2753345" cy="1438284"/>
            </a:xfrm>
            <a:custGeom>
              <a:avLst/>
              <a:gdLst/>
              <a:ahLst/>
              <a:cxnLst>
                <a:cxn ang="0">
                  <a:pos x="wd2" y="hd2"/>
                </a:cxn>
                <a:cxn ang="5400000">
                  <a:pos x="wd2" y="hd2"/>
                </a:cxn>
                <a:cxn ang="10800000">
                  <a:pos x="wd2" y="hd2"/>
                </a:cxn>
                <a:cxn ang="16200000">
                  <a:pos x="wd2" y="hd2"/>
                </a:cxn>
              </a:cxnLst>
              <a:rect l="0" t="0" r="r" b="b"/>
              <a:pathLst>
                <a:path w="20878" h="20976" fill="norm" stroke="1" extrusionOk="0">
                  <a:moveTo>
                    <a:pt x="13" y="10651"/>
                  </a:moveTo>
                  <a:cubicBezTo>
                    <a:pt x="-59" y="7919"/>
                    <a:pt x="134" y="3845"/>
                    <a:pt x="1241" y="2363"/>
                  </a:cubicBezTo>
                  <a:cubicBezTo>
                    <a:pt x="2349" y="881"/>
                    <a:pt x="4625" y="2155"/>
                    <a:pt x="6671" y="1784"/>
                  </a:cubicBezTo>
                  <a:cubicBezTo>
                    <a:pt x="8718" y="1414"/>
                    <a:pt x="11199" y="-531"/>
                    <a:pt x="13522" y="140"/>
                  </a:cubicBezTo>
                  <a:cubicBezTo>
                    <a:pt x="15846" y="812"/>
                    <a:pt x="19663" y="2756"/>
                    <a:pt x="20602" y="5836"/>
                  </a:cubicBezTo>
                  <a:cubicBezTo>
                    <a:pt x="21541" y="8915"/>
                    <a:pt x="19831" y="16161"/>
                    <a:pt x="19157" y="18615"/>
                  </a:cubicBezTo>
                  <a:cubicBezTo>
                    <a:pt x="18483" y="21069"/>
                    <a:pt x="18073" y="20166"/>
                    <a:pt x="16556" y="20560"/>
                  </a:cubicBezTo>
                  <a:cubicBezTo>
                    <a:pt x="15039" y="20953"/>
                    <a:pt x="11993" y="20976"/>
                    <a:pt x="10055" y="20976"/>
                  </a:cubicBezTo>
                  <a:cubicBezTo>
                    <a:pt x="8116" y="20976"/>
                    <a:pt x="6322" y="20930"/>
                    <a:pt x="4926" y="20560"/>
                  </a:cubicBezTo>
                  <a:cubicBezTo>
                    <a:pt x="3529" y="20189"/>
                    <a:pt x="2481" y="20374"/>
                    <a:pt x="1663" y="18731"/>
                  </a:cubicBezTo>
                  <a:cubicBezTo>
                    <a:pt x="844" y="17087"/>
                    <a:pt x="-11" y="13915"/>
                    <a:pt x="13" y="10651"/>
                  </a:cubicBezTo>
                  <a:close/>
                </a:path>
              </a:pathLst>
            </a:custGeom>
            <a:solidFill>
              <a:srgbClr val="66CCFF"/>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sp>
          <p:nvSpPr>
            <p:cNvPr id="1996" name="Shape 1978"/>
            <p:cNvSpPr/>
            <p:nvPr/>
          </p:nvSpPr>
          <p:spPr>
            <a:xfrm flipV="1">
              <a:off x="2444138" y="922374"/>
              <a:ext cx="543076" cy="295291"/>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grpSp>
          <p:nvGrpSpPr>
            <p:cNvPr id="2010" name="Group 1992"/>
            <p:cNvGrpSpPr/>
            <p:nvPr/>
          </p:nvGrpSpPr>
          <p:grpSpPr>
            <a:xfrm>
              <a:off x="1954469" y="1097002"/>
              <a:ext cx="497616" cy="233383"/>
              <a:chOff x="0" y="-1"/>
              <a:chExt cx="497615" cy="233381"/>
            </a:xfrm>
          </p:grpSpPr>
          <p:sp>
            <p:nvSpPr>
              <p:cNvPr id="1997" name="Shape 1979"/>
              <p:cNvSpPr/>
              <p:nvPr/>
            </p:nvSpPr>
            <p:spPr>
              <a:xfrm>
                <a:off x="2786" y="105350"/>
                <a:ext cx="494829" cy="128031"/>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1998" name="Shape 1980"/>
              <p:cNvSpPr/>
              <p:nvPr/>
            </p:nvSpPr>
            <p:spPr>
              <a:xfrm flipH="1">
                <a:off x="2787" y="93348"/>
                <a:ext cx="6" cy="80019"/>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1999" name="Shape 1981"/>
              <p:cNvSpPr/>
              <p:nvPr/>
            </p:nvSpPr>
            <p:spPr>
              <a:xfrm>
                <a:off x="497608" y="93348"/>
                <a:ext cx="6" cy="80019"/>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2000" name="Shape 1982"/>
              <p:cNvSpPr/>
              <p:nvPr/>
            </p:nvSpPr>
            <p:spPr>
              <a:xfrm>
                <a:off x="2785" y="93348"/>
                <a:ext cx="490647" cy="7735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001" name="Shape 1983"/>
              <p:cNvSpPr/>
              <p:nvPr/>
            </p:nvSpPr>
            <p:spPr>
              <a:xfrm>
                <a:off x="-1" y="-2"/>
                <a:ext cx="493432" cy="150702"/>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2005" name="Group 1987"/>
              <p:cNvGrpSpPr/>
              <p:nvPr/>
            </p:nvGrpSpPr>
            <p:grpSpPr>
              <a:xfrm>
                <a:off x="115686" y="33338"/>
                <a:ext cx="246723" cy="86230"/>
                <a:chOff x="0" y="0"/>
                <a:chExt cx="246722" cy="86229"/>
              </a:xfrm>
            </p:grpSpPr>
            <p:sp>
              <p:nvSpPr>
                <p:cNvPr id="2002" name="Shape 1984"/>
                <p:cNvSpPr/>
                <p:nvPr/>
              </p:nvSpPr>
              <p:spPr>
                <a:xfrm flipV="1">
                  <a:off x="-1" y="0"/>
                  <a:ext cx="88116" cy="1802"/>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03" name="Shape 1985"/>
                <p:cNvSpPr/>
                <p:nvPr/>
              </p:nvSpPr>
              <p:spPr>
                <a:xfrm>
                  <a:off x="169178" y="84427"/>
                  <a:ext cx="7754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04" name="Shape 1986"/>
                <p:cNvSpPr/>
                <p:nvPr/>
              </p:nvSpPr>
              <p:spPr>
                <a:xfrm>
                  <a:off x="81063" y="1796"/>
                  <a:ext cx="91641" cy="8443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2009" name="Group 1991"/>
              <p:cNvGrpSpPr/>
              <p:nvPr/>
            </p:nvGrpSpPr>
            <p:grpSpPr>
              <a:xfrm>
                <a:off x="115686" y="32008"/>
                <a:ext cx="246723" cy="89824"/>
                <a:chOff x="-1" y="0"/>
                <a:chExt cx="246722" cy="89822"/>
              </a:xfrm>
            </p:grpSpPr>
            <p:sp>
              <p:nvSpPr>
                <p:cNvPr id="2006" name="Shape 1988"/>
                <p:cNvSpPr/>
                <p:nvPr/>
              </p:nvSpPr>
              <p:spPr>
                <a:xfrm>
                  <a:off x="-1" y="86226"/>
                  <a:ext cx="88116" cy="359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07" name="Shape 1989"/>
                <p:cNvSpPr/>
                <p:nvPr/>
              </p:nvSpPr>
              <p:spPr>
                <a:xfrm>
                  <a:off x="169178" y="1269"/>
                  <a:ext cx="7754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08" name="Shape 1990"/>
                <p:cNvSpPr/>
                <p:nvPr/>
              </p:nvSpPr>
              <p:spPr>
                <a:xfrm flipV="1">
                  <a:off x="81063" y="0"/>
                  <a:ext cx="91641" cy="8713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nvGrpSpPr>
            <p:cNvPr id="2024" name="Group 2006"/>
            <p:cNvGrpSpPr/>
            <p:nvPr/>
          </p:nvGrpSpPr>
          <p:grpSpPr>
            <a:xfrm>
              <a:off x="2302806" y="1735203"/>
              <a:ext cx="501800" cy="233383"/>
              <a:chOff x="0" y="-1"/>
              <a:chExt cx="501798" cy="233381"/>
            </a:xfrm>
          </p:grpSpPr>
          <p:sp>
            <p:nvSpPr>
              <p:cNvPr id="2011" name="Shape 1993"/>
              <p:cNvSpPr/>
              <p:nvPr/>
            </p:nvSpPr>
            <p:spPr>
              <a:xfrm>
                <a:off x="6970" y="105350"/>
                <a:ext cx="494829" cy="128031"/>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012" name="Shape 1994"/>
              <p:cNvSpPr/>
              <p:nvPr/>
            </p:nvSpPr>
            <p:spPr>
              <a:xfrm flipH="1">
                <a:off x="6971" y="93348"/>
                <a:ext cx="6" cy="80019"/>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2013" name="Shape 1995"/>
              <p:cNvSpPr/>
              <p:nvPr/>
            </p:nvSpPr>
            <p:spPr>
              <a:xfrm>
                <a:off x="501791" y="93348"/>
                <a:ext cx="6" cy="80019"/>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2014" name="Shape 1996"/>
              <p:cNvSpPr/>
              <p:nvPr/>
            </p:nvSpPr>
            <p:spPr>
              <a:xfrm>
                <a:off x="6971" y="93348"/>
                <a:ext cx="490645" cy="7735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015" name="Shape 1997"/>
              <p:cNvSpPr/>
              <p:nvPr/>
            </p:nvSpPr>
            <p:spPr>
              <a:xfrm>
                <a:off x="-1" y="-2"/>
                <a:ext cx="494829" cy="150702"/>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2019" name="Group 2001"/>
              <p:cNvGrpSpPr/>
              <p:nvPr/>
            </p:nvGrpSpPr>
            <p:grpSpPr>
              <a:xfrm>
                <a:off x="119869" y="33338"/>
                <a:ext cx="246724" cy="86230"/>
                <a:chOff x="0" y="0"/>
                <a:chExt cx="246723" cy="86228"/>
              </a:xfrm>
            </p:grpSpPr>
            <p:sp>
              <p:nvSpPr>
                <p:cNvPr id="2016" name="Shape 1998"/>
                <p:cNvSpPr/>
                <p:nvPr/>
              </p:nvSpPr>
              <p:spPr>
                <a:xfrm flipV="1">
                  <a:off x="-1" y="0"/>
                  <a:ext cx="88118" cy="1802"/>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17" name="Shape 1999"/>
                <p:cNvSpPr/>
                <p:nvPr/>
              </p:nvSpPr>
              <p:spPr>
                <a:xfrm>
                  <a:off x="169179" y="84427"/>
                  <a:ext cx="7754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18" name="Shape 2000"/>
                <p:cNvSpPr/>
                <p:nvPr/>
              </p:nvSpPr>
              <p:spPr>
                <a:xfrm>
                  <a:off x="81064" y="1796"/>
                  <a:ext cx="91642" cy="8443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2023" name="Group 2005"/>
              <p:cNvGrpSpPr/>
              <p:nvPr/>
            </p:nvGrpSpPr>
            <p:grpSpPr>
              <a:xfrm>
                <a:off x="119869" y="32009"/>
                <a:ext cx="246724" cy="89824"/>
                <a:chOff x="0" y="0"/>
                <a:chExt cx="246723" cy="89822"/>
              </a:xfrm>
            </p:grpSpPr>
            <p:sp>
              <p:nvSpPr>
                <p:cNvPr id="2020" name="Shape 2002"/>
                <p:cNvSpPr/>
                <p:nvPr/>
              </p:nvSpPr>
              <p:spPr>
                <a:xfrm>
                  <a:off x="-1" y="86226"/>
                  <a:ext cx="88118" cy="359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21" name="Shape 2003"/>
                <p:cNvSpPr/>
                <p:nvPr/>
              </p:nvSpPr>
              <p:spPr>
                <a:xfrm>
                  <a:off x="169179" y="1269"/>
                  <a:ext cx="7754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22" name="Shape 2004"/>
                <p:cNvSpPr/>
                <p:nvPr/>
              </p:nvSpPr>
              <p:spPr>
                <a:xfrm flipV="1">
                  <a:off x="81064" y="0"/>
                  <a:ext cx="91642" cy="8713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nvGrpSpPr>
            <p:cNvPr id="2038" name="Group 2020"/>
            <p:cNvGrpSpPr/>
            <p:nvPr/>
          </p:nvGrpSpPr>
          <p:grpSpPr>
            <a:xfrm>
              <a:off x="2977676" y="792191"/>
              <a:ext cx="501800" cy="233383"/>
              <a:chOff x="0" y="-1"/>
              <a:chExt cx="501798" cy="233381"/>
            </a:xfrm>
          </p:grpSpPr>
          <p:sp>
            <p:nvSpPr>
              <p:cNvPr id="2025" name="Shape 2007"/>
              <p:cNvSpPr/>
              <p:nvPr/>
            </p:nvSpPr>
            <p:spPr>
              <a:xfrm>
                <a:off x="6970" y="105350"/>
                <a:ext cx="494829" cy="128031"/>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026" name="Shape 2008"/>
              <p:cNvSpPr/>
              <p:nvPr/>
            </p:nvSpPr>
            <p:spPr>
              <a:xfrm flipH="1">
                <a:off x="6971" y="93348"/>
                <a:ext cx="6" cy="80019"/>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2027" name="Shape 2009"/>
              <p:cNvSpPr/>
              <p:nvPr/>
            </p:nvSpPr>
            <p:spPr>
              <a:xfrm>
                <a:off x="501791" y="93348"/>
                <a:ext cx="6" cy="80019"/>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2028" name="Shape 2010"/>
              <p:cNvSpPr/>
              <p:nvPr/>
            </p:nvSpPr>
            <p:spPr>
              <a:xfrm>
                <a:off x="6971" y="93348"/>
                <a:ext cx="490645" cy="7735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029" name="Shape 2011"/>
              <p:cNvSpPr/>
              <p:nvPr/>
            </p:nvSpPr>
            <p:spPr>
              <a:xfrm>
                <a:off x="-1" y="-2"/>
                <a:ext cx="494829" cy="150702"/>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2033" name="Group 2015"/>
              <p:cNvGrpSpPr/>
              <p:nvPr/>
            </p:nvGrpSpPr>
            <p:grpSpPr>
              <a:xfrm>
                <a:off x="119869" y="33338"/>
                <a:ext cx="246724" cy="86230"/>
                <a:chOff x="0" y="0"/>
                <a:chExt cx="246723" cy="86228"/>
              </a:xfrm>
            </p:grpSpPr>
            <p:sp>
              <p:nvSpPr>
                <p:cNvPr id="2030" name="Shape 2012"/>
                <p:cNvSpPr/>
                <p:nvPr/>
              </p:nvSpPr>
              <p:spPr>
                <a:xfrm flipV="1">
                  <a:off x="-1" y="0"/>
                  <a:ext cx="88118" cy="1802"/>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31" name="Shape 2013"/>
                <p:cNvSpPr/>
                <p:nvPr/>
              </p:nvSpPr>
              <p:spPr>
                <a:xfrm>
                  <a:off x="169179" y="84427"/>
                  <a:ext cx="7754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32" name="Shape 2014"/>
                <p:cNvSpPr/>
                <p:nvPr/>
              </p:nvSpPr>
              <p:spPr>
                <a:xfrm>
                  <a:off x="81064" y="1796"/>
                  <a:ext cx="91642" cy="8443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2037" name="Group 2019"/>
              <p:cNvGrpSpPr/>
              <p:nvPr/>
            </p:nvGrpSpPr>
            <p:grpSpPr>
              <a:xfrm>
                <a:off x="119869" y="32008"/>
                <a:ext cx="246724" cy="89824"/>
                <a:chOff x="0" y="0"/>
                <a:chExt cx="246723" cy="89822"/>
              </a:xfrm>
            </p:grpSpPr>
            <p:sp>
              <p:nvSpPr>
                <p:cNvPr id="2034" name="Shape 2016"/>
                <p:cNvSpPr/>
                <p:nvPr/>
              </p:nvSpPr>
              <p:spPr>
                <a:xfrm>
                  <a:off x="-1" y="86226"/>
                  <a:ext cx="88118" cy="359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35" name="Shape 2017"/>
                <p:cNvSpPr/>
                <p:nvPr/>
              </p:nvSpPr>
              <p:spPr>
                <a:xfrm>
                  <a:off x="169179" y="1269"/>
                  <a:ext cx="7754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36" name="Shape 2018"/>
                <p:cNvSpPr/>
                <p:nvPr/>
              </p:nvSpPr>
              <p:spPr>
                <a:xfrm flipV="1">
                  <a:off x="81064" y="0"/>
                  <a:ext cx="91642" cy="8713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nvGrpSpPr>
            <p:cNvPr id="2052" name="Group 2034"/>
            <p:cNvGrpSpPr/>
            <p:nvPr/>
          </p:nvGrpSpPr>
          <p:grpSpPr>
            <a:xfrm>
              <a:off x="2899871" y="1457380"/>
              <a:ext cx="500211" cy="233383"/>
              <a:chOff x="-1" y="-1"/>
              <a:chExt cx="500210" cy="233381"/>
            </a:xfrm>
          </p:grpSpPr>
          <p:sp>
            <p:nvSpPr>
              <p:cNvPr id="2039" name="Shape 2021"/>
              <p:cNvSpPr/>
              <p:nvPr/>
            </p:nvSpPr>
            <p:spPr>
              <a:xfrm>
                <a:off x="6947" y="105350"/>
                <a:ext cx="493263" cy="128031"/>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040" name="Shape 2022"/>
              <p:cNvSpPr/>
              <p:nvPr/>
            </p:nvSpPr>
            <p:spPr>
              <a:xfrm flipH="1">
                <a:off x="6947" y="93348"/>
                <a:ext cx="6" cy="80019"/>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2041" name="Shape 2023"/>
              <p:cNvSpPr/>
              <p:nvPr/>
            </p:nvSpPr>
            <p:spPr>
              <a:xfrm>
                <a:off x="500202" y="93348"/>
                <a:ext cx="6" cy="80019"/>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2042" name="Shape 2024"/>
              <p:cNvSpPr/>
              <p:nvPr/>
            </p:nvSpPr>
            <p:spPr>
              <a:xfrm>
                <a:off x="6947" y="93348"/>
                <a:ext cx="489093" cy="7735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043" name="Shape 2025"/>
              <p:cNvSpPr/>
              <p:nvPr/>
            </p:nvSpPr>
            <p:spPr>
              <a:xfrm>
                <a:off x="-2" y="-2"/>
                <a:ext cx="494654" cy="150697"/>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2047" name="Group 2029"/>
              <p:cNvGrpSpPr/>
              <p:nvPr/>
            </p:nvGrpSpPr>
            <p:grpSpPr>
              <a:xfrm>
                <a:off x="119490" y="33333"/>
                <a:ext cx="245941" cy="86231"/>
                <a:chOff x="0" y="0"/>
                <a:chExt cx="245940" cy="86229"/>
              </a:xfrm>
            </p:grpSpPr>
            <p:sp>
              <p:nvSpPr>
                <p:cNvPr id="2044" name="Shape 2026"/>
                <p:cNvSpPr/>
                <p:nvPr/>
              </p:nvSpPr>
              <p:spPr>
                <a:xfrm flipV="1">
                  <a:off x="-1" y="-1"/>
                  <a:ext cx="87836"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45" name="Shape 2027"/>
                <p:cNvSpPr/>
                <p:nvPr/>
              </p:nvSpPr>
              <p:spPr>
                <a:xfrm>
                  <a:off x="168642" y="84427"/>
                  <a:ext cx="77298"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46" name="Shape 2028"/>
                <p:cNvSpPr/>
                <p:nvPr/>
              </p:nvSpPr>
              <p:spPr>
                <a:xfrm>
                  <a:off x="80805" y="1796"/>
                  <a:ext cx="91351" cy="8443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2051" name="Group 2033"/>
              <p:cNvGrpSpPr/>
              <p:nvPr/>
            </p:nvGrpSpPr>
            <p:grpSpPr>
              <a:xfrm>
                <a:off x="119490" y="32001"/>
                <a:ext cx="245941" cy="89826"/>
                <a:chOff x="0" y="0"/>
                <a:chExt cx="245940" cy="89824"/>
              </a:xfrm>
            </p:grpSpPr>
            <p:sp>
              <p:nvSpPr>
                <p:cNvPr id="2048" name="Shape 2030"/>
                <p:cNvSpPr/>
                <p:nvPr/>
              </p:nvSpPr>
              <p:spPr>
                <a:xfrm>
                  <a:off x="-1" y="86227"/>
                  <a:ext cx="87836" cy="359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49" name="Shape 2031"/>
                <p:cNvSpPr/>
                <p:nvPr/>
              </p:nvSpPr>
              <p:spPr>
                <a:xfrm>
                  <a:off x="168642" y="1269"/>
                  <a:ext cx="77298"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50" name="Shape 2032"/>
                <p:cNvSpPr/>
                <p:nvPr/>
              </p:nvSpPr>
              <p:spPr>
                <a:xfrm flipV="1">
                  <a:off x="80805" y="-1"/>
                  <a:ext cx="91351" cy="87132"/>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nvGrpSpPr>
            <p:cNvPr id="2066" name="Group 2048"/>
            <p:cNvGrpSpPr/>
            <p:nvPr/>
          </p:nvGrpSpPr>
          <p:grpSpPr>
            <a:xfrm>
              <a:off x="3535037" y="1754254"/>
              <a:ext cx="501800" cy="233383"/>
              <a:chOff x="0" y="-1"/>
              <a:chExt cx="501798" cy="233381"/>
            </a:xfrm>
          </p:grpSpPr>
          <p:sp>
            <p:nvSpPr>
              <p:cNvPr id="2053" name="Shape 2035"/>
              <p:cNvSpPr/>
              <p:nvPr/>
            </p:nvSpPr>
            <p:spPr>
              <a:xfrm>
                <a:off x="6970" y="105350"/>
                <a:ext cx="494829" cy="128031"/>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054" name="Shape 2036"/>
              <p:cNvSpPr/>
              <p:nvPr/>
            </p:nvSpPr>
            <p:spPr>
              <a:xfrm flipH="1">
                <a:off x="6971" y="93348"/>
                <a:ext cx="6" cy="80019"/>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2055" name="Shape 2037"/>
              <p:cNvSpPr/>
              <p:nvPr/>
            </p:nvSpPr>
            <p:spPr>
              <a:xfrm>
                <a:off x="501791" y="93348"/>
                <a:ext cx="6" cy="80019"/>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2056" name="Shape 2038"/>
              <p:cNvSpPr/>
              <p:nvPr/>
            </p:nvSpPr>
            <p:spPr>
              <a:xfrm>
                <a:off x="6971" y="93348"/>
                <a:ext cx="490645" cy="7735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057" name="Shape 2039"/>
              <p:cNvSpPr/>
              <p:nvPr/>
            </p:nvSpPr>
            <p:spPr>
              <a:xfrm>
                <a:off x="-1" y="-2"/>
                <a:ext cx="494829" cy="150702"/>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2061" name="Group 2043"/>
              <p:cNvGrpSpPr/>
              <p:nvPr/>
            </p:nvGrpSpPr>
            <p:grpSpPr>
              <a:xfrm>
                <a:off x="119869" y="33338"/>
                <a:ext cx="246724" cy="86230"/>
                <a:chOff x="0" y="0"/>
                <a:chExt cx="246723" cy="86228"/>
              </a:xfrm>
            </p:grpSpPr>
            <p:sp>
              <p:nvSpPr>
                <p:cNvPr id="2058" name="Shape 2040"/>
                <p:cNvSpPr/>
                <p:nvPr/>
              </p:nvSpPr>
              <p:spPr>
                <a:xfrm flipV="1">
                  <a:off x="-1" y="0"/>
                  <a:ext cx="88118" cy="1802"/>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59" name="Shape 2041"/>
                <p:cNvSpPr/>
                <p:nvPr/>
              </p:nvSpPr>
              <p:spPr>
                <a:xfrm>
                  <a:off x="169179" y="84427"/>
                  <a:ext cx="7754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60" name="Shape 2042"/>
                <p:cNvSpPr/>
                <p:nvPr/>
              </p:nvSpPr>
              <p:spPr>
                <a:xfrm>
                  <a:off x="81064" y="1796"/>
                  <a:ext cx="91642" cy="8443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2065" name="Group 2047"/>
              <p:cNvGrpSpPr/>
              <p:nvPr/>
            </p:nvGrpSpPr>
            <p:grpSpPr>
              <a:xfrm>
                <a:off x="119869" y="32009"/>
                <a:ext cx="246724" cy="89824"/>
                <a:chOff x="0" y="0"/>
                <a:chExt cx="246723" cy="89822"/>
              </a:xfrm>
            </p:grpSpPr>
            <p:sp>
              <p:nvSpPr>
                <p:cNvPr id="2062" name="Shape 2044"/>
                <p:cNvSpPr/>
                <p:nvPr/>
              </p:nvSpPr>
              <p:spPr>
                <a:xfrm>
                  <a:off x="-1" y="86226"/>
                  <a:ext cx="88118" cy="359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63" name="Shape 2045"/>
                <p:cNvSpPr/>
                <p:nvPr/>
              </p:nvSpPr>
              <p:spPr>
                <a:xfrm>
                  <a:off x="169179" y="1269"/>
                  <a:ext cx="7754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64" name="Shape 2046"/>
                <p:cNvSpPr/>
                <p:nvPr/>
              </p:nvSpPr>
              <p:spPr>
                <a:xfrm flipV="1">
                  <a:off x="81064" y="0"/>
                  <a:ext cx="91642" cy="8713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nvGrpSpPr>
            <p:cNvPr id="2080" name="Group 2062"/>
            <p:cNvGrpSpPr/>
            <p:nvPr/>
          </p:nvGrpSpPr>
          <p:grpSpPr>
            <a:xfrm>
              <a:off x="3979656" y="1098590"/>
              <a:ext cx="501800" cy="233383"/>
              <a:chOff x="0" y="-1"/>
              <a:chExt cx="501798" cy="233381"/>
            </a:xfrm>
          </p:grpSpPr>
          <p:sp>
            <p:nvSpPr>
              <p:cNvPr id="2067" name="Shape 2049"/>
              <p:cNvSpPr/>
              <p:nvPr/>
            </p:nvSpPr>
            <p:spPr>
              <a:xfrm>
                <a:off x="6970" y="105350"/>
                <a:ext cx="494829" cy="128031"/>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068" name="Shape 2050"/>
              <p:cNvSpPr/>
              <p:nvPr/>
            </p:nvSpPr>
            <p:spPr>
              <a:xfrm flipH="1">
                <a:off x="6971" y="93348"/>
                <a:ext cx="6" cy="80019"/>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2069" name="Shape 2051"/>
              <p:cNvSpPr/>
              <p:nvPr/>
            </p:nvSpPr>
            <p:spPr>
              <a:xfrm>
                <a:off x="501791" y="93348"/>
                <a:ext cx="6" cy="80019"/>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2070" name="Shape 2052"/>
              <p:cNvSpPr/>
              <p:nvPr/>
            </p:nvSpPr>
            <p:spPr>
              <a:xfrm>
                <a:off x="6971" y="93348"/>
                <a:ext cx="490645" cy="7735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071" name="Shape 2053"/>
              <p:cNvSpPr/>
              <p:nvPr/>
            </p:nvSpPr>
            <p:spPr>
              <a:xfrm>
                <a:off x="-1" y="-2"/>
                <a:ext cx="494829" cy="150702"/>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2075" name="Group 2057"/>
              <p:cNvGrpSpPr/>
              <p:nvPr/>
            </p:nvGrpSpPr>
            <p:grpSpPr>
              <a:xfrm>
                <a:off x="119869" y="33338"/>
                <a:ext cx="246724" cy="86230"/>
                <a:chOff x="0" y="0"/>
                <a:chExt cx="246723" cy="86228"/>
              </a:xfrm>
            </p:grpSpPr>
            <p:sp>
              <p:nvSpPr>
                <p:cNvPr id="2072" name="Shape 2054"/>
                <p:cNvSpPr/>
                <p:nvPr/>
              </p:nvSpPr>
              <p:spPr>
                <a:xfrm flipV="1">
                  <a:off x="-1" y="0"/>
                  <a:ext cx="88118" cy="1802"/>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73" name="Shape 2055"/>
                <p:cNvSpPr/>
                <p:nvPr/>
              </p:nvSpPr>
              <p:spPr>
                <a:xfrm>
                  <a:off x="169179" y="84427"/>
                  <a:ext cx="7754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74" name="Shape 2056"/>
                <p:cNvSpPr/>
                <p:nvPr/>
              </p:nvSpPr>
              <p:spPr>
                <a:xfrm>
                  <a:off x="81064" y="1796"/>
                  <a:ext cx="91642" cy="8443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2079" name="Group 2061"/>
              <p:cNvGrpSpPr/>
              <p:nvPr/>
            </p:nvGrpSpPr>
            <p:grpSpPr>
              <a:xfrm>
                <a:off x="119869" y="32008"/>
                <a:ext cx="246724" cy="89824"/>
                <a:chOff x="0" y="0"/>
                <a:chExt cx="246723" cy="89822"/>
              </a:xfrm>
            </p:grpSpPr>
            <p:sp>
              <p:nvSpPr>
                <p:cNvPr id="2076" name="Shape 2058"/>
                <p:cNvSpPr/>
                <p:nvPr/>
              </p:nvSpPr>
              <p:spPr>
                <a:xfrm>
                  <a:off x="-1" y="86226"/>
                  <a:ext cx="88118" cy="359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77" name="Shape 2059"/>
                <p:cNvSpPr/>
                <p:nvPr/>
              </p:nvSpPr>
              <p:spPr>
                <a:xfrm>
                  <a:off x="169179" y="1269"/>
                  <a:ext cx="7754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2078" name="Shape 2060"/>
                <p:cNvSpPr/>
                <p:nvPr/>
              </p:nvSpPr>
              <p:spPr>
                <a:xfrm flipV="1">
                  <a:off x="81064" y="0"/>
                  <a:ext cx="91642" cy="8713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sp>
          <p:nvSpPr>
            <p:cNvPr id="2081" name="Shape 2063"/>
            <p:cNvSpPr/>
            <p:nvPr/>
          </p:nvSpPr>
          <p:spPr>
            <a:xfrm>
              <a:off x="3485816" y="916023"/>
              <a:ext cx="504966" cy="307993"/>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2082" name="Shape 2064"/>
            <p:cNvSpPr/>
            <p:nvPr/>
          </p:nvSpPr>
          <p:spPr>
            <a:xfrm>
              <a:off x="2420319" y="1308151"/>
              <a:ext cx="481145" cy="238139"/>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2083" name="Shape 2065"/>
            <p:cNvSpPr/>
            <p:nvPr/>
          </p:nvSpPr>
          <p:spPr>
            <a:xfrm flipV="1">
              <a:off x="3368310" y="1284339"/>
              <a:ext cx="628823" cy="24766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2084" name="Shape 2066"/>
            <p:cNvSpPr/>
            <p:nvPr/>
          </p:nvSpPr>
          <p:spPr>
            <a:xfrm flipV="1">
              <a:off x="4035238" y="1338317"/>
              <a:ext cx="206436" cy="508024"/>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2085" name="Shape 2067"/>
            <p:cNvSpPr/>
            <p:nvPr/>
          </p:nvSpPr>
          <p:spPr>
            <a:xfrm flipH="1" flipV="1">
              <a:off x="2799833" y="1871736"/>
              <a:ext cx="736802" cy="74621"/>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2086" name="Shape 2068"/>
            <p:cNvSpPr/>
            <p:nvPr/>
          </p:nvSpPr>
          <p:spPr>
            <a:xfrm>
              <a:off x="2263113" y="1331963"/>
              <a:ext cx="193733" cy="4254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82" y="21390"/>
                  </a:moveTo>
                  <a:lnTo>
                    <a:pt x="21600" y="21600"/>
                  </a:lnTo>
                  <a:lnTo>
                    <a:pt x="0" y="0"/>
                  </a:lnTo>
                </a:path>
              </a:pathLst>
            </a:custGeom>
            <a:noFill/>
            <a:ln w="12700" cap="flat">
              <a:solidFill>
                <a:srgbClr val="000000"/>
              </a:solidFill>
              <a:prstDash val="solid"/>
              <a:round/>
            </a:ln>
            <a:effectLst/>
          </p:spPr>
          <p:txBody>
            <a:bodyPr wrap="square" lIns="45718" tIns="45718" rIns="45718" bIns="45718" numCol="1" anchor="ctr">
              <a:noAutofit/>
            </a:bodyPr>
            <a:lstStyle/>
            <a:p>
              <a:pPr>
                <a:defRPr>
                  <a:latin typeface="Arial"/>
                  <a:ea typeface="Arial"/>
                  <a:cs typeface="Arial"/>
                  <a:sym typeface="Arial"/>
                </a:defRPr>
              </a:pPr>
            </a:p>
          </p:txBody>
        </p:sp>
        <p:sp>
          <p:nvSpPr>
            <p:cNvPr id="2087" name="Shape 2069"/>
            <p:cNvSpPr txBox="1"/>
            <p:nvPr/>
          </p:nvSpPr>
          <p:spPr>
            <a:xfrm>
              <a:off x="2352675" y="841379"/>
              <a:ext cx="218437"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latin typeface="Gill Sans MT"/>
                  <a:ea typeface="Gill Sans MT"/>
                  <a:cs typeface="Gill Sans MT"/>
                  <a:sym typeface="Gill Sans MT"/>
                </a:defRPr>
              </a:lvl1pPr>
            </a:lstStyle>
            <a:p>
              <a:pPr/>
              <a:r>
                <a:t>1</a:t>
              </a:r>
            </a:p>
          </p:txBody>
        </p:sp>
        <p:sp>
          <p:nvSpPr>
            <p:cNvPr id="2088" name="Shape 2070"/>
            <p:cNvSpPr txBox="1"/>
            <p:nvPr/>
          </p:nvSpPr>
          <p:spPr>
            <a:xfrm>
              <a:off x="2290762" y="1255717"/>
              <a:ext cx="205737"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latin typeface="Gill Sans MT"/>
                  <a:ea typeface="Gill Sans MT"/>
                  <a:cs typeface="Gill Sans MT"/>
                  <a:sym typeface="Gill Sans MT"/>
                </a:defRPr>
              </a:lvl1pPr>
            </a:lstStyle>
            <a:p>
              <a:pPr/>
              <a:r>
                <a:t>2</a:t>
              </a:r>
            </a:p>
          </p:txBody>
        </p:sp>
        <p:sp>
          <p:nvSpPr>
            <p:cNvPr id="2089" name="Shape 2071"/>
            <p:cNvSpPr txBox="1"/>
            <p:nvPr/>
          </p:nvSpPr>
          <p:spPr>
            <a:xfrm>
              <a:off x="2039937" y="1328741"/>
              <a:ext cx="205737"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latin typeface="Gill Sans MT"/>
                  <a:ea typeface="Gill Sans MT"/>
                  <a:cs typeface="Gill Sans MT"/>
                  <a:sym typeface="Gill Sans MT"/>
                </a:defRPr>
              </a:lvl1pPr>
            </a:lstStyle>
            <a:p>
              <a:pPr/>
              <a:r>
                <a:t>3</a:t>
              </a:r>
            </a:p>
          </p:txBody>
        </p:sp>
        <p:grpSp>
          <p:nvGrpSpPr>
            <p:cNvPr id="2095" name="Group 2077"/>
            <p:cNvGrpSpPr/>
            <p:nvPr/>
          </p:nvGrpSpPr>
          <p:grpSpPr>
            <a:xfrm>
              <a:off x="612368" y="1505879"/>
              <a:ext cx="1279357" cy="886888"/>
              <a:chOff x="-1" y="0"/>
              <a:chExt cx="1279355" cy="886886"/>
            </a:xfrm>
          </p:grpSpPr>
          <p:sp>
            <p:nvSpPr>
              <p:cNvPr id="2090" name="Shape 2072"/>
              <p:cNvSpPr/>
              <p:nvPr/>
            </p:nvSpPr>
            <p:spPr>
              <a:xfrm rot="19587632">
                <a:off x="-23417" y="316576"/>
                <a:ext cx="1155713" cy="238130"/>
              </a:xfrm>
              <a:prstGeom prst="rect">
                <a:avLst/>
              </a:prstGeom>
              <a:solidFill>
                <a:srgbClr val="808080"/>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091" name="Shape 2073"/>
              <p:cNvSpPr/>
              <p:nvPr/>
            </p:nvSpPr>
            <p:spPr>
              <a:xfrm rot="19587632">
                <a:off x="-29767" y="351501"/>
                <a:ext cx="1147775" cy="238130"/>
              </a:xfrm>
              <a:prstGeom prst="rect">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092" name="Shape 2074"/>
              <p:cNvSpPr/>
              <p:nvPr/>
            </p:nvSpPr>
            <p:spPr>
              <a:xfrm flipV="1">
                <a:off x="927381" y="-1"/>
                <a:ext cx="351974" cy="233318"/>
              </a:xfrm>
              <a:prstGeom prst="line">
                <a:avLst/>
              </a:prstGeom>
              <a:noFill/>
              <a:ln w="9525" cap="flat">
                <a:solidFill>
                  <a:schemeClr val="accent2"/>
                </a:solidFill>
                <a:prstDash val="solid"/>
                <a:round/>
                <a:tailEnd type="triangle" w="med" len="med"/>
              </a:ln>
              <a:effectLst/>
            </p:spPr>
            <p:txBody>
              <a:bodyPr wrap="square" lIns="45718" tIns="45718" rIns="45718" bIns="45718" numCol="1" anchor="t">
                <a:noAutofit/>
              </a:bodyPr>
              <a:lstStyle/>
              <a:p>
                <a:pPr/>
              </a:p>
            </p:txBody>
          </p:sp>
          <p:sp>
            <p:nvSpPr>
              <p:cNvPr id="2093" name="Shape 2075"/>
              <p:cNvSpPr/>
              <p:nvPr/>
            </p:nvSpPr>
            <p:spPr>
              <a:xfrm rot="19587632">
                <a:off x="557613" y="205449"/>
                <a:ext cx="427043" cy="239719"/>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094" name="Shape 2076"/>
              <p:cNvSpPr txBox="1"/>
              <p:nvPr/>
            </p:nvSpPr>
            <p:spPr>
              <a:xfrm rot="19877567">
                <a:off x="510797" y="208814"/>
                <a:ext cx="408937" cy="269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200">
                    <a:latin typeface="Gill Sans MT"/>
                    <a:ea typeface="Gill Sans MT"/>
                    <a:cs typeface="Gill Sans MT"/>
                    <a:sym typeface="Gill Sans MT"/>
                  </a:defRPr>
                </a:lvl1pPr>
              </a:lstStyle>
              <a:p>
                <a:pPr/>
                <a:r>
                  <a:t>0111</a:t>
                </a:r>
              </a:p>
            </p:txBody>
          </p:sp>
        </p:grpSp>
        <p:sp>
          <p:nvSpPr>
            <p:cNvPr id="2096" name="Shape 2078"/>
            <p:cNvSpPr txBox="1"/>
            <p:nvPr/>
          </p:nvSpPr>
          <p:spPr>
            <a:xfrm>
              <a:off x="-1" y="2405069"/>
              <a:ext cx="2000505" cy="574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sz="1600">
                  <a:latin typeface="Gill Sans MT"/>
                  <a:ea typeface="Gill Sans MT"/>
                  <a:cs typeface="Gill Sans MT"/>
                  <a:sym typeface="Gill Sans MT"/>
                </a:defRPr>
              </a:pPr>
              <a:r>
                <a:t>dest address in arriving</a:t>
              </a:r>
            </a:p>
            <a:p>
              <a:pPr>
                <a:defRPr sz="1600">
                  <a:latin typeface="Gill Sans MT"/>
                  <a:ea typeface="Gill Sans MT"/>
                  <a:cs typeface="Gill Sans MT"/>
                  <a:sym typeface="Gill Sans MT"/>
                </a:defRPr>
              </a:pPr>
              <a:r>
                <a:t>packet’s header</a:t>
              </a:r>
            </a:p>
          </p:txBody>
        </p:sp>
        <p:sp>
          <p:nvSpPr>
            <p:cNvPr id="2097" name="Shape 2079"/>
            <p:cNvSpPr/>
            <p:nvPr/>
          </p:nvSpPr>
          <p:spPr>
            <a:xfrm flipH="1">
              <a:off x="538162" y="1231903"/>
              <a:ext cx="1408118" cy="91440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098" name="Shape 2080"/>
            <p:cNvSpPr/>
            <p:nvPr/>
          </p:nvSpPr>
          <p:spPr>
            <a:xfrm flipH="1" flipV="1">
              <a:off x="1500187" y="2006607"/>
              <a:ext cx="22231" cy="450856"/>
            </a:xfrm>
            <a:prstGeom prst="line">
              <a:avLst/>
            </a:prstGeom>
            <a:noFill/>
            <a:ln w="9525"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2099" name="Shape 2081"/>
            <p:cNvSpPr/>
            <p:nvPr/>
          </p:nvSpPr>
          <p:spPr>
            <a:xfrm>
              <a:off x="1669089" y="1192374"/>
              <a:ext cx="1041825" cy="336509"/>
            </a:xfrm>
            <a:custGeom>
              <a:avLst/>
              <a:gdLst/>
              <a:ahLst/>
              <a:cxnLst>
                <a:cxn ang="0">
                  <a:pos x="wd2" y="hd2"/>
                </a:cxn>
                <a:cxn ang="5400000">
                  <a:pos x="wd2" y="hd2"/>
                </a:cxn>
                <a:cxn ang="10800000">
                  <a:pos x="wd2" y="hd2"/>
                </a:cxn>
                <a:cxn ang="16200000">
                  <a:pos x="wd2" y="hd2"/>
                </a:cxn>
              </a:cxnLst>
              <a:rect l="0" t="0" r="r" b="b"/>
              <a:pathLst>
                <a:path w="21600" h="19818" fill="norm" stroke="1" extrusionOk="0">
                  <a:moveTo>
                    <a:pt x="0" y="19818"/>
                  </a:moveTo>
                  <a:cubicBezTo>
                    <a:pt x="4318" y="12747"/>
                    <a:pt x="11262" y="-1782"/>
                    <a:pt x="14027" y="181"/>
                  </a:cubicBezTo>
                  <a:cubicBezTo>
                    <a:pt x="17057" y="2612"/>
                    <a:pt x="19887" y="8971"/>
                    <a:pt x="21600" y="13364"/>
                  </a:cubicBezTo>
                </a:path>
              </a:pathLst>
            </a:custGeom>
            <a:noFill/>
            <a:ln w="57150" cap="flat">
              <a:solidFill>
                <a:srgbClr val="FF3300"/>
              </a:solidFill>
              <a:prstDash val="solid"/>
              <a:round/>
              <a:tailEnd type="triangle" w="med" len="med"/>
            </a:ln>
            <a:effectLst/>
          </p:spPr>
          <p:txBody>
            <a:bodyPr wrap="square" lIns="45718" tIns="45718" rIns="45718" bIns="45718" numCol="1" anchor="t">
              <a:noAutofit/>
            </a:bodyPr>
            <a:lstStyle/>
            <a:p>
              <a:pPr>
                <a:defRPr>
                  <a:latin typeface="Arial"/>
                  <a:ea typeface="Arial"/>
                  <a:cs typeface="Arial"/>
                  <a:sym typeface="Arial"/>
                </a:defRPr>
              </a:pPr>
            </a:p>
          </p:txBody>
        </p:sp>
        <p:sp>
          <p:nvSpPr>
            <p:cNvPr id="2100" name="Shape 2082"/>
            <p:cNvSpPr/>
            <p:nvPr/>
          </p:nvSpPr>
          <p:spPr>
            <a:xfrm flipH="1">
              <a:off x="4167035" y="728692"/>
              <a:ext cx="578011" cy="363263"/>
            </a:xfrm>
            <a:custGeom>
              <a:avLst/>
              <a:gdLst/>
              <a:ahLst/>
              <a:cxnLst>
                <a:cxn ang="0">
                  <a:pos x="wd2" y="hd2"/>
                </a:cxn>
                <a:cxn ang="5400000">
                  <a:pos x="wd2" y="hd2"/>
                </a:cxn>
                <a:cxn ang="10800000">
                  <a:pos x="wd2" y="hd2"/>
                </a:cxn>
                <a:cxn ang="16200000">
                  <a:pos x="wd2" y="hd2"/>
                </a:cxn>
              </a:cxnLst>
              <a:rect l="0" t="0" r="r" b="b"/>
              <a:pathLst>
                <a:path w="21600" h="21121" fill="norm" stroke="1" extrusionOk="0">
                  <a:moveTo>
                    <a:pt x="0" y="0"/>
                  </a:moveTo>
                  <a:cubicBezTo>
                    <a:pt x="8547" y="7544"/>
                    <a:pt x="12813" y="10800"/>
                    <a:pt x="16106" y="20700"/>
                  </a:cubicBezTo>
                  <a:cubicBezTo>
                    <a:pt x="17738" y="20515"/>
                    <a:pt x="18262" y="21600"/>
                    <a:pt x="19759" y="20859"/>
                  </a:cubicBezTo>
                  <a:cubicBezTo>
                    <a:pt x="18921" y="9185"/>
                    <a:pt x="19100" y="9318"/>
                    <a:pt x="21600" y="132"/>
                  </a:cubicBezTo>
                  <a:cubicBezTo>
                    <a:pt x="12978" y="132"/>
                    <a:pt x="3488" y="0"/>
                    <a:pt x="0" y="0"/>
                  </a:cubicBezTo>
                  <a:close/>
                </a:path>
              </a:pathLst>
            </a:custGeom>
            <a:gradFill flip="none" rotWithShape="1">
              <a:gsLst>
                <a:gs pos="0">
                  <a:srgbClr val="FFFFFF"/>
                </a:gs>
                <a:gs pos="100000">
                  <a:schemeClr val="accent1"/>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101" name="Shape 2083"/>
            <p:cNvSpPr/>
            <p:nvPr/>
          </p:nvSpPr>
          <p:spPr>
            <a:xfrm flipH="1">
              <a:off x="3155528" y="444519"/>
              <a:ext cx="578010" cy="363262"/>
            </a:xfrm>
            <a:custGeom>
              <a:avLst/>
              <a:gdLst/>
              <a:ahLst/>
              <a:cxnLst>
                <a:cxn ang="0">
                  <a:pos x="wd2" y="hd2"/>
                </a:cxn>
                <a:cxn ang="5400000">
                  <a:pos x="wd2" y="hd2"/>
                </a:cxn>
                <a:cxn ang="10800000">
                  <a:pos x="wd2" y="hd2"/>
                </a:cxn>
                <a:cxn ang="16200000">
                  <a:pos x="wd2" y="hd2"/>
                </a:cxn>
              </a:cxnLst>
              <a:rect l="0" t="0" r="r" b="b"/>
              <a:pathLst>
                <a:path w="21600" h="21121" fill="norm" stroke="1" extrusionOk="0">
                  <a:moveTo>
                    <a:pt x="0" y="0"/>
                  </a:moveTo>
                  <a:cubicBezTo>
                    <a:pt x="8547" y="7544"/>
                    <a:pt x="12813" y="10800"/>
                    <a:pt x="16106" y="20700"/>
                  </a:cubicBezTo>
                  <a:cubicBezTo>
                    <a:pt x="17738" y="20515"/>
                    <a:pt x="18262" y="21600"/>
                    <a:pt x="19759" y="20859"/>
                  </a:cubicBezTo>
                  <a:cubicBezTo>
                    <a:pt x="18921" y="9185"/>
                    <a:pt x="19100" y="9318"/>
                    <a:pt x="21600" y="132"/>
                  </a:cubicBezTo>
                  <a:cubicBezTo>
                    <a:pt x="12978" y="132"/>
                    <a:pt x="3488" y="0"/>
                    <a:pt x="0" y="0"/>
                  </a:cubicBezTo>
                  <a:close/>
                </a:path>
              </a:pathLst>
            </a:custGeom>
            <a:gradFill flip="none" rotWithShape="1">
              <a:gsLst>
                <a:gs pos="0">
                  <a:srgbClr val="FFFFFF"/>
                </a:gs>
                <a:gs pos="100000">
                  <a:schemeClr val="accent1"/>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102" name="Shape 2084"/>
            <p:cNvSpPr/>
            <p:nvPr/>
          </p:nvSpPr>
          <p:spPr>
            <a:xfrm rot="10800000">
              <a:off x="3824043" y="1999034"/>
              <a:ext cx="543076" cy="363263"/>
            </a:xfrm>
            <a:custGeom>
              <a:avLst/>
              <a:gdLst/>
              <a:ahLst/>
              <a:cxnLst>
                <a:cxn ang="0">
                  <a:pos x="wd2" y="hd2"/>
                </a:cxn>
                <a:cxn ang="5400000">
                  <a:pos x="wd2" y="hd2"/>
                </a:cxn>
                <a:cxn ang="10800000">
                  <a:pos x="wd2" y="hd2"/>
                </a:cxn>
                <a:cxn ang="16200000">
                  <a:pos x="wd2" y="hd2"/>
                </a:cxn>
              </a:cxnLst>
              <a:rect l="0" t="0" r="r" b="b"/>
              <a:pathLst>
                <a:path w="21600" h="21121" fill="norm" stroke="1" extrusionOk="0">
                  <a:moveTo>
                    <a:pt x="0" y="0"/>
                  </a:moveTo>
                  <a:cubicBezTo>
                    <a:pt x="8547" y="7544"/>
                    <a:pt x="12813" y="10800"/>
                    <a:pt x="16106" y="20700"/>
                  </a:cubicBezTo>
                  <a:cubicBezTo>
                    <a:pt x="17738" y="20515"/>
                    <a:pt x="18262" y="21600"/>
                    <a:pt x="19759" y="20859"/>
                  </a:cubicBezTo>
                  <a:cubicBezTo>
                    <a:pt x="18921" y="9185"/>
                    <a:pt x="19100" y="9318"/>
                    <a:pt x="21600" y="132"/>
                  </a:cubicBezTo>
                  <a:cubicBezTo>
                    <a:pt x="12978" y="132"/>
                    <a:pt x="3488" y="0"/>
                    <a:pt x="0" y="0"/>
                  </a:cubicBezTo>
                  <a:close/>
                </a:path>
              </a:pathLst>
            </a:custGeom>
            <a:gradFill flip="none" rotWithShape="1">
              <a:gsLst>
                <a:gs pos="0">
                  <a:srgbClr val="FFFFFF"/>
                </a:gs>
                <a:gs pos="100000">
                  <a:schemeClr val="accent1"/>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103" name="Shape 2085"/>
            <p:cNvSpPr/>
            <p:nvPr/>
          </p:nvSpPr>
          <p:spPr>
            <a:xfrm rot="10800000">
              <a:off x="2474307" y="1983158"/>
              <a:ext cx="543077" cy="363264"/>
            </a:xfrm>
            <a:custGeom>
              <a:avLst/>
              <a:gdLst/>
              <a:ahLst/>
              <a:cxnLst>
                <a:cxn ang="0">
                  <a:pos x="wd2" y="hd2"/>
                </a:cxn>
                <a:cxn ang="5400000">
                  <a:pos x="wd2" y="hd2"/>
                </a:cxn>
                <a:cxn ang="10800000">
                  <a:pos x="wd2" y="hd2"/>
                </a:cxn>
                <a:cxn ang="16200000">
                  <a:pos x="wd2" y="hd2"/>
                </a:cxn>
              </a:cxnLst>
              <a:rect l="0" t="0" r="r" b="b"/>
              <a:pathLst>
                <a:path w="21600" h="21121" fill="norm" stroke="1" extrusionOk="0">
                  <a:moveTo>
                    <a:pt x="0" y="0"/>
                  </a:moveTo>
                  <a:cubicBezTo>
                    <a:pt x="8547" y="7544"/>
                    <a:pt x="12813" y="10800"/>
                    <a:pt x="16106" y="20700"/>
                  </a:cubicBezTo>
                  <a:cubicBezTo>
                    <a:pt x="17738" y="20515"/>
                    <a:pt x="18262" y="21600"/>
                    <a:pt x="19759" y="20859"/>
                  </a:cubicBezTo>
                  <a:cubicBezTo>
                    <a:pt x="18921" y="9185"/>
                    <a:pt x="19100" y="9318"/>
                    <a:pt x="21600" y="132"/>
                  </a:cubicBezTo>
                  <a:cubicBezTo>
                    <a:pt x="12978" y="132"/>
                    <a:pt x="3488" y="0"/>
                    <a:pt x="0" y="0"/>
                  </a:cubicBezTo>
                  <a:close/>
                </a:path>
              </a:pathLst>
            </a:custGeom>
            <a:gradFill flip="none" rotWithShape="1">
              <a:gsLst>
                <a:gs pos="0">
                  <a:srgbClr val="FFFFFF"/>
                </a:gs>
                <a:gs pos="100000">
                  <a:schemeClr val="accent1"/>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104" name="Shape 2086"/>
            <p:cNvSpPr/>
            <p:nvPr/>
          </p:nvSpPr>
          <p:spPr>
            <a:xfrm rot="10800000">
              <a:off x="3114242" y="1692841"/>
              <a:ext cx="543076" cy="442436"/>
            </a:xfrm>
            <a:custGeom>
              <a:avLst/>
              <a:gdLst/>
              <a:ahLst/>
              <a:cxnLst>
                <a:cxn ang="0">
                  <a:pos x="wd2" y="hd2"/>
                </a:cxn>
                <a:cxn ang="5400000">
                  <a:pos x="wd2" y="hd2"/>
                </a:cxn>
                <a:cxn ang="10800000">
                  <a:pos x="wd2" y="hd2"/>
                </a:cxn>
                <a:cxn ang="16200000">
                  <a:pos x="wd2" y="hd2"/>
                </a:cxn>
              </a:cxnLst>
              <a:rect l="0" t="0" r="r" b="b"/>
              <a:pathLst>
                <a:path w="21600" h="21121" fill="norm" stroke="1" extrusionOk="0">
                  <a:moveTo>
                    <a:pt x="0" y="0"/>
                  </a:moveTo>
                  <a:cubicBezTo>
                    <a:pt x="8547" y="7544"/>
                    <a:pt x="12813" y="10800"/>
                    <a:pt x="16106" y="20700"/>
                  </a:cubicBezTo>
                  <a:cubicBezTo>
                    <a:pt x="17738" y="20515"/>
                    <a:pt x="18262" y="21600"/>
                    <a:pt x="19759" y="20859"/>
                  </a:cubicBezTo>
                  <a:cubicBezTo>
                    <a:pt x="18921" y="9185"/>
                    <a:pt x="19100" y="9318"/>
                    <a:pt x="21600" y="132"/>
                  </a:cubicBezTo>
                  <a:cubicBezTo>
                    <a:pt x="12978" y="132"/>
                    <a:pt x="3488" y="0"/>
                    <a:pt x="0" y="0"/>
                  </a:cubicBezTo>
                  <a:close/>
                </a:path>
              </a:pathLst>
            </a:custGeom>
            <a:gradFill flip="none" rotWithShape="1">
              <a:gsLst>
                <a:gs pos="0">
                  <a:srgbClr val="FFFFFF"/>
                </a:gs>
                <a:gs pos="100000">
                  <a:schemeClr val="accent1"/>
                </a:gs>
              </a:gsLst>
              <a:lin ang="162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nvGrpSpPr>
            <p:cNvPr id="2112" name="Group 2094"/>
            <p:cNvGrpSpPr/>
            <p:nvPr/>
          </p:nvGrpSpPr>
          <p:grpSpPr>
            <a:xfrm>
              <a:off x="3163464" y="-3"/>
              <a:ext cx="551023" cy="452467"/>
              <a:chOff x="0" y="-1"/>
              <a:chExt cx="551021" cy="452465"/>
            </a:xfrm>
          </p:grpSpPr>
          <p:sp>
            <p:nvSpPr>
              <p:cNvPr id="2105" name="Shape 2087"/>
              <p:cNvSpPr/>
              <p:nvPr/>
            </p:nvSpPr>
            <p:spPr>
              <a:xfrm>
                <a:off x="-1" y="-2"/>
                <a:ext cx="551023" cy="452467"/>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106" name="Shape 2088"/>
              <p:cNvSpPr/>
              <p:nvPr/>
            </p:nvSpPr>
            <p:spPr>
              <a:xfrm>
                <a:off x="30170" y="9525"/>
                <a:ext cx="498625" cy="117489"/>
              </a:xfrm>
              <a:prstGeom prst="ellipse">
                <a:avLst/>
              </a:prstGeom>
              <a:solidFill>
                <a:srgbClr val="FFFF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107" name="Shape 2089"/>
              <p:cNvSpPr/>
              <p:nvPr/>
            </p:nvSpPr>
            <p:spPr>
              <a:xfrm>
                <a:off x="42873" y="185744"/>
                <a:ext cx="476387" cy="247667"/>
              </a:xfrm>
              <a:prstGeom prst="rect">
                <a:avLst/>
              </a:prstGeom>
              <a:solidFill>
                <a:srgbClr val="FFFF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108" name="Shape 2090"/>
              <p:cNvSpPr/>
              <p:nvPr/>
            </p:nvSpPr>
            <p:spPr>
              <a:xfrm>
                <a:off x="311236" y="227022"/>
                <a:ext cx="1594" cy="20639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09" name="Shape 2091"/>
              <p:cNvSpPr/>
              <p:nvPr/>
            </p:nvSpPr>
            <p:spPr>
              <a:xfrm>
                <a:off x="42873" y="276237"/>
                <a:ext cx="476387"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10" name="Shape 2092"/>
              <p:cNvSpPr/>
              <p:nvPr/>
            </p:nvSpPr>
            <p:spPr>
              <a:xfrm>
                <a:off x="41286" y="228610"/>
                <a:ext cx="47638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11" name="Shape 2093"/>
              <p:cNvSpPr/>
              <p:nvPr/>
            </p:nvSpPr>
            <p:spPr>
              <a:xfrm rot="5400000">
                <a:off x="262014" y="122234"/>
                <a:ext cx="46047" cy="65111"/>
              </a:xfrm>
              <a:prstGeom prst="rightArrow">
                <a:avLst>
                  <a:gd name="adj1" fmla="val 51167"/>
                  <a:gd name="adj2" fmla="val 39736"/>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2120" name="Group 2102"/>
            <p:cNvGrpSpPr/>
            <p:nvPr/>
          </p:nvGrpSpPr>
          <p:grpSpPr>
            <a:xfrm>
              <a:off x="4176559" y="273060"/>
              <a:ext cx="551023" cy="452467"/>
              <a:chOff x="0" y="-1"/>
              <a:chExt cx="551021" cy="452465"/>
            </a:xfrm>
          </p:grpSpPr>
          <p:sp>
            <p:nvSpPr>
              <p:cNvPr id="2113" name="Shape 2095"/>
              <p:cNvSpPr/>
              <p:nvPr/>
            </p:nvSpPr>
            <p:spPr>
              <a:xfrm>
                <a:off x="-1" y="-2"/>
                <a:ext cx="551023" cy="452467"/>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114" name="Shape 2096"/>
              <p:cNvSpPr/>
              <p:nvPr/>
            </p:nvSpPr>
            <p:spPr>
              <a:xfrm>
                <a:off x="30170" y="9525"/>
                <a:ext cx="498625" cy="117489"/>
              </a:xfrm>
              <a:prstGeom prst="ellipse">
                <a:avLst/>
              </a:prstGeom>
              <a:solidFill>
                <a:srgbClr val="FFFF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115" name="Shape 2097"/>
              <p:cNvSpPr/>
              <p:nvPr/>
            </p:nvSpPr>
            <p:spPr>
              <a:xfrm>
                <a:off x="42873" y="185744"/>
                <a:ext cx="476387" cy="247667"/>
              </a:xfrm>
              <a:prstGeom prst="rect">
                <a:avLst/>
              </a:prstGeom>
              <a:solidFill>
                <a:srgbClr val="FFFF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116" name="Shape 2098"/>
              <p:cNvSpPr/>
              <p:nvPr/>
            </p:nvSpPr>
            <p:spPr>
              <a:xfrm>
                <a:off x="311236" y="227022"/>
                <a:ext cx="1594" cy="20638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17" name="Shape 2099"/>
              <p:cNvSpPr/>
              <p:nvPr/>
            </p:nvSpPr>
            <p:spPr>
              <a:xfrm>
                <a:off x="42873" y="276237"/>
                <a:ext cx="476387"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18" name="Shape 2100"/>
              <p:cNvSpPr/>
              <p:nvPr/>
            </p:nvSpPr>
            <p:spPr>
              <a:xfrm>
                <a:off x="41286" y="228610"/>
                <a:ext cx="47638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19" name="Shape 2101"/>
              <p:cNvSpPr/>
              <p:nvPr/>
            </p:nvSpPr>
            <p:spPr>
              <a:xfrm rot="5400000">
                <a:off x="262014" y="122234"/>
                <a:ext cx="46047" cy="65111"/>
              </a:xfrm>
              <a:prstGeom prst="rightArrow">
                <a:avLst>
                  <a:gd name="adj1" fmla="val 51167"/>
                  <a:gd name="adj2" fmla="val 39736"/>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2128" name="Group 2110"/>
            <p:cNvGrpSpPr/>
            <p:nvPr/>
          </p:nvGrpSpPr>
          <p:grpSpPr>
            <a:xfrm>
              <a:off x="3806574" y="2349587"/>
              <a:ext cx="551023" cy="452467"/>
              <a:chOff x="0" y="-1"/>
              <a:chExt cx="551021" cy="452465"/>
            </a:xfrm>
          </p:grpSpPr>
          <p:sp>
            <p:nvSpPr>
              <p:cNvPr id="2121" name="Shape 2103"/>
              <p:cNvSpPr/>
              <p:nvPr/>
            </p:nvSpPr>
            <p:spPr>
              <a:xfrm>
                <a:off x="-1" y="-2"/>
                <a:ext cx="551023" cy="452467"/>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122" name="Shape 2104"/>
              <p:cNvSpPr/>
              <p:nvPr/>
            </p:nvSpPr>
            <p:spPr>
              <a:xfrm>
                <a:off x="30170" y="9525"/>
                <a:ext cx="498625" cy="117489"/>
              </a:xfrm>
              <a:prstGeom prst="ellipse">
                <a:avLst/>
              </a:prstGeom>
              <a:solidFill>
                <a:srgbClr val="FFFF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123" name="Shape 2105"/>
              <p:cNvSpPr/>
              <p:nvPr/>
            </p:nvSpPr>
            <p:spPr>
              <a:xfrm>
                <a:off x="42873" y="185744"/>
                <a:ext cx="476387" cy="247667"/>
              </a:xfrm>
              <a:prstGeom prst="rect">
                <a:avLst/>
              </a:prstGeom>
              <a:solidFill>
                <a:srgbClr val="FFFF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124" name="Shape 2106"/>
              <p:cNvSpPr/>
              <p:nvPr/>
            </p:nvSpPr>
            <p:spPr>
              <a:xfrm>
                <a:off x="311236" y="227022"/>
                <a:ext cx="1594" cy="20639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25" name="Shape 2107"/>
              <p:cNvSpPr/>
              <p:nvPr/>
            </p:nvSpPr>
            <p:spPr>
              <a:xfrm>
                <a:off x="42873" y="276237"/>
                <a:ext cx="476387"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26" name="Shape 2108"/>
              <p:cNvSpPr/>
              <p:nvPr/>
            </p:nvSpPr>
            <p:spPr>
              <a:xfrm>
                <a:off x="41286" y="228610"/>
                <a:ext cx="47638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27" name="Shape 2109"/>
              <p:cNvSpPr/>
              <p:nvPr/>
            </p:nvSpPr>
            <p:spPr>
              <a:xfrm rot="5400000">
                <a:off x="262014" y="122234"/>
                <a:ext cx="46047" cy="65111"/>
              </a:xfrm>
              <a:prstGeom prst="rightArrow">
                <a:avLst>
                  <a:gd name="adj1" fmla="val 51167"/>
                  <a:gd name="adj2" fmla="val 39736"/>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2136" name="Group 2118"/>
            <p:cNvGrpSpPr/>
            <p:nvPr/>
          </p:nvGrpSpPr>
          <p:grpSpPr>
            <a:xfrm>
              <a:off x="3111063" y="2130504"/>
              <a:ext cx="551023" cy="452467"/>
              <a:chOff x="0" y="-1"/>
              <a:chExt cx="551021" cy="452465"/>
            </a:xfrm>
          </p:grpSpPr>
          <p:sp>
            <p:nvSpPr>
              <p:cNvPr id="2129" name="Shape 2111"/>
              <p:cNvSpPr/>
              <p:nvPr/>
            </p:nvSpPr>
            <p:spPr>
              <a:xfrm>
                <a:off x="-1" y="-2"/>
                <a:ext cx="551023" cy="452467"/>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130" name="Shape 2112"/>
              <p:cNvSpPr/>
              <p:nvPr/>
            </p:nvSpPr>
            <p:spPr>
              <a:xfrm>
                <a:off x="30170" y="9525"/>
                <a:ext cx="498625" cy="117489"/>
              </a:xfrm>
              <a:prstGeom prst="ellipse">
                <a:avLst/>
              </a:prstGeom>
              <a:solidFill>
                <a:srgbClr val="FFFF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131" name="Shape 2113"/>
              <p:cNvSpPr/>
              <p:nvPr/>
            </p:nvSpPr>
            <p:spPr>
              <a:xfrm>
                <a:off x="42873" y="185744"/>
                <a:ext cx="476387" cy="247667"/>
              </a:xfrm>
              <a:prstGeom prst="rect">
                <a:avLst/>
              </a:prstGeom>
              <a:solidFill>
                <a:srgbClr val="FFFF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132" name="Shape 2114"/>
              <p:cNvSpPr/>
              <p:nvPr/>
            </p:nvSpPr>
            <p:spPr>
              <a:xfrm>
                <a:off x="311236" y="227022"/>
                <a:ext cx="1594" cy="20639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33" name="Shape 2115"/>
              <p:cNvSpPr/>
              <p:nvPr/>
            </p:nvSpPr>
            <p:spPr>
              <a:xfrm>
                <a:off x="42873" y="276237"/>
                <a:ext cx="476387"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34" name="Shape 2116"/>
              <p:cNvSpPr/>
              <p:nvPr/>
            </p:nvSpPr>
            <p:spPr>
              <a:xfrm>
                <a:off x="41286" y="228610"/>
                <a:ext cx="47638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35" name="Shape 2117"/>
              <p:cNvSpPr/>
              <p:nvPr/>
            </p:nvSpPr>
            <p:spPr>
              <a:xfrm rot="5400000">
                <a:off x="262014" y="122234"/>
                <a:ext cx="46047" cy="65111"/>
              </a:xfrm>
              <a:prstGeom prst="rightArrow">
                <a:avLst>
                  <a:gd name="adj1" fmla="val 51167"/>
                  <a:gd name="adj2" fmla="val 39736"/>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2144" name="Group 2126"/>
            <p:cNvGrpSpPr/>
            <p:nvPr/>
          </p:nvGrpSpPr>
          <p:grpSpPr>
            <a:xfrm>
              <a:off x="2455249" y="2322598"/>
              <a:ext cx="551023" cy="452467"/>
              <a:chOff x="0" y="-1"/>
              <a:chExt cx="551021" cy="452465"/>
            </a:xfrm>
          </p:grpSpPr>
          <p:sp>
            <p:nvSpPr>
              <p:cNvPr id="2137" name="Shape 2119"/>
              <p:cNvSpPr/>
              <p:nvPr/>
            </p:nvSpPr>
            <p:spPr>
              <a:xfrm>
                <a:off x="-1" y="-2"/>
                <a:ext cx="551023" cy="452467"/>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138" name="Shape 2120"/>
              <p:cNvSpPr/>
              <p:nvPr/>
            </p:nvSpPr>
            <p:spPr>
              <a:xfrm>
                <a:off x="30170" y="9525"/>
                <a:ext cx="498625" cy="117489"/>
              </a:xfrm>
              <a:prstGeom prst="ellipse">
                <a:avLst/>
              </a:prstGeom>
              <a:solidFill>
                <a:srgbClr val="FFFF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139" name="Shape 2121"/>
              <p:cNvSpPr/>
              <p:nvPr/>
            </p:nvSpPr>
            <p:spPr>
              <a:xfrm>
                <a:off x="42873" y="185744"/>
                <a:ext cx="476387" cy="247667"/>
              </a:xfrm>
              <a:prstGeom prst="rect">
                <a:avLst/>
              </a:prstGeom>
              <a:solidFill>
                <a:srgbClr val="FFFF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2140" name="Shape 2122"/>
              <p:cNvSpPr/>
              <p:nvPr/>
            </p:nvSpPr>
            <p:spPr>
              <a:xfrm>
                <a:off x="311236" y="227022"/>
                <a:ext cx="1594" cy="20639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41" name="Shape 2123"/>
              <p:cNvSpPr/>
              <p:nvPr/>
            </p:nvSpPr>
            <p:spPr>
              <a:xfrm>
                <a:off x="42873" y="276237"/>
                <a:ext cx="476387"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42" name="Shape 2124"/>
              <p:cNvSpPr/>
              <p:nvPr/>
            </p:nvSpPr>
            <p:spPr>
              <a:xfrm>
                <a:off x="41286" y="228610"/>
                <a:ext cx="476386"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43" name="Shape 2125"/>
              <p:cNvSpPr/>
              <p:nvPr/>
            </p:nvSpPr>
            <p:spPr>
              <a:xfrm rot="5400000">
                <a:off x="262014" y="122234"/>
                <a:ext cx="46047" cy="65111"/>
              </a:xfrm>
              <a:prstGeom prst="rightArrow">
                <a:avLst>
                  <a:gd name="adj1" fmla="val 51167"/>
                  <a:gd name="adj2" fmla="val 39736"/>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sp>
        <p:nvSpPr>
          <p:cNvPr id="2146" name="Shape 2128"/>
          <p:cNvSpPr/>
          <p:nvPr/>
        </p:nvSpPr>
        <p:spPr>
          <a:xfrm>
            <a:off x="2197099" y="2743199"/>
            <a:ext cx="209555" cy="574681"/>
          </a:xfrm>
          <a:prstGeom prst="line">
            <a:avLst/>
          </a:prstGeom>
          <a:ln>
            <a:solidFill>
              <a:srgbClr val="000000"/>
            </a:solidFill>
          </a:ln>
        </p:spPr>
        <p:txBody>
          <a:bodyPr lIns="45718" tIns="45718" rIns="45718" bIns="45718"/>
          <a:lstStyle/>
          <a:p>
            <a:pPr/>
          </a:p>
        </p:txBody>
      </p:sp>
      <p:sp>
        <p:nvSpPr>
          <p:cNvPr id="2147" name="Shape 2129"/>
          <p:cNvSpPr/>
          <p:nvPr/>
        </p:nvSpPr>
        <p:spPr>
          <a:xfrm flipH="1">
            <a:off x="3503613" y="2444749"/>
            <a:ext cx="1943102" cy="1711327"/>
          </a:xfrm>
          <a:prstGeom prst="line">
            <a:avLst/>
          </a:prstGeom>
          <a:ln>
            <a:solidFill>
              <a:srgbClr val="000000"/>
            </a:solidFill>
          </a:ln>
        </p:spPr>
        <p:txBody>
          <a:bodyPr lIns="45718" tIns="45718" rIns="45718" bIns="45718"/>
          <a:lstStyle/>
          <a:p>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9" name="Shape 2131"/>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2150" name="Shape 2132"/>
          <p:cNvSpPr txBox="1"/>
          <p:nvPr>
            <p:ph type="title" idx="4294967295"/>
          </p:nvPr>
        </p:nvSpPr>
        <p:spPr>
          <a:xfrm>
            <a:off x="465137" y="274634"/>
            <a:ext cx="7772401" cy="719146"/>
          </a:xfrm>
          <a:prstGeom prst="rect">
            <a:avLst/>
          </a:prstGeom>
        </p:spPr>
        <p:txBody>
          <a:bodyPr/>
          <a:lstStyle>
            <a:lvl1pPr>
              <a:defRPr sz="4000"/>
            </a:lvl1pPr>
          </a:lstStyle>
          <a:p>
            <a:pPr/>
            <a:r>
              <a:t>Alternative core: circuit switching</a:t>
            </a:r>
          </a:p>
        </p:txBody>
      </p:sp>
      <p:sp>
        <p:nvSpPr>
          <p:cNvPr id="2151" name="Shape 2133"/>
          <p:cNvSpPr txBox="1"/>
          <p:nvPr>
            <p:ph type="body" sz="half" idx="4294967295"/>
          </p:nvPr>
        </p:nvSpPr>
        <p:spPr>
          <a:xfrm>
            <a:off x="415925" y="1236659"/>
            <a:ext cx="4465638" cy="4648206"/>
          </a:xfrm>
          <a:prstGeom prst="rect">
            <a:avLst/>
          </a:prstGeom>
        </p:spPr>
        <p:txBody>
          <a:bodyPr/>
          <a:lstStyle/>
          <a:p>
            <a:pPr marL="305178" indent="-305178" defTabSz="813816">
              <a:spcBef>
                <a:spcPts val="500"/>
              </a:spcBef>
              <a:buSzTx/>
              <a:buFont typeface="Wingdings"/>
              <a:buNone/>
              <a:defRPr sz="2400">
                <a:solidFill>
                  <a:srgbClr val="CC0000"/>
                </a:solidFill>
              </a:defRPr>
            </a:pPr>
            <a:r>
              <a:t>end-end resources allocated to, reserved for “call” between source &amp; dest:</a:t>
            </a:r>
          </a:p>
          <a:p>
            <a:pPr marL="305180" indent="-305180" defTabSz="813816">
              <a:spcBef>
                <a:spcPts val="500"/>
              </a:spcBef>
              <a:buSzPct val="75000"/>
              <a:buChar char="❖"/>
              <a:defRPr sz="2100"/>
            </a:pPr>
            <a:r>
              <a:t>In diagram, each link has four circuits. </a:t>
            </a:r>
          </a:p>
          <a:p>
            <a:pPr lvl="1" marL="661223" indent="-254315" defTabSz="813816">
              <a:lnSpc>
                <a:spcPct val="100000"/>
              </a:lnSpc>
              <a:spcBef>
                <a:spcPts val="0"/>
              </a:spcBef>
              <a:buSzPct val="75000"/>
              <a:defRPr sz="2100"/>
            </a:pPr>
            <a:r>
              <a:t>call gets 2</a:t>
            </a:r>
            <a:r>
              <a:rPr baseline="29752"/>
              <a:t>nd</a:t>
            </a:r>
            <a:r>
              <a:t> circuit in top link and 1</a:t>
            </a:r>
            <a:r>
              <a:rPr baseline="29752"/>
              <a:t>st</a:t>
            </a:r>
            <a:r>
              <a:t> circuit in right link.</a:t>
            </a:r>
          </a:p>
          <a:p>
            <a:pPr marL="305180" indent="-305180" defTabSz="813816">
              <a:spcBef>
                <a:spcPts val="500"/>
              </a:spcBef>
              <a:buSzPct val="75000"/>
              <a:buChar char="❖"/>
              <a:defRPr sz="2100"/>
            </a:pPr>
            <a:r>
              <a:t>dedicated resources: no sharing</a:t>
            </a:r>
          </a:p>
          <a:p>
            <a:pPr lvl="1" marL="661223" indent="-254315" defTabSz="813816">
              <a:lnSpc>
                <a:spcPct val="100000"/>
              </a:lnSpc>
              <a:spcBef>
                <a:spcPts val="0"/>
              </a:spcBef>
              <a:buSzPct val="75000"/>
              <a:defRPr sz="2100"/>
            </a:pPr>
            <a:r>
              <a:t>circuit-like (guaranteed) performance</a:t>
            </a:r>
          </a:p>
          <a:p>
            <a:pPr marL="305180" indent="-305180" defTabSz="813816">
              <a:spcBef>
                <a:spcPts val="500"/>
              </a:spcBef>
              <a:buSzPct val="75000"/>
              <a:buChar char="❖"/>
              <a:defRPr sz="2100"/>
            </a:pPr>
            <a:r>
              <a:t>circuit segment idle if not used by call </a:t>
            </a:r>
            <a:r>
              <a:rPr i="1">
                <a:solidFill>
                  <a:srgbClr val="000099"/>
                </a:solidFill>
              </a:rPr>
              <a:t>(no sharing)</a:t>
            </a:r>
          </a:p>
          <a:p>
            <a:pPr marL="305180" indent="-305180" defTabSz="813816">
              <a:spcBef>
                <a:spcPts val="500"/>
              </a:spcBef>
              <a:buChar char="❖"/>
              <a:defRPr sz="2100"/>
            </a:pPr>
            <a:r>
              <a:t>Commonly used in traditional telephone networks</a:t>
            </a:r>
          </a:p>
        </p:txBody>
      </p:sp>
      <p:pic>
        <p:nvPicPr>
          <p:cNvPr id="2152" name="image4.png" descr="image4.png"/>
          <p:cNvPicPr>
            <a:picLocks noChangeAspect="1"/>
          </p:cNvPicPr>
          <p:nvPr/>
        </p:nvPicPr>
        <p:blipFill>
          <a:blip r:embed="rId2">
            <a:extLst/>
          </a:blip>
          <a:stretch>
            <a:fillRect/>
          </a:stretch>
        </p:blipFill>
        <p:spPr>
          <a:xfrm>
            <a:off x="514350" y="852487"/>
            <a:ext cx="6856415" cy="173043"/>
          </a:xfrm>
          <a:prstGeom prst="rect">
            <a:avLst/>
          </a:prstGeom>
          <a:ln w="12700">
            <a:miter lim="400000"/>
          </a:ln>
        </p:spPr>
      </p:pic>
      <p:sp>
        <p:nvSpPr>
          <p:cNvPr id="2153" name="Shape 2135"/>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grpSp>
        <p:nvGrpSpPr>
          <p:cNvPr id="2234" name="Group 2216"/>
          <p:cNvGrpSpPr/>
          <p:nvPr/>
        </p:nvGrpSpPr>
        <p:grpSpPr>
          <a:xfrm>
            <a:off x="4749787" y="1371589"/>
            <a:ext cx="4394217" cy="3735408"/>
            <a:chOff x="-2" y="-1"/>
            <a:chExt cx="4394216" cy="3735406"/>
          </a:xfrm>
        </p:grpSpPr>
        <p:grpSp>
          <p:nvGrpSpPr>
            <p:cNvPr id="2156" name="Group 2138"/>
            <p:cNvGrpSpPr/>
            <p:nvPr/>
          </p:nvGrpSpPr>
          <p:grpSpPr>
            <a:xfrm>
              <a:off x="-3" y="-2"/>
              <a:ext cx="631072" cy="503794"/>
              <a:chOff x="-1" y="-1"/>
              <a:chExt cx="631070" cy="503793"/>
            </a:xfrm>
          </p:grpSpPr>
          <p:pic>
            <p:nvPicPr>
              <p:cNvPr id="2154" name="image43.png" descr="image43.png"/>
              <p:cNvPicPr>
                <a:picLocks noChangeAspect="1"/>
              </p:cNvPicPr>
              <p:nvPr/>
            </p:nvPicPr>
            <p:blipFill>
              <a:blip r:embed="rId3">
                <a:extLst/>
              </a:blip>
              <a:stretch>
                <a:fillRect/>
              </a:stretch>
            </p:blipFill>
            <p:spPr>
              <a:xfrm flipH="1">
                <a:off x="-2" y="-2"/>
                <a:ext cx="631072" cy="503795"/>
              </a:xfrm>
              <a:prstGeom prst="rect">
                <a:avLst/>
              </a:prstGeom>
              <a:ln w="12700" cap="flat">
                <a:noFill/>
                <a:miter lim="400000"/>
              </a:ln>
              <a:effectLst/>
            </p:spPr>
          </p:pic>
          <p:sp>
            <p:nvSpPr>
              <p:cNvPr id="2155" name="Shape 2137"/>
              <p:cNvSpPr/>
              <p:nvPr/>
            </p:nvSpPr>
            <p:spPr>
              <a:xfrm flipH="1">
                <a:off x="268891" y="48327"/>
                <a:ext cx="306856" cy="230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grpSp>
          <p:nvGrpSpPr>
            <p:cNvPr id="2165" name="Group 2147"/>
            <p:cNvGrpSpPr/>
            <p:nvPr/>
          </p:nvGrpSpPr>
          <p:grpSpPr>
            <a:xfrm>
              <a:off x="761660" y="835759"/>
              <a:ext cx="761675" cy="390038"/>
              <a:chOff x="-1" y="-1"/>
              <a:chExt cx="761674" cy="390036"/>
            </a:xfrm>
          </p:grpSpPr>
          <p:sp>
            <p:nvSpPr>
              <p:cNvPr id="2157" name="Shape 2139"/>
              <p:cNvSpPr/>
              <p:nvPr/>
            </p:nvSpPr>
            <p:spPr>
              <a:xfrm>
                <a:off x="1371" y="170889"/>
                <a:ext cx="756188" cy="21914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158" name="Shape 2140"/>
              <p:cNvSpPr/>
              <p:nvPr/>
            </p:nvSpPr>
            <p:spPr>
              <a:xfrm>
                <a:off x="1372" y="148775"/>
                <a:ext cx="760302" cy="132694"/>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159" name="Shape 2141"/>
              <p:cNvSpPr/>
              <p:nvPr/>
            </p:nvSpPr>
            <p:spPr>
              <a:xfrm>
                <a:off x="-2" y="-2"/>
                <a:ext cx="756188" cy="255338"/>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162" name="Group 2144"/>
              <p:cNvGrpSpPr/>
              <p:nvPr/>
            </p:nvGrpSpPr>
            <p:grpSpPr>
              <a:xfrm>
                <a:off x="153704" y="64333"/>
                <a:ext cx="425448" cy="120642"/>
                <a:chOff x="0" y="-1"/>
                <a:chExt cx="425447" cy="120641"/>
              </a:xfrm>
            </p:grpSpPr>
            <p:sp>
              <p:nvSpPr>
                <p:cNvPr id="2160" name="Shape 2142"/>
                <p:cNvSpPr/>
                <p:nvPr/>
              </p:nvSpPr>
              <p:spPr>
                <a:xfrm>
                  <a:off x="-1" y="-2"/>
                  <a:ext cx="425449" cy="120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161" name="Shape 2143"/>
                <p:cNvSpPr/>
                <p:nvPr/>
              </p:nvSpPr>
              <p:spPr>
                <a:xfrm>
                  <a:off x="19214" y="-2"/>
                  <a:ext cx="387021" cy="120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163" name="Shape 2145"/>
              <p:cNvSpPr/>
              <p:nvPr/>
            </p:nvSpPr>
            <p:spPr>
              <a:xfrm flipH="1">
                <a:off x="1372" y="122639"/>
                <a:ext cx="7" cy="16888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64" name="Shape 2146"/>
              <p:cNvSpPr/>
              <p:nvPr/>
            </p:nvSpPr>
            <p:spPr>
              <a:xfrm>
                <a:off x="756179" y="126660"/>
                <a:ext cx="6" cy="16888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168" name="Group 2150"/>
            <p:cNvGrpSpPr/>
            <p:nvPr/>
          </p:nvGrpSpPr>
          <p:grpSpPr>
            <a:xfrm>
              <a:off x="3749723" y="3231612"/>
              <a:ext cx="631070" cy="503793"/>
              <a:chOff x="0" y="-1"/>
              <a:chExt cx="631069" cy="503791"/>
            </a:xfrm>
          </p:grpSpPr>
          <p:pic>
            <p:nvPicPr>
              <p:cNvPr id="2166" name="image43.png" descr="image43.png"/>
              <p:cNvPicPr>
                <a:picLocks noChangeAspect="1"/>
              </p:cNvPicPr>
              <p:nvPr/>
            </p:nvPicPr>
            <p:blipFill>
              <a:blip r:embed="rId3">
                <a:extLst/>
              </a:blip>
              <a:stretch>
                <a:fillRect/>
              </a:stretch>
            </p:blipFill>
            <p:spPr>
              <a:xfrm flipH="1">
                <a:off x="-1" y="-2"/>
                <a:ext cx="631070" cy="503793"/>
              </a:xfrm>
              <a:prstGeom prst="rect">
                <a:avLst/>
              </a:prstGeom>
              <a:ln w="12700" cap="flat">
                <a:noFill/>
                <a:miter lim="400000"/>
              </a:ln>
              <a:effectLst/>
            </p:spPr>
          </p:pic>
          <p:sp>
            <p:nvSpPr>
              <p:cNvPr id="2167" name="Shape 2149"/>
              <p:cNvSpPr/>
              <p:nvPr/>
            </p:nvSpPr>
            <p:spPr>
              <a:xfrm flipH="1">
                <a:off x="268890" y="48326"/>
                <a:ext cx="306855" cy="230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169" name="Shape 2151"/>
            <p:cNvSpPr/>
            <p:nvPr/>
          </p:nvSpPr>
          <p:spPr>
            <a:xfrm>
              <a:off x="1524004" y="947741"/>
              <a:ext cx="1346205" cy="55568"/>
            </a:xfrm>
            <a:prstGeom prst="rect">
              <a:avLst/>
            </a:prstGeom>
            <a:no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170" name="Shape 2152"/>
            <p:cNvSpPr/>
            <p:nvPr/>
          </p:nvSpPr>
          <p:spPr>
            <a:xfrm>
              <a:off x="1524004" y="1003304"/>
              <a:ext cx="1346205" cy="55569"/>
            </a:xfrm>
            <a:prstGeom prst="rect">
              <a:avLst/>
            </a:prstGeom>
            <a:solidFill>
              <a:srgbClr val="00B050"/>
            </a:solid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171" name="Shape 2153"/>
            <p:cNvSpPr/>
            <p:nvPr/>
          </p:nvSpPr>
          <p:spPr>
            <a:xfrm>
              <a:off x="1524004" y="1058867"/>
              <a:ext cx="1346205" cy="55567"/>
            </a:xfrm>
            <a:prstGeom prst="rect">
              <a:avLst/>
            </a:prstGeom>
            <a:no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172" name="Shape 2154"/>
            <p:cNvSpPr/>
            <p:nvPr/>
          </p:nvSpPr>
          <p:spPr>
            <a:xfrm>
              <a:off x="1524004" y="1114428"/>
              <a:ext cx="1346205" cy="55569"/>
            </a:xfrm>
            <a:prstGeom prst="rect">
              <a:avLst/>
            </a:prstGeom>
            <a:no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grpSp>
          <p:nvGrpSpPr>
            <p:cNvPr id="2181" name="Group 2163"/>
            <p:cNvGrpSpPr/>
            <p:nvPr/>
          </p:nvGrpSpPr>
          <p:grpSpPr>
            <a:xfrm>
              <a:off x="2870879" y="835759"/>
              <a:ext cx="761675" cy="390038"/>
              <a:chOff x="-1" y="-1"/>
              <a:chExt cx="761674" cy="390036"/>
            </a:xfrm>
          </p:grpSpPr>
          <p:sp>
            <p:nvSpPr>
              <p:cNvPr id="2173" name="Shape 2155"/>
              <p:cNvSpPr/>
              <p:nvPr/>
            </p:nvSpPr>
            <p:spPr>
              <a:xfrm>
                <a:off x="1371" y="170889"/>
                <a:ext cx="756188" cy="21914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174" name="Shape 2156"/>
              <p:cNvSpPr/>
              <p:nvPr/>
            </p:nvSpPr>
            <p:spPr>
              <a:xfrm>
                <a:off x="1372" y="148775"/>
                <a:ext cx="760302" cy="132694"/>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175" name="Shape 2157"/>
              <p:cNvSpPr/>
              <p:nvPr/>
            </p:nvSpPr>
            <p:spPr>
              <a:xfrm>
                <a:off x="-2" y="-2"/>
                <a:ext cx="756188" cy="255338"/>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178" name="Group 2160"/>
              <p:cNvGrpSpPr/>
              <p:nvPr/>
            </p:nvGrpSpPr>
            <p:grpSpPr>
              <a:xfrm>
                <a:off x="153704" y="64333"/>
                <a:ext cx="425448" cy="120642"/>
                <a:chOff x="0" y="-1"/>
                <a:chExt cx="425447" cy="120641"/>
              </a:xfrm>
            </p:grpSpPr>
            <p:sp>
              <p:nvSpPr>
                <p:cNvPr id="2176" name="Shape 2158"/>
                <p:cNvSpPr/>
                <p:nvPr/>
              </p:nvSpPr>
              <p:spPr>
                <a:xfrm>
                  <a:off x="-1" y="-2"/>
                  <a:ext cx="425449" cy="120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177" name="Shape 2159"/>
                <p:cNvSpPr/>
                <p:nvPr/>
              </p:nvSpPr>
              <p:spPr>
                <a:xfrm>
                  <a:off x="19214" y="-2"/>
                  <a:ext cx="387021" cy="120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179" name="Shape 2161"/>
              <p:cNvSpPr/>
              <p:nvPr/>
            </p:nvSpPr>
            <p:spPr>
              <a:xfrm flipH="1">
                <a:off x="1372" y="122639"/>
                <a:ext cx="7" cy="16888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80" name="Shape 2162"/>
              <p:cNvSpPr/>
              <p:nvPr/>
            </p:nvSpPr>
            <p:spPr>
              <a:xfrm>
                <a:off x="756179" y="126660"/>
                <a:ext cx="6" cy="16888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190" name="Group 2172"/>
            <p:cNvGrpSpPr/>
            <p:nvPr/>
          </p:nvGrpSpPr>
          <p:grpSpPr>
            <a:xfrm>
              <a:off x="820249" y="2507283"/>
              <a:ext cx="761675" cy="390037"/>
              <a:chOff x="-1" y="-1"/>
              <a:chExt cx="761674" cy="390035"/>
            </a:xfrm>
          </p:grpSpPr>
          <p:sp>
            <p:nvSpPr>
              <p:cNvPr id="2182" name="Shape 2164"/>
              <p:cNvSpPr/>
              <p:nvPr/>
            </p:nvSpPr>
            <p:spPr>
              <a:xfrm>
                <a:off x="1371" y="170888"/>
                <a:ext cx="756188" cy="21914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183" name="Shape 2165"/>
              <p:cNvSpPr/>
              <p:nvPr/>
            </p:nvSpPr>
            <p:spPr>
              <a:xfrm>
                <a:off x="1372" y="148774"/>
                <a:ext cx="760302" cy="132694"/>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184" name="Shape 2166"/>
              <p:cNvSpPr/>
              <p:nvPr/>
            </p:nvSpPr>
            <p:spPr>
              <a:xfrm>
                <a:off x="-2" y="-2"/>
                <a:ext cx="756188" cy="25533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187" name="Group 2169"/>
              <p:cNvGrpSpPr/>
              <p:nvPr/>
            </p:nvGrpSpPr>
            <p:grpSpPr>
              <a:xfrm>
                <a:off x="153704" y="64332"/>
                <a:ext cx="425448" cy="120640"/>
                <a:chOff x="0" y="-1"/>
                <a:chExt cx="425447" cy="120638"/>
              </a:xfrm>
            </p:grpSpPr>
            <p:sp>
              <p:nvSpPr>
                <p:cNvPr id="2185" name="Shape 2167"/>
                <p:cNvSpPr/>
                <p:nvPr/>
              </p:nvSpPr>
              <p:spPr>
                <a:xfrm>
                  <a:off x="-1" y="-2"/>
                  <a:ext cx="425449" cy="120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186" name="Shape 2168"/>
                <p:cNvSpPr/>
                <p:nvPr/>
              </p:nvSpPr>
              <p:spPr>
                <a:xfrm>
                  <a:off x="19214" y="-2"/>
                  <a:ext cx="387021" cy="120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188" name="Shape 2170"/>
              <p:cNvSpPr/>
              <p:nvPr/>
            </p:nvSpPr>
            <p:spPr>
              <a:xfrm flipH="1">
                <a:off x="1372" y="122638"/>
                <a:ext cx="7" cy="16888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89" name="Shape 2171"/>
              <p:cNvSpPr/>
              <p:nvPr/>
            </p:nvSpPr>
            <p:spPr>
              <a:xfrm>
                <a:off x="756179" y="126659"/>
                <a:ext cx="6" cy="16888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199" name="Group 2181"/>
            <p:cNvGrpSpPr/>
            <p:nvPr/>
          </p:nvGrpSpPr>
          <p:grpSpPr>
            <a:xfrm>
              <a:off x="2929468" y="2507283"/>
              <a:ext cx="761675" cy="390037"/>
              <a:chOff x="-1" y="-1"/>
              <a:chExt cx="761674" cy="390035"/>
            </a:xfrm>
          </p:grpSpPr>
          <p:sp>
            <p:nvSpPr>
              <p:cNvPr id="2191" name="Shape 2173"/>
              <p:cNvSpPr/>
              <p:nvPr/>
            </p:nvSpPr>
            <p:spPr>
              <a:xfrm>
                <a:off x="1371" y="170888"/>
                <a:ext cx="756188" cy="21914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192" name="Shape 2174"/>
              <p:cNvSpPr/>
              <p:nvPr/>
            </p:nvSpPr>
            <p:spPr>
              <a:xfrm>
                <a:off x="1372" y="148774"/>
                <a:ext cx="760302" cy="132694"/>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193" name="Shape 2175"/>
              <p:cNvSpPr/>
              <p:nvPr/>
            </p:nvSpPr>
            <p:spPr>
              <a:xfrm>
                <a:off x="-2" y="-2"/>
                <a:ext cx="756188" cy="25533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196" name="Group 2178"/>
              <p:cNvGrpSpPr/>
              <p:nvPr/>
            </p:nvGrpSpPr>
            <p:grpSpPr>
              <a:xfrm>
                <a:off x="153704" y="64332"/>
                <a:ext cx="425448" cy="120640"/>
                <a:chOff x="0" y="-1"/>
                <a:chExt cx="425447" cy="120638"/>
              </a:xfrm>
            </p:grpSpPr>
            <p:sp>
              <p:nvSpPr>
                <p:cNvPr id="2194" name="Shape 2176"/>
                <p:cNvSpPr/>
                <p:nvPr/>
              </p:nvSpPr>
              <p:spPr>
                <a:xfrm>
                  <a:off x="-1" y="-2"/>
                  <a:ext cx="425449" cy="120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195" name="Shape 2177"/>
                <p:cNvSpPr/>
                <p:nvPr/>
              </p:nvSpPr>
              <p:spPr>
                <a:xfrm>
                  <a:off x="19214" y="-2"/>
                  <a:ext cx="387021" cy="120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197" name="Shape 2179"/>
              <p:cNvSpPr/>
              <p:nvPr/>
            </p:nvSpPr>
            <p:spPr>
              <a:xfrm flipH="1">
                <a:off x="1372" y="122638"/>
                <a:ext cx="7" cy="16888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198" name="Shape 2180"/>
              <p:cNvSpPr/>
              <p:nvPr/>
            </p:nvSpPr>
            <p:spPr>
              <a:xfrm>
                <a:off x="756179" y="126659"/>
                <a:ext cx="6" cy="16888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204" name="Group 2186"/>
            <p:cNvGrpSpPr/>
            <p:nvPr/>
          </p:nvGrpSpPr>
          <p:grpSpPr>
            <a:xfrm>
              <a:off x="1025525" y="1212849"/>
              <a:ext cx="234964" cy="1281127"/>
              <a:chOff x="0" y="0"/>
              <a:chExt cx="234962" cy="1281125"/>
            </a:xfrm>
          </p:grpSpPr>
          <p:sp>
            <p:nvSpPr>
              <p:cNvPr id="2200" name="Shape 2182"/>
              <p:cNvSpPr/>
              <p:nvPr/>
            </p:nvSpPr>
            <p:spPr>
              <a:xfrm rot="5400000">
                <a:off x="-434972" y="611191"/>
                <a:ext cx="1281126" cy="58743"/>
              </a:xfrm>
              <a:prstGeom prst="rect">
                <a:avLst/>
              </a:prstGeom>
              <a:no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201" name="Shape 2183"/>
              <p:cNvSpPr/>
              <p:nvPr/>
            </p:nvSpPr>
            <p:spPr>
              <a:xfrm rot="5400000">
                <a:off x="-493711" y="611191"/>
                <a:ext cx="1281125" cy="58743"/>
              </a:xfrm>
              <a:prstGeom prst="rect">
                <a:avLst/>
              </a:prstGeom>
              <a:no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202" name="Shape 2184"/>
              <p:cNvSpPr/>
              <p:nvPr/>
            </p:nvSpPr>
            <p:spPr>
              <a:xfrm rot="5400000">
                <a:off x="-552450" y="611190"/>
                <a:ext cx="1281125" cy="58744"/>
              </a:xfrm>
              <a:prstGeom prst="rect">
                <a:avLst/>
              </a:prstGeom>
              <a:no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203" name="Shape 2185"/>
              <p:cNvSpPr/>
              <p:nvPr/>
            </p:nvSpPr>
            <p:spPr>
              <a:xfrm rot="5400000">
                <a:off x="-611192" y="611191"/>
                <a:ext cx="1281126" cy="58744"/>
              </a:xfrm>
              <a:prstGeom prst="rect">
                <a:avLst/>
              </a:prstGeom>
              <a:no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grpSp>
        <p:grpSp>
          <p:nvGrpSpPr>
            <p:cNvPr id="2209" name="Group 2191"/>
            <p:cNvGrpSpPr/>
            <p:nvPr/>
          </p:nvGrpSpPr>
          <p:grpSpPr>
            <a:xfrm>
              <a:off x="1581150" y="2619377"/>
              <a:ext cx="1347801" cy="222263"/>
              <a:chOff x="-1" y="0"/>
              <a:chExt cx="1347799" cy="222261"/>
            </a:xfrm>
          </p:grpSpPr>
          <p:sp>
            <p:nvSpPr>
              <p:cNvPr id="2205" name="Shape 2187"/>
              <p:cNvSpPr/>
              <p:nvPr/>
            </p:nvSpPr>
            <p:spPr>
              <a:xfrm>
                <a:off x="-2" y="-1"/>
                <a:ext cx="1347801" cy="55569"/>
              </a:xfrm>
              <a:prstGeom prst="rect">
                <a:avLst/>
              </a:prstGeom>
              <a:no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206" name="Shape 2188"/>
              <p:cNvSpPr/>
              <p:nvPr/>
            </p:nvSpPr>
            <p:spPr>
              <a:xfrm>
                <a:off x="-2" y="55564"/>
                <a:ext cx="1347801" cy="55568"/>
              </a:xfrm>
              <a:prstGeom prst="rect">
                <a:avLst/>
              </a:prstGeom>
              <a:no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207" name="Shape 2189"/>
              <p:cNvSpPr/>
              <p:nvPr/>
            </p:nvSpPr>
            <p:spPr>
              <a:xfrm>
                <a:off x="-2" y="111131"/>
                <a:ext cx="1347801" cy="55569"/>
              </a:xfrm>
              <a:prstGeom prst="rect">
                <a:avLst/>
              </a:prstGeom>
              <a:no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208" name="Shape 2190"/>
              <p:cNvSpPr/>
              <p:nvPr/>
            </p:nvSpPr>
            <p:spPr>
              <a:xfrm>
                <a:off x="-2" y="166694"/>
                <a:ext cx="1347801" cy="55567"/>
              </a:xfrm>
              <a:prstGeom prst="rect">
                <a:avLst/>
              </a:prstGeom>
              <a:no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grpSp>
        <p:sp>
          <p:nvSpPr>
            <p:cNvPr id="2210" name="Shape 2192"/>
            <p:cNvSpPr/>
            <p:nvPr/>
          </p:nvSpPr>
          <p:spPr>
            <a:xfrm rot="5400000">
              <a:off x="2728918" y="1836741"/>
              <a:ext cx="1281119" cy="58744"/>
            </a:xfrm>
            <a:prstGeom prst="rect">
              <a:avLst/>
            </a:prstGeom>
            <a:no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211" name="Shape 2193"/>
            <p:cNvSpPr/>
            <p:nvPr/>
          </p:nvSpPr>
          <p:spPr>
            <a:xfrm rot="5400000">
              <a:off x="2670182" y="1836741"/>
              <a:ext cx="1281119" cy="58743"/>
            </a:xfrm>
            <a:prstGeom prst="rect">
              <a:avLst/>
            </a:prstGeom>
            <a:no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212" name="Shape 2194"/>
            <p:cNvSpPr/>
            <p:nvPr/>
          </p:nvSpPr>
          <p:spPr>
            <a:xfrm rot="5400000">
              <a:off x="2611443" y="1836741"/>
              <a:ext cx="1281119" cy="58744"/>
            </a:xfrm>
            <a:prstGeom prst="rect">
              <a:avLst/>
            </a:prstGeom>
            <a:no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213" name="Shape 2195"/>
            <p:cNvSpPr/>
            <p:nvPr/>
          </p:nvSpPr>
          <p:spPr>
            <a:xfrm rot="5400000">
              <a:off x="2552706" y="1836741"/>
              <a:ext cx="1281119" cy="58743"/>
            </a:xfrm>
            <a:prstGeom prst="rect">
              <a:avLst/>
            </a:prstGeom>
            <a:solidFill>
              <a:srgbClr val="00B050"/>
            </a:solid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214" name="Shape 2196"/>
            <p:cNvSpPr/>
            <p:nvPr/>
          </p:nvSpPr>
          <p:spPr>
            <a:xfrm rot="3198032">
              <a:off x="429423" y="583409"/>
              <a:ext cx="654056" cy="58744"/>
            </a:xfrm>
            <a:prstGeom prst="rect">
              <a:avLst/>
            </a:prstGeom>
            <a:solidFill>
              <a:srgbClr val="00B050"/>
            </a:solid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215" name="Shape 2197"/>
            <p:cNvSpPr/>
            <p:nvPr/>
          </p:nvSpPr>
          <p:spPr>
            <a:xfrm rot="3198032">
              <a:off x="3476632" y="3090867"/>
              <a:ext cx="652469" cy="58742"/>
            </a:xfrm>
            <a:prstGeom prst="rect">
              <a:avLst/>
            </a:prstGeom>
            <a:solidFill>
              <a:srgbClr val="00B050"/>
            </a:solid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216" name="Shape 2198"/>
            <p:cNvSpPr/>
            <p:nvPr/>
          </p:nvSpPr>
          <p:spPr>
            <a:xfrm>
              <a:off x="1112842" y="277816"/>
              <a:ext cx="26993" cy="557218"/>
            </a:xfrm>
            <a:prstGeom prst="line">
              <a:avLst/>
            </a:prstGeom>
            <a:noFill/>
            <a:ln w="9525" cap="flat">
              <a:solidFill>
                <a:srgbClr val="00CC98"/>
              </a:solidFill>
              <a:prstDash val="solid"/>
              <a:round/>
            </a:ln>
            <a:effectLst/>
          </p:spPr>
          <p:txBody>
            <a:bodyPr wrap="square" lIns="45718" tIns="45718" rIns="45718" bIns="45718" numCol="1" anchor="t">
              <a:noAutofit/>
            </a:bodyPr>
            <a:lstStyle/>
            <a:p>
              <a:pPr/>
            </a:p>
          </p:txBody>
        </p:sp>
        <p:sp>
          <p:nvSpPr>
            <p:cNvPr id="2217" name="Shape 2199"/>
            <p:cNvSpPr/>
            <p:nvPr/>
          </p:nvSpPr>
          <p:spPr>
            <a:xfrm flipH="1">
              <a:off x="1289054" y="390528"/>
              <a:ext cx="350844" cy="444506"/>
            </a:xfrm>
            <a:prstGeom prst="line">
              <a:avLst/>
            </a:prstGeom>
            <a:noFill/>
            <a:ln w="9525" cap="flat">
              <a:solidFill>
                <a:srgbClr val="00CC98"/>
              </a:solidFill>
              <a:prstDash val="solid"/>
              <a:round/>
            </a:ln>
            <a:effectLst/>
          </p:spPr>
          <p:txBody>
            <a:bodyPr wrap="square" lIns="45718" tIns="45718" rIns="45718" bIns="45718" numCol="1" anchor="t">
              <a:noAutofit/>
            </a:bodyPr>
            <a:lstStyle/>
            <a:p>
              <a:pPr/>
            </a:p>
          </p:txBody>
        </p:sp>
        <p:sp>
          <p:nvSpPr>
            <p:cNvPr id="2218" name="Shape 2200"/>
            <p:cNvSpPr/>
            <p:nvPr/>
          </p:nvSpPr>
          <p:spPr>
            <a:xfrm>
              <a:off x="293691" y="1003304"/>
              <a:ext cx="468318" cy="6"/>
            </a:xfrm>
            <a:prstGeom prst="line">
              <a:avLst/>
            </a:prstGeom>
            <a:noFill/>
            <a:ln w="9525" cap="flat">
              <a:solidFill>
                <a:srgbClr val="00CC98"/>
              </a:solidFill>
              <a:prstDash val="solid"/>
              <a:round/>
            </a:ln>
            <a:effectLst/>
          </p:spPr>
          <p:txBody>
            <a:bodyPr wrap="square" lIns="45718" tIns="45718" rIns="45718" bIns="45718" numCol="1" anchor="t">
              <a:noAutofit/>
            </a:bodyPr>
            <a:lstStyle/>
            <a:p>
              <a:pPr/>
            </a:p>
          </p:txBody>
        </p:sp>
        <p:sp>
          <p:nvSpPr>
            <p:cNvPr id="2219" name="Shape 2201"/>
            <p:cNvSpPr/>
            <p:nvPr/>
          </p:nvSpPr>
          <p:spPr>
            <a:xfrm>
              <a:off x="293691" y="2619379"/>
              <a:ext cx="528644" cy="11119"/>
            </a:xfrm>
            <a:prstGeom prst="line">
              <a:avLst/>
            </a:prstGeom>
            <a:noFill/>
            <a:ln w="9525" cap="flat">
              <a:solidFill>
                <a:srgbClr val="00CC98"/>
              </a:solidFill>
              <a:prstDash val="solid"/>
              <a:round/>
            </a:ln>
            <a:effectLst/>
          </p:spPr>
          <p:txBody>
            <a:bodyPr wrap="square" lIns="45718" tIns="45718" rIns="45718" bIns="45718" numCol="1" anchor="t">
              <a:noAutofit/>
            </a:bodyPr>
            <a:lstStyle/>
            <a:p>
              <a:pPr/>
            </a:p>
          </p:txBody>
        </p:sp>
        <p:sp>
          <p:nvSpPr>
            <p:cNvPr id="2220" name="Shape 2202"/>
            <p:cNvSpPr/>
            <p:nvPr/>
          </p:nvSpPr>
          <p:spPr>
            <a:xfrm>
              <a:off x="468317" y="2228854"/>
              <a:ext cx="461968" cy="315919"/>
            </a:xfrm>
            <a:prstGeom prst="line">
              <a:avLst/>
            </a:prstGeom>
            <a:noFill/>
            <a:ln w="9525" cap="flat">
              <a:solidFill>
                <a:srgbClr val="00CC98"/>
              </a:solidFill>
              <a:prstDash val="solid"/>
              <a:round/>
            </a:ln>
            <a:effectLst/>
          </p:spPr>
          <p:txBody>
            <a:bodyPr wrap="square" lIns="45718" tIns="45718" rIns="45718" bIns="45718" numCol="1" anchor="t">
              <a:noAutofit/>
            </a:bodyPr>
            <a:lstStyle/>
            <a:p>
              <a:pPr/>
            </a:p>
          </p:txBody>
        </p:sp>
        <p:sp>
          <p:nvSpPr>
            <p:cNvPr id="2221" name="Shape 2203"/>
            <p:cNvSpPr/>
            <p:nvPr/>
          </p:nvSpPr>
          <p:spPr>
            <a:xfrm flipV="1">
              <a:off x="409578" y="2865443"/>
              <a:ext cx="522294" cy="311157"/>
            </a:xfrm>
            <a:prstGeom prst="line">
              <a:avLst/>
            </a:prstGeom>
            <a:noFill/>
            <a:ln w="9525" cap="flat">
              <a:solidFill>
                <a:srgbClr val="00CC98"/>
              </a:solidFill>
              <a:prstDash val="solid"/>
              <a:round/>
            </a:ln>
            <a:effectLst/>
          </p:spPr>
          <p:txBody>
            <a:bodyPr wrap="square" lIns="45718" tIns="45718" rIns="45718" bIns="45718" numCol="1" anchor="t">
              <a:noAutofit/>
            </a:bodyPr>
            <a:lstStyle/>
            <a:p>
              <a:pPr/>
            </a:p>
          </p:txBody>
        </p:sp>
        <p:sp>
          <p:nvSpPr>
            <p:cNvPr id="2222" name="Shape 2204"/>
            <p:cNvSpPr/>
            <p:nvPr/>
          </p:nvSpPr>
          <p:spPr>
            <a:xfrm flipV="1">
              <a:off x="938217" y="2897194"/>
              <a:ext cx="115893" cy="501655"/>
            </a:xfrm>
            <a:prstGeom prst="line">
              <a:avLst/>
            </a:prstGeom>
            <a:noFill/>
            <a:ln w="9525" cap="flat">
              <a:solidFill>
                <a:srgbClr val="00CC98"/>
              </a:solidFill>
              <a:prstDash val="solid"/>
              <a:round/>
            </a:ln>
            <a:effectLst/>
          </p:spPr>
          <p:txBody>
            <a:bodyPr wrap="square" lIns="45718" tIns="45718" rIns="45718" bIns="45718" numCol="1" anchor="t">
              <a:noAutofit/>
            </a:bodyPr>
            <a:lstStyle/>
            <a:p>
              <a:pPr/>
            </a:p>
          </p:txBody>
        </p:sp>
        <p:sp>
          <p:nvSpPr>
            <p:cNvPr id="2223" name="Shape 2205"/>
            <p:cNvSpPr/>
            <p:nvPr/>
          </p:nvSpPr>
          <p:spPr>
            <a:xfrm flipH="1">
              <a:off x="3690949" y="2731774"/>
              <a:ext cx="703266" cy="6"/>
            </a:xfrm>
            <a:prstGeom prst="line">
              <a:avLst/>
            </a:prstGeom>
            <a:noFill/>
            <a:ln w="9525" cap="flat">
              <a:solidFill>
                <a:srgbClr val="00CC98"/>
              </a:solidFill>
              <a:prstDash val="solid"/>
              <a:round/>
            </a:ln>
            <a:effectLst/>
          </p:spPr>
          <p:txBody>
            <a:bodyPr wrap="square" lIns="45718" tIns="45718" rIns="45718" bIns="45718" numCol="1" anchor="t">
              <a:noAutofit/>
            </a:bodyPr>
            <a:lstStyle/>
            <a:p>
              <a:pPr/>
            </a:p>
          </p:txBody>
        </p:sp>
        <p:sp>
          <p:nvSpPr>
            <p:cNvPr id="2224" name="Shape 2206"/>
            <p:cNvSpPr/>
            <p:nvPr/>
          </p:nvSpPr>
          <p:spPr>
            <a:xfrm flipH="1" flipV="1">
              <a:off x="3308356" y="2897193"/>
              <a:ext cx="147644" cy="557218"/>
            </a:xfrm>
            <a:prstGeom prst="line">
              <a:avLst/>
            </a:prstGeom>
            <a:noFill/>
            <a:ln w="9525" cap="flat">
              <a:solidFill>
                <a:srgbClr val="00CC98"/>
              </a:solidFill>
              <a:prstDash val="solid"/>
              <a:round/>
            </a:ln>
            <a:effectLst/>
          </p:spPr>
          <p:txBody>
            <a:bodyPr wrap="square" lIns="45718" tIns="45718" rIns="45718" bIns="45718" numCol="1" anchor="t">
              <a:noAutofit/>
            </a:bodyPr>
            <a:lstStyle/>
            <a:p>
              <a:pPr/>
            </a:p>
          </p:txBody>
        </p:sp>
        <p:sp>
          <p:nvSpPr>
            <p:cNvPr id="2225" name="Shape 2207"/>
            <p:cNvSpPr/>
            <p:nvPr/>
          </p:nvSpPr>
          <p:spPr>
            <a:xfrm flipV="1">
              <a:off x="3046420" y="2897194"/>
              <a:ext cx="117480" cy="501655"/>
            </a:xfrm>
            <a:prstGeom prst="line">
              <a:avLst/>
            </a:prstGeom>
            <a:noFill/>
            <a:ln w="9525" cap="flat">
              <a:solidFill>
                <a:srgbClr val="00CC98"/>
              </a:solidFill>
              <a:prstDash val="solid"/>
              <a:round/>
            </a:ln>
            <a:effectLst/>
          </p:spPr>
          <p:txBody>
            <a:bodyPr wrap="square" lIns="45718" tIns="45718" rIns="45718" bIns="45718" numCol="1" anchor="t">
              <a:noAutofit/>
            </a:bodyPr>
            <a:lstStyle/>
            <a:p>
              <a:pPr/>
            </a:p>
          </p:txBody>
        </p:sp>
        <p:sp>
          <p:nvSpPr>
            <p:cNvPr id="2226" name="Shape 2208"/>
            <p:cNvSpPr/>
            <p:nvPr/>
          </p:nvSpPr>
          <p:spPr>
            <a:xfrm>
              <a:off x="3222631" y="277816"/>
              <a:ext cx="26994" cy="557218"/>
            </a:xfrm>
            <a:prstGeom prst="line">
              <a:avLst/>
            </a:prstGeom>
            <a:noFill/>
            <a:ln w="9525" cap="flat">
              <a:solidFill>
                <a:srgbClr val="00CC98"/>
              </a:solidFill>
              <a:prstDash val="solid"/>
              <a:round/>
            </a:ln>
            <a:effectLst/>
          </p:spPr>
          <p:txBody>
            <a:bodyPr wrap="square" lIns="45718" tIns="45718" rIns="45718" bIns="45718" numCol="1" anchor="t">
              <a:noAutofit/>
            </a:bodyPr>
            <a:lstStyle/>
            <a:p>
              <a:pPr/>
            </a:p>
          </p:txBody>
        </p:sp>
        <p:grpSp>
          <p:nvGrpSpPr>
            <p:cNvPr id="2229" name="Group 2211"/>
            <p:cNvGrpSpPr/>
            <p:nvPr/>
          </p:nvGrpSpPr>
          <p:grpSpPr>
            <a:xfrm>
              <a:off x="3222417" y="-2"/>
              <a:ext cx="631068" cy="503794"/>
              <a:chOff x="-1" y="-1"/>
              <a:chExt cx="631067" cy="503793"/>
            </a:xfrm>
          </p:grpSpPr>
          <p:pic>
            <p:nvPicPr>
              <p:cNvPr id="2227" name="image43.png" descr="image43.png"/>
              <p:cNvPicPr>
                <a:picLocks noChangeAspect="1"/>
              </p:cNvPicPr>
              <p:nvPr/>
            </p:nvPicPr>
            <p:blipFill>
              <a:blip r:embed="rId3">
                <a:extLst/>
              </a:blip>
              <a:stretch>
                <a:fillRect/>
              </a:stretch>
            </p:blipFill>
            <p:spPr>
              <a:xfrm flipH="1">
                <a:off x="-2" y="-2"/>
                <a:ext cx="631069" cy="503795"/>
              </a:xfrm>
              <a:prstGeom prst="rect">
                <a:avLst/>
              </a:prstGeom>
              <a:ln w="12700" cap="flat">
                <a:noFill/>
                <a:miter lim="400000"/>
              </a:ln>
              <a:effectLst/>
            </p:spPr>
          </p:pic>
          <p:sp>
            <p:nvSpPr>
              <p:cNvPr id="2228" name="Shape 2210"/>
              <p:cNvSpPr/>
              <p:nvPr/>
            </p:nvSpPr>
            <p:spPr>
              <a:xfrm flipH="1">
                <a:off x="268890" y="48327"/>
                <a:ext cx="306855" cy="230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202" y="822"/>
                    </a:lnTo>
                    <a:lnTo>
                      <a:pt x="21600" y="17257"/>
                    </a:lnTo>
                    <a:lnTo>
                      <a:pt x="4733" y="21600"/>
                    </a:lnTo>
                    <a:lnTo>
                      <a:pt x="0" y="0"/>
                    </a:lnTo>
                    <a:close/>
                  </a:path>
                </a:pathLst>
              </a:custGeom>
              <a:gradFill flip="none" rotWithShape="1">
                <a:gsLst>
                  <a:gs pos="0">
                    <a:srgbClr val="000099"/>
                  </a:gs>
                  <a:gs pos="100000">
                    <a:srgbClr val="FFFFFF"/>
                  </a:gs>
                </a:gsLst>
                <a:lin ang="270000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230" name="Shape 2212"/>
            <p:cNvSpPr/>
            <p:nvPr/>
          </p:nvSpPr>
          <p:spPr>
            <a:xfrm flipH="1">
              <a:off x="3455995" y="334966"/>
              <a:ext cx="411168" cy="500068"/>
            </a:xfrm>
            <a:prstGeom prst="line">
              <a:avLst/>
            </a:prstGeom>
            <a:noFill/>
            <a:ln w="9525" cap="flat">
              <a:solidFill>
                <a:srgbClr val="00CC98"/>
              </a:solidFill>
              <a:prstDash val="solid"/>
              <a:round/>
            </a:ln>
            <a:effectLst/>
          </p:spPr>
          <p:txBody>
            <a:bodyPr wrap="square" lIns="45718" tIns="45718" rIns="45718" bIns="45718" numCol="1" anchor="t">
              <a:noAutofit/>
            </a:bodyPr>
            <a:lstStyle/>
            <a:p>
              <a:pPr/>
            </a:p>
          </p:txBody>
        </p:sp>
        <p:sp>
          <p:nvSpPr>
            <p:cNvPr id="2231" name="Shape 2213"/>
            <p:cNvSpPr/>
            <p:nvPr/>
          </p:nvSpPr>
          <p:spPr>
            <a:xfrm rot="1015003">
              <a:off x="915992" y="917578"/>
              <a:ext cx="601667" cy="58744"/>
            </a:xfrm>
            <a:prstGeom prst="rect">
              <a:avLst/>
            </a:prstGeom>
            <a:solidFill>
              <a:srgbClr val="00B050"/>
            </a:solid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232" name="Shape 2214"/>
            <p:cNvSpPr/>
            <p:nvPr/>
          </p:nvSpPr>
          <p:spPr>
            <a:xfrm flipH="1" rot="13265437">
              <a:off x="3130557" y="2676529"/>
              <a:ext cx="522294" cy="57156"/>
            </a:xfrm>
            <a:prstGeom prst="rect">
              <a:avLst/>
            </a:prstGeom>
            <a:solidFill>
              <a:srgbClr val="00B050"/>
            </a:solid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2233" name="Shape 2215"/>
            <p:cNvSpPr/>
            <p:nvPr/>
          </p:nvSpPr>
          <p:spPr>
            <a:xfrm flipH="1" rot="12977866">
              <a:off x="2855920" y="1103316"/>
              <a:ext cx="382593" cy="69856"/>
            </a:xfrm>
            <a:prstGeom prst="rect">
              <a:avLst/>
            </a:prstGeom>
            <a:solidFill>
              <a:srgbClr val="00B050"/>
            </a:solid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Shape 67"/>
          <p:cNvSpPr txBox="1"/>
          <p:nvPr>
            <p:ph type="title" idx="4294967295"/>
          </p:nvPr>
        </p:nvSpPr>
        <p:spPr>
          <a:xfrm>
            <a:off x="533400" y="228598"/>
            <a:ext cx="7772400" cy="1143004"/>
          </a:xfrm>
          <a:prstGeom prst="rect">
            <a:avLst/>
          </a:prstGeom>
        </p:spPr>
        <p:txBody>
          <a:bodyPr/>
          <a:lstStyle/>
          <a:p>
            <a:pPr/>
            <a:r>
              <a:t>Today</a:t>
            </a:r>
          </a:p>
        </p:txBody>
      </p:sp>
      <p:sp>
        <p:nvSpPr>
          <p:cNvPr id="70" name="Shape 68"/>
          <p:cNvSpPr txBox="1"/>
          <p:nvPr>
            <p:ph type="body" idx="4294967295"/>
          </p:nvPr>
        </p:nvSpPr>
        <p:spPr>
          <a:xfrm>
            <a:off x="533400" y="1611309"/>
            <a:ext cx="7772400" cy="4648206"/>
          </a:xfrm>
          <a:prstGeom prst="rect">
            <a:avLst/>
          </a:prstGeom>
        </p:spPr>
        <p:txBody>
          <a:bodyPr/>
          <a:lstStyle/>
          <a:p>
            <a:pPr>
              <a:buChar char="❖"/>
            </a:pPr>
            <a:r>
              <a:t>Introduction and class logistics</a:t>
            </a:r>
          </a:p>
          <a:p>
            <a:pPr>
              <a:buChar char="❖"/>
            </a:pPr>
            <a:r>
              <a:t>What is this class about?</a:t>
            </a:r>
          </a:p>
        </p:txBody>
      </p:sp>
      <p:sp>
        <p:nvSpPr>
          <p:cNvPr id="71" name="Shape 69"/>
          <p:cNvSpPr txBox="1"/>
          <p:nvPr/>
        </p:nvSpPr>
        <p:spPr>
          <a:xfrm>
            <a:off x="4776787" y="6462712"/>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72" name="Shape 70"/>
          <p:cNvSpPr txBox="1"/>
          <p:nvPr>
            <p:ph type="sldNum" sz="quarter" idx="4294967295"/>
          </p:nvPr>
        </p:nvSpPr>
        <p:spPr>
          <a:xfrm>
            <a:off x="8324849" y="6462712"/>
            <a:ext cx="187332"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6" name="Shape 2218"/>
          <p:cNvSpPr txBox="1"/>
          <p:nvPr>
            <p:ph type="title" idx="4294967295"/>
          </p:nvPr>
        </p:nvSpPr>
        <p:spPr>
          <a:xfrm>
            <a:off x="533400" y="228598"/>
            <a:ext cx="7772400" cy="1143004"/>
          </a:xfrm>
          <a:prstGeom prst="rect">
            <a:avLst/>
          </a:prstGeom>
        </p:spPr>
        <p:txBody>
          <a:bodyPr/>
          <a:lstStyle>
            <a:lvl1pPr defTabSz="749808">
              <a:defRPr sz="3600"/>
            </a:lvl1pPr>
          </a:lstStyle>
          <a:p>
            <a:pPr/>
            <a:r>
              <a:t>Some defining Internet characteristics</a:t>
            </a:r>
          </a:p>
        </p:txBody>
      </p:sp>
      <p:sp>
        <p:nvSpPr>
          <p:cNvPr id="2237" name="Shape 2219"/>
          <p:cNvSpPr txBox="1"/>
          <p:nvPr>
            <p:ph type="body" idx="4294967295"/>
          </p:nvPr>
        </p:nvSpPr>
        <p:spPr>
          <a:xfrm>
            <a:off x="533400" y="1611309"/>
            <a:ext cx="7772400" cy="4648206"/>
          </a:xfrm>
          <a:prstGeom prst="rect">
            <a:avLst/>
          </a:prstGeom>
        </p:spPr>
        <p:txBody>
          <a:bodyPr/>
          <a:lstStyle>
            <a:lvl1pPr>
              <a:buChar char="❖"/>
            </a:lvl1pPr>
            <a:lvl2pPr marL="742950" indent="-285750">
              <a:lnSpc>
                <a:spcPct val="100000"/>
              </a:lnSpc>
              <a:spcBef>
                <a:spcPts val="0"/>
              </a:spcBef>
              <a:defRPr sz="2400"/>
            </a:lvl2pPr>
          </a:lstStyle>
          <a:p>
            <a:pPr/>
            <a:r>
              <a:t>Federated: The Internet connects different networks</a:t>
            </a:r>
          </a:p>
          <a:p>
            <a:pPr lvl="1"/>
            <a:r>
              <a:t>Interoperability is a key goal</a:t>
            </a:r>
          </a:p>
        </p:txBody>
      </p:sp>
      <p:sp>
        <p:nvSpPr>
          <p:cNvPr id="2238" name="Shape 2220"/>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2239" name="Shape 2221"/>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1" name="Shape 2223"/>
          <p:cNvSpPr txBox="1"/>
          <p:nvPr>
            <p:ph type="title" idx="4294967295"/>
          </p:nvPr>
        </p:nvSpPr>
        <p:spPr>
          <a:xfrm>
            <a:off x="255587" y="165100"/>
            <a:ext cx="8096251" cy="650875"/>
          </a:xfrm>
          <a:prstGeom prst="rect">
            <a:avLst/>
          </a:prstGeom>
        </p:spPr>
        <p:txBody>
          <a:bodyPr/>
          <a:lstStyle>
            <a:lvl1pPr>
              <a:defRPr sz="3600"/>
            </a:lvl1pPr>
          </a:lstStyle>
          <a:p>
            <a:pPr/>
            <a:r>
              <a:t>Internet structure: network of networks</a:t>
            </a:r>
          </a:p>
        </p:txBody>
      </p:sp>
      <p:sp>
        <p:nvSpPr>
          <p:cNvPr id="2242" name="Shape 2224"/>
          <p:cNvSpPr txBox="1"/>
          <p:nvPr>
            <p:ph type="body" sz="quarter" idx="4294967295"/>
          </p:nvPr>
        </p:nvSpPr>
        <p:spPr>
          <a:xfrm>
            <a:off x="473075" y="1073150"/>
            <a:ext cx="8204200" cy="906463"/>
          </a:xfrm>
          <a:prstGeom prst="rect">
            <a:avLst/>
          </a:prstGeom>
        </p:spPr>
        <p:txBody>
          <a:bodyPr/>
          <a:lstStyle/>
          <a:p>
            <a:pPr marL="0" indent="0">
              <a:spcBef>
                <a:spcPts val="500"/>
              </a:spcBef>
              <a:buSzTx/>
              <a:buFont typeface="Wingdings"/>
              <a:buNone/>
              <a:defRPr i="1" sz="2400">
                <a:solidFill>
                  <a:srgbClr val="CC0000"/>
                </a:solidFill>
              </a:defRPr>
            </a:pPr>
            <a:r>
              <a:t>Question: </a:t>
            </a:r>
            <a:r>
              <a:rPr i="0">
                <a:solidFill>
                  <a:srgbClr val="000000"/>
                </a:solidFill>
              </a:rPr>
              <a:t>given </a:t>
            </a:r>
            <a:r>
              <a:rPr>
                <a:solidFill>
                  <a:srgbClr val="000000"/>
                </a:solidFill>
              </a:rPr>
              <a:t>millions</a:t>
            </a:r>
            <a:r>
              <a:rPr i="0">
                <a:solidFill>
                  <a:srgbClr val="000000"/>
                </a:solidFill>
              </a:rPr>
              <a:t> of access ISPs, how to connect them together?</a:t>
            </a:r>
          </a:p>
        </p:txBody>
      </p:sp>
      <p:pic>
        <p:nvPicPr>
          <p:cNvPr id="2243" name="image4.png" descr="image4.png"/>
          <p:cNvPicPr>
            <a:picLocks noChangeAspect="1"/>
          </p:cNvPicPr>
          <p:nvPr/>
        </p:nvPicPr>
        <p:blipFill>
          <a:blip r:embed="rId2">
            <a:extLst/>
          </a:blip>
          <a:stretch>
            <a:fillRect/>
          </a:stretch>
        </p:blipFill>
        <p:spPr>
          <a:xfrm>
            <a:off x="327025" y="674687"/>
            <a:ext cx="7769225" cy="173043"/>
          </a:xfrm>
          <a:prstGeom prst="rect">
            <a:avLst/>
          </a:prstGeom>
          <a:ln w="12700">
            <a:miter lim="400000"/>
          </a:ln>
        </p:spPr>
      </p:pic>
      <p:grpSp>
        <p:nvGrpSpPr>
          <p:cNvPr id="2298" name="Group 2280"/>
          <p:cNvGrpSpPr/>
          <p:nvPr/>
        </p:nvGrpSpPr>
        <p:grpSpPr>
          <a:xfrm>
            <a:off x="420543" y="1806030"/>
            <a:ext cx="8412053" cy="4644167"/>
            <a:chOff x="0" y="0"/>
            <a:chExt cx="8412052" cy="4644166"/>
          </a:xfrm>
        </p:grpSpPr>
        <p:grpSp>
          <p:nvGrpSpPr>
            <p:cNvPr id="2246" name="Group 2228"/>
            <p:cNvGrpSpPr/>
            <p:nvPr/>
          </p:nvGrpSpPr>
          <p:grpSpPr>
            <a:xfrm>
              <a:off x="1407911" y="436981"/>
              <a:ext cx="589772" cy="412971"/>
              <a:chOff x="12" y="-5"/>
              <a:chExt cx="589770" cy="412969"/>
            </a:xfrm>
          </p:grpSpPr>
          <p:sp>
            <p:nvSpPr>
              <p:cNvPr id="2244" name="Shape 2226"/>
              <p:cNvSpPr/>
              <p:nvPr/>
            </p:nvSpPr>
            <p:spPr>
              <a:xfrm>
                <a:off x="12" y="-6"/>
                <a:ext cx="589772"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245" name="Shape 2227"/>
              <p:cNvSpPr txBox="1"/>
              <p:nvPr/>
            </p:nvSpPr>
            <p:spPr>
              <a:xfrm>
                <a:off x="139592" y="17359"/>
                <a:ext cx="428149"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249" name="Group 2231"/>
            <p:cNvGrpSpPr/>
            <p:nvPr/>
          </p:nvGrpSpPr>
          <p:grpSpPr>
            <a:xfrm>
              <a:off x="252056" y="1237019"/>
              <a:ext cx="589770" cy="412971"/>
              <a:chOff x="12" y="-5"/>
              <a:chExt cx="589768" cy="412969"/>
            </a:xfrm>
          </p:grpSpPr>
          <p:sp>
            <p:nvSpPr>
              <p:cNvPr id="2247" name="Shape 2229"/>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248" name="Shape 2230"/>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252" name="Group 2234"/>
            <p:cNvGrpSpPr/>
            <p:nvPr/>
          </p:nvGrpSpPr>
          <p:grpSpPr>
            <a:xfrm>
              <a:off x="5917024" y="690961"/>
              <a:ext cx="589770" cy="412971"/>
              <a:chOff x="12" y="-5"/>
              <a:chExt cx="589768" cy="412969"/>
            </a:xfrm>
          </p:grpSpPr>
          <p:sp>
            <p:nvSpPr>
              <p:cNvPr id="2250" name="Shape 2232"/>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251" name="Shape 2233"/>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255" name="Group 2237"/>
            <p:cNvGrpSpPr/>
            <p:nvPr/>
          </p:nvGrpSpPr>
          <p:grpSpPr>
            <a:xfrm>
              <a:off x="823633" y="3548247"/>
              <a:ext cx="589770" cy="412972"/>
              <a:chOff x="12" y="-5"/>
              <a:chExt cx="589768" cy="412970"/>
            </a:xfrm>
          </p:grpSpPr>
          <p:sp>
            <p:nvSpPr>
              <p:cNvPr id="2253" name="Shape 2235"/>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254" name="Shape 2236"/>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258" name="Group 2240"/>
            <p:cNvGrpSpPr/>
            <p:nvPr/>
          </p:nvGrpSpPr>
          <p:grpSpPr>
            <a:xfrm>
              <a:off x="404476" y="2925994"/>
              <a:ext cx="589771" cy="412970"/>
              <a:chOff x="12" y="-5"/>
              <a:chExt cx="589770" cy="412969"/>
            </a:xfrm>
          </p:grpSpPr>
          <p:sp>
            <p:nvSpPr>
              <p:cNvPr id="2256" name="Shape 2238"/>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257" name="Shape 2239"/>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261" name="Group 2243"/>
            <p:cNvGrpSpPr/>
            <p:nvPr/>
          </p:nvGrpSpPr>
          <p:grpSpPr>
            <a:xfrm>
              <a:off x="175846" y="2265643"/>
              <a:ext cx="589770" cy="412971"/>
              <a:chOff x="12" y="-5"/>
              <a:chExt cx="589768" cy="412969"/>
            </a:xfrm>
          </p:grpSpPr>
          <p:sp>
            <p:nvSpPr>
              <p:cNvPr id="2259" name="Shape 2241"/>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260" name="Shape 2242"/>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264" name="Group 2246"/>
            <p:cNvGrpSpPr/>
            <p:nvPr/>
          </p:nvGrpSpPr>
          <p:grpSpPr>
            <a:xfrm>
              <a:off x="6666426" y="1122728"/>
              <a:ext cx="589770" cy="412971"/>
              <a:chOff x="12" y="-5"/>
              <a:chExt cx="589768" cy="412969"/>
            </a:xfrm>
          </p:grpSpPr>
          <p:sp>
            <p:nvSpPr>
              <p:cNvPr id="2262" name="Shape 2244"/>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263" name="Shape 2245"/>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267" name="Group 2249"/>
            <p:cNvGrpSpPr/>
            <p:nvPr/>
          </p:nvGrpSpPr>
          <p:grpSpPr>
            <a:xfrm>
              <a:off x="3008330" y="195699"/>
              <a:ext cx="589770" cy="412972"/>
              <a:chOff x="12" y="-5"/>
              <a:chExt cx="589768" cy="412970"/>
            </a:xfrm>
          </p:grpSpPr>
          <p:sp>
            <p:nvSpPr>
              <p:cNvPr id="2265" name="Shape 2247"/>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266" name="Shape 2248"/>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270" name="Group 2252"/>
            <p:cNvGrpSpPr/>
            <p:nvPr/>
          </p:nvGrpSpPr>
          <p:grpSpPr>
            <a:xfrm>
              <a:off x="633107" y="843349"/>
              <a:ext cx="589770" cy="412972"/>
              <a:chOff x="12" y="-5"/>
              <a:chExt cx="589768" cy="412970"/>
            </a:xfrm>
          </p:grpSpPr>
          <p:sp>
            <p:nvSpPr>
              <p:cNvPr id="2268" name="Shape 2250"/>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269" name="Shape 2251"/>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273" name="Group 2255"/>
            <p:cNvGrpSpPr/>
            <p:nvPr/>
          </p:nvGrpSpPr>
          <p:grpSpPr>
            <a:xfrm>
              <a:off x="3922854" y="170301"/>
              <a:ext cx="589770" cy="412972"/>
              <a:chOff x="12" y="-5"/>
              <a:chExt cx="589768" cy="412970"/>
            </a:xfrm>
          </p:grpSpPr>
          <p:sp>
            <p:nvSpPr>
              <p:cNvPr id="2271" name="Shape 2253"/>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272" name="Shape 2254"/>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276" name="Group 2258"/>
            <p:cNvGrpSpPr/>
            <p:nvPr/>
          </p:nvGrpSpPr>
          <p:grpSpPr>
            <a:xfrm>
              <a:off x="6983968" y="3802228"/>
              <a:ext cx="589771" cy="412971"/>
              <a:chOff x="12" y="-5"/>
              <a:chExt cx="589770" cy="412969"/>
            </a:xfrm>
          </p:grpSpPr>
          <p:sp>
            <p:nvSpPr>
              <p:cNvPr id="2274" name="Shape 2256"/>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275" name="Shape 2257"/>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279" name="Group 2261"/>
            <p:cNvGrpSpPr/>
            <p:nvPr/>
          </p:nvGrpSpPr>
          <p:grpSpPr>
            <a:xfrm>
              <a:off x="7822281" y="3154577"/>
              <a:ext cx="589771" cy="412970"/>
              <a:chOff x="12" y="-5"/>
              <a:chExt cx="589770" cy="412969"/>
            </a:xfrm>
          </p:grpSpPr>
          <p:sp>
            <p:nvSpPr>
              <p:cNvPr id="2277" name="Shape 2259"/>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278" name="Shape 2260"/>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282" name="Group 2264"/>
            <p:cNvGrpSpPr/>
            <p:nvPr/>
          </p:nvGrpSpPr>
          <p:grpSpPr>
            <a:xfrm>
              <a:off x="7593651" y="2240245"/>
              <a:ext cx="589770" cy="412971"/>
              <a:chOff x="12" y="-5"/>
              <a:chExt cx="589768" cy="412969"/>
            </a:xfrm>
          </p:grpSpPr>
          <p:sp>
            <p:nvSpPr>
              <p:cNvPr id="2280" name="Shape 2262"/>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281" name="Shape 2263"/>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285" name="Group 2267"/>
            <p:cNvGrpSpPr/>
            <p:nvPr/>
          </p:nvGrpSpPr>
          <p:grpSpPr>
            <a:xfrm>
              <a:off x="4748466" y="4043509"/>
              <a:ext cx="589771" cy="412971"/>
              <a:chOff x="12" y="-5"/>
              <a:chExt cx="589770" cy="412969"/>
            </a:xfrm>
          </p:grpSpPr>
          <p:sp>
            <p:nvSpPr>
              <p:cNvPr id="2283" name="Shape 2265"/>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284" name="Shape 2266"/>
              <p:cNvSpPr txBox="1"/>
              <p:nvPr/>
            </p:nvSpPr>
            <p:spPr>
              <a:xfrm>
                <a:off x="139591" y="17359"/>
                <a:ext cx="428149"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288" name="Group 2270"/>
            <p:cNvGrpSpPr/>
            <p:nvPr/>
          </p:nvGrpSpPr>
          <p:grpSpPr>
            <a:xfrm>
              <a:off x="3833942" y="4183199"/>
              <a:ext cx="589770" cy="412971"/>
              <a:chOff x="12" y="-5"/>
              <a:chExt cx="589768" cy="412969"/>
            </a:xfrm>
          </p:grpSpPr>
          <p:sp>
            <p:nvSpPr>
              <p:cNvPr id="2286" name="Shape 2268"/>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287" name="Shape 2269"/>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291" name="Group 2273"/>
            <p:cNvGrpSpPr/>
            <p:nvPr/>
          </p:nvGrpSpPr>
          <p:grpSpPr>
            <a:xfrm>
              <a:off x="2614578" y="4030810"/>
              <a:ext cx="589770" cy="412971"/>
              <a:chOff x="12" y="-5"/>
              <a:chExt cx="589768" cy="412969"/>
            </a:xfrm>
          </p:grpSpPr>
          <p:sp>
            <p:nvSpPr>
              <p:cNvPr id="2289" name="Shape 2271"/>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290" name="Shape 2272"/>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sp>
          <p:nvSpPr>
            <p:cNvPr id="2292" name="Shape 2274"/>
            <p:cNvSpPr txBox="1"/>
            <p:nvPr/>
          </p:nvSpPr>
          <p:spPr>
            <a:xfrm rot="1053503">
              <a:off x="5025366" y="81425"/>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293" name="Shape 2275"/>
            <p:cNvSpPr txBox="1"/>
            <p:nvPr/>
          </p:nvSpPr>
          <p:spPr>
            <a:xfrm rot="2829263">
              <a:off x="7328718" y="1539843"/>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294" name="Shape 2276"/>
            <p:cNvSpPr txBox="1"/>
            <p:nvPr/>
          </p:nvSpPr>
          <p:spPr>
            <a:xfrm rot="9845918">
              <a:off x="6060399" y="4092875"/>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295" name="Shape 2277"/>
            <p:cNvSpPr txBox="1"/>
            <p:nvPr/>
          </p:nvSpPr>
          <p:spPr>
            <a:xfrm rot="11651262">
              <a:off x="1686101" y="4018161"/>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296" name="Shape 2278"/>
            <p:cNvSpPr txBox="1"/>
            <p:nvPr/>
          </p:nvSpPr>
          <p:spPr>
            <a:xfrm rot="16607303">
              <a:off x="44475" y="1729481"/>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297" name="Shape 2279"/>
            <p:cNvSpPr txBox="1"/>
            <p:nvPr/>
          </p:nvSpPr>
          <p:spPr>
            <a:xfrm rot="20582737">
              <a:off x="2204210" y="56213"/>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grpSp>
      <p:sp>
        <p:nvSpPr>
          <p:cNvPr id="2299" name="Shape 2281"/>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2300" name="Shape 2282"/>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2" name="Shape 2284"/>
          <p:cNvSpPr txBox="1"/>
          <p:nvPr>
            <p:ph type="title" idx="4294967295"/>
          </p:nvPr>
        </p:nvSpPr>
        <p:spPr>
          <a:xfrm>
            <a:off x="255587" y="165100"/>
            <a:ext cx="8096251" cy="650875"/>
          </a:xfrm>
          <a:prstGeom prst="rect">
            <a:avLst/>
          </a:prstGeom>
        </p:spPr>
        <p:txBody>
          <a:bodyPr/>
          <a:lstStyle>
            <a:lvl1pPr>
              <a:defRPr sz="3600"/>
            </a:lvl1pPr>
          </a:lstStyle>
          <a:p>
            <a:pPr/>
            <a:r>
              <a:t>Internet structure: network of networks</a:t>
            </a:r>
          </a:p>
        </p:txBody>
      </p:sp>
      <p:sp>
        <p:nvSpPr>
          <p:cNvPr id="2303" name="Shape 2285"/>
          <p:cNvSpPr txBox="1"/>
          <p:nvPr>
            <p:ph type="body" sz="quarter" idx="4294967295"/>
          </p:nvPr>
        </p:nvSpPr>
        <p:spPr>
          <a:xfrm>
            <a:off x="473075" y="1073150"/>
            <a:ext cx="8204200" cy="673100"/>
          </a:xfrm>
          <a:prstGeom prst="rect">
            <a:avLst/>
          </a:prstGeom>
        </p:spPr>
        <p:txBody>
          <a:bodyPr/>
          <a:lstStyle/>
          <a:p>
            <a:pPr marL="0" indent="0" defTabSz="896111">
              <a:spcBef>
                <a:spcPts val="500"/>
              </a:spcBef>
              <a:buSzTx/>
              <a:buFont typeface="Wingdings"/>
              <a:buNone/>
              <a:defRPr i="1" sz="2300">
                <a:solidFill>
                  <a:srgbClr val="CC0000"/>
                </a:solidFill>
              </a:defRPr>
            </a:pPr>
            <a:r>
              <a:t>Option: </a:t>
            </a:r>
            <a:r>
              <a:rPr>
                <a:solidFill>
                  <a:srgbClr val="000000"/>
                </a:solidFill>
              </a:rPr>
              <a:t>connect each access ISP to every other access ISP? </a:t>
            </a:r>
          </a:p>
        </p:txBody>
      </p:sp>
      <p:pic>
        <p:nvPicPr>
          <p:cNvPr id="2304" name="image4.png" descr="image4.png"/>
          <p:cNvPicPr>
            <a:picLocks noChangeAspect="1"/>
          </p:cNvPicPr>
          <p:nvPr/>
        </p:nvPicPr>
        <p:blipFill>
          <a:blip r:embed="rId2">
            <a:extLst/>
          </a:blip>
          <a:stretch>
            <a:fillRect/>
          </a:stretch>
        </p:blipFill>
        <p:spPr>
          <a:xfrm>
            <a:off x="327025" y="674687"/>
            <a:ext cx="7769225" cy="173043"/>
          </a:xfrm>
          <a:prstGeom prst="rect">
            <a:avLst/>
          </a:prstGeom>
          <a:ln w="12700">
            <a:miter lim="400000"/>
          </a:ln>
        </p:spPr>
      </p:pic>
      <p:grpSp>
        <p:nvGrpSpPr>
          <p:cNvPr id="2359" name="Group 2341"/>
          <p:cNvGrpSpPr/>
          <p:nvPr/>
        </p:nvGrpSpPr>
        <p:grpSpPr>
          <a:xfrm>
            <a:off x="420543" y="1806030"/>
            <a:ext cx="8412053" cy="4644167"/>
            <a:chOff x="0" y="0"/>
            <a:chExt cx="8412052" cy="4644166"/>
          </a:xfrm>
        </p:grpSpPr>
        <p:grpSp>
          <p:nvGrpSpPr>
            <p:cNvPr id="2307" name="Group 2289"/>
            <p:cNvGrpSpPr/>
            <p:nvPr/>
          </p:nvGrpSpPr>
          <p:grpSpPr>
            <a:xfrm>
              <a:off x="1407911" y="436981"/>
              <a:ext cx="589772" cy="412971"/>
              <a:chOff x="12" y="-5"/>
              <a:chExt cx="589770" cy="412969"/>
            </a:xfrm>
          </p:grpSpPr>
          <p:sp>
            <p:nvSpPr>
              <p:cNvPr id="2305" name="Shape 2287"/>
              <p:cNvSpPr/>
              <p:nvPr/>
            </p:nvSpPr>
            <p:spPr>
              <a:xfrm>
                <a:off x="12" y="-6"/>
                <a:ext cx="589772"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306" name="Shape 2288"/>
              <p:cNvSpPr txBox="1"/>
              <p:nvPr/>
            </p:nvSpPr>
            <p:spPr>
              <a:xfrm>
                <a:off x="139592" y="17359"/>
                <a:ext cx="428149"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310" name="Group 2292"/>
            <p:cNvGrpSpPr/>
            <p:nvPr/>
          </p:nvGrpSpPr>
          <p:grpSpPr>
            <a:xfrm>
              <a:off x="252056" y="1237019"/>
              <a:ext cx="589770" cy="412971"/>
              <a:chOff x="12" y="-5"/>
              <a:chExt cx="589768" cy="412969"/>
            </a:xfrm>
          </p:grpSpPr>
          <p:sp>
            <p:nvSpPr>
              <p:cNvPr id="2308" name="Shape 2290"/>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309" name="Shape 2291"/>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313" name="Group 2295"/>
            <p:cNvGrpSpPr/>
            <p:nvPr/>
          </p:nvGrpSpPr>
          <p:grpSpPr>
            <a:xfrm>
              <a:off x="5917024" y="690961"/>
              <a:ext cx="589770" cy="412971"/>
              <a:chOff x="12" y="-5"/>
              <a:chExt cx="589768" cy="412969"/>
            </a:xfrm>
          </p:grpSpPr>
          <p:sp>
            <p:nvSpPr>
              <p:cNvPr id="2311" name="Shape 2293"/>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312" name="Shape 2294"/>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316" name="Group 2298"/>
            <p:cNvGrpSpPr/>
            <p:nvPr/>
          </p:nvGrpSpPr>
          <p:grpSpPr>
            <a:xfrm>
              <a:off x="823633" y="3548247"/>
              <a:ext cx="589770" cy="412972"/>
              <a:chOff x="12" y="-5"/>
              <a:chExt cx="589768" cy="412970"/>
            </a:xfrm>
          </p:grpSpPr>
          <p:sp>
            <p:nvSpPr>
              <p:cNvPr id="2314" name="Shape 2296"/>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315" name="Shape 2297"/>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319" name="Group 2301"/>
            <p:cNvGrpSpPr/>
            <p:nvPr/>
          </p:nvGrpSpPr>
          <p:grpSpPr>
            <a:xfrm>
              <a:off x="404476" y="2925994"/>
              <a:ext cx="589771" cy="412970"/>
              <a:chOff x="12" y="-5"/>
              <a:chExt cx="589770" cy="412969"/>
            </a:xfrm>
          </p:grpSpPr>
          <p:sp>
            <p:nvSpPr>
              <p:cNvPr id="2317" name="Shape 2299"/>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318" name="Shape 2300"/>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322" name="Group 2304"/>
            <p:cNvGrpSpPr/>
            <p:nvPr/>
          </p:nvGrpSpPr>
          <p:grpSpPr>
            <a:xfrm>
              <a:off x="175846" y="2265643"/>
              <a:ext cx="589770" cy="412971"/>
              <a:chOff x="12" y="-5"/>
              <a:chExt cx="589768" cy="412969"/>
            </a:xfrm>
          </p:grpSpPr>
          <p:sp>
            <p:nvSpPr>
              <p:cNvPr id="2320" name="Shape 2302"/>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321" name="Shape 2303"/>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325" name="Group 2307"/>
            <p:cNvGrpSpPr/>
            <p:nvPr/>
          </p:nvGrpSpPr>
          <p:grpSpPr>
            <a:xfrm>
              <a:off x="6666426" y="1122728"/>
              <a:ext cx="589770" cy="412971"/>
              <a:chOff x="12" y="-5"/>
              <a:chExt cx="589768" cy="412969"/>
            </a:xfrm>
          </p:grpSpPr>
          <p:sp>
            <p:nvSpPr>
              <p:cNvPr id="2323" name="Shape 2305"/>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324" name="Shape 2306"/>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328" name="Group 2310"/>
            <p:cNvGrpSpPr/>
            <p:nvPr/>
          </p:nvGrpSpPr>
          <p:grpSpPr>
            <a:xfrm>
              <a:off x="3008330" y="195699"/>
              <a:ext cx="589770" cy="412972"/>
              <a:chOff x="12" y="-5"/>
              <a:chExt cx="589768" cy="412970"/>
            </a:xfrm>
          </p:grpSpPr>
          <p:sp>
            <p:nvSpPr>
              <p:cNvPr id="2326" name="Shape 2308"/>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327" name="Shape 2309"/>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331" name="Group 2313"/>
            <p:cNvGrpSpPr/>
            <p:nvPr/>
          </p:nvGrpSpPr>
          <p:grpSpPr>
            <a:xfrm>
              <a:off x="633107" y="843349"/>
              <a:ext cx="589770" cy="412972"/>
              <a:chOff x="12" y="-5"/>
              <a:chExt cx="589768" cy="412970"/>
            </a:xfrm>
          </p:grpSpPr>
          <p:sp>
            <p:nvSpPr>
              <p:cNvPr id="2329" name="Shape 2311"/>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330" name="Shape 2312"/>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334" name="Group 2316"/>
            <p:cNvGrpSpPr/>
            <p:nvPr/>
          </p:nvGrpSpPr>
          <p:grpSpPr>
            <a:xfrm>
              <a:off x="3922854" y="170301"/>
              <a:ext cx="589770" cy="412972"/>
              <a:chOff x="12" y="-5"/>
              <a:chExt cx="589768" cy="412970"/>
            </a:xfrm>
          </p:grpSpPr>
          <p:sp>
            <p:nvSpPr>
              <p:cNvPr id="2332" name="Shape 2314"/>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333" name="Shape 2315"/>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337" name="Group 2319"/>
            <p:cNvGrpSpPr/>
            <p:nvPr/>
          </p:nvGrpSpPr>
          <p:grpSpPr>
            <a:xfrm>
              <a:off x="6983968" y="3802228"/>
              <a:ext cx="589771" cy="412971"/>
              <a:chOff x="12" y="-5"/>
              <a:chExt cx="589770" cy="412969"/>
            </a:xfrm>
          </p:grpSpPr>
          <p:sp>
            <p:nvSpPr>
              <p:cNvPr id="2335" name="Shape 2317"/>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336" name="Shape 2318"/>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340" name="Group 2322"/>
            <p:cNvGrpSpPr/>
            <p:nvPr/>
          </p:nvGrpSpPr>
          <p:grpSpPr>
            <a:xfrm>
              <a:off x="7822281" y="3154577"/>
              <a:ext cx="589771" cy="412970"/>
              <a:chOff x="12" y="-5"/>
              <a:chExt cx="589770" cy="412969"/>
            </a:xfrm>
          </p:grpSpPr>
          <p:sp>
            <p:nvSpPr>
              <p:cNvPr id="2338" name="Shape 2320"/>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339" name="Shape 2321"/>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343" name="Group 2325"/>
            <p:cNvGrpSpPr/>
            <p:nvPr/>
          </p:nvGrpSpPr>
          <p:grpSpPr>
            <a:xfrm>
              <a:off x="7593651" y="2240245"/>
              <a:ext cx="589770" cy="412971"/>
              <a:chOff x="12" y="-5"/>
              <a:chExt cx="589768" cy="412969"/>
            </a:xfrm>
          </p:grpSpPr>
          <p:sp>
            <p:nvSpPr>
              <p:cNvPr id="2341" name="Shape 2323"/>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342" name="Shape 2324"/>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346" name="Group 2328"/>
            <p:cNvGrpSpPr/>
            <p:nvPr/>
          </p:nvGrpSpPr>
          <p:grpSpPr>
            <a:xfrm>
              <a:off x="4748466" y="4043509"/>
              <a:ext cx="589771" cy="412971"/>
              <a:chOff x="12" y="-5"/>
              <a:chExt cx="589770" cy="412969"/>
            </a:xfrm>
          </p:grpSpPr>
          <p:sp>
            <p:nvSpPr>
              <p:cNvPr id="2344" name="Shape 2326"/>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345" name="Shape 2327"/>
              <p:cNvSpPr txBox="1"/>
              <p:nvPr/>
            </p:nvSpPr>
            <p:spPr>
              <a:xfrm>
                <a:off x="139591" y="17359"/>
                <a:ext cx="428149"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349" name="Group 2331"/>
            <p:cNvGrpSpPr/>
            <p:nvPr/>
          </p:nvGrpSpPr>
          <p:grpSpPr>
            <a:xfrm>
              <a:off x="3833942" y="4183199"/>
              <a:ext cx="589770" cy="412971"/>
              <a:chOff x="12" y="-5"/>
              <a:chExt cx="589768" cy="412969"/>
            </a:xfrm>
          </p:grpSpPr>
          <p:sp>
            <p:nvSpPr>
              <p:cNvPr id="2347" name="Shape 2329"/>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348" name="Shape 2330"/>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352" name="Group 2334"/>
            <p:cNvGrpSpPr/>
            <p:nvPr/>
          </p:nvGrpSpPr>
          <p:grpSpPr>
            <a:xfrm>
              <a:off x="2614578" y="4030810"/>
              <a:ext cx="589770" cy="412971"/>
              <a:chOff x="12" y="-5"/>
              <a:chExt cx="589768" cy="412969"/>
            </a:xfrm>
          </p:grpSpPr>
          <p:sp>
            <p:nvSpPr>
              <p:cNvPr id="2350" name="Shape 2332"/>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351" name="Shape 2333"/>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sp>
          <p:nvSpPr>
            <p:cNvPr id="2353" name="Shape 2335"/>
            <p:cNvSpPr txBox="1"/>
            <p:nvPr/>
          </p:nvSpPr>
          <p:spPr>
            <a:xfrm rot="1053503">
              <a:off x="5025366" y="81425"/>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354" name="Shape 2336"/>
            <p:cNvSpPr txBox="1"/>
            <p:nvPr/>
          </p:nvSpPr>
          <p:spPr>
            <a:xfrm rot="2829263">
              <a:off x="7328718" y="1539843"/>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355" name="Shape 2337"/>
            <p:cNvSpPr txBox="1"/>
            <p:nvPr/>
          </p:nvSpPr>
          <p:spPr>
            <a:xfrm rot="9845918">
              <a:off x="6060399" y="4092875"/>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356" name="Shape 2338"/>
            <p:cNvSpPr txBox="1"/>
            <p:nvPr/>
          </p:nvSpPr>
          <p:spPr>
            <a:xfrm rot="11651262">
              <a:off x="1686101" y="4018161"/>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357" name="Shape 2339"/>
            <p:cNvSpPr txBox="1"/>
            <p:nvPr/>
          </p:nvSpPr>
          <p:spPr>
            <a:xfrm rot="16607303">
              <a:off x="44475" y="1729481"/>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358" name="Shape 2340"/>
            <p:cNvSpPr txBox="1"/>
            <p:nvPr/>
          </p:nvSpPr>
          <p:spPr>
            <a:xfrm rot="20582737">
              <a:off x="2204210" y="56213"/>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grpSp>
      <p:grpSp>
        <p:nvGrpSpPr>
          <p:cNvPr id="2380" name="Group 2362"/>
          <p:cNvGrpSpPr/>
          <p:nvPr/>
        </p:nvGrpSpPr>
        <p:grpSpPr>
          <a:xfrm>
            <a:off x="912723" y="2281233"/>
            <a:ext cx="7356573" cy="3766586"/>
            <a:chOff x="1" y="0"/>
            <a:chExt cx="7356572" cy="3766585"/>
          </a:xfrm>
        </p:grpSpPr>
        <p:sp>
          <p:nvSpPr>
            <p:cNvPr id="2360" name="Shape 2342"/>
            <p:cNvSpPr/>
            <p:nvPr/>
          </p:nvSpPr>
          <p:spPr>
            <a:xfrm flipV="1">
              <a:off x="768554" y="275837"/>
              <a:ext cx="577256" cy="280195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61" name="Shape 2343"/>
            <p:cNvSpPr/>
            <p:nvPr/>
          </p:nvSpPr>
          <p:spPr>
            <a:xfrm flipH="1" flipV="1">
              <a:off x="616311" y="737154"/>
              <a:ext cx="171463" cy="232653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62" name="Shape 2344"/>
            <p:cNvSpPr/>
            <p:nvPr/>
          </p:nvSpPr>
          <p:spPr>
            <a:xfrm flipH="1" flipV="1">
              <a:off x="292465" y="1156148"/>
              <a:ext cx="495309" cy="190754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63" name="Shape 2345"/>
            <p:cNvSpPr/>
            <p:nvPr/>
          </p:nvSpPr>
          <p:spPr>
            <a:xfrm flipH="1" flipV="1">
              <a:off x="288747" y="2003126"/>
              <a:ext cx="499026" cy="106056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64" name="Shape 2346"/>
            <p:cNvSpPr/>
            <p:nvPr/>
          </p:nvSpPr>
          <p:spPr>
            <a:xfrm flipH="1" flipV="1">
              <a:off x="494051" y="2684546"/>
              <a:ext cx="293723" cy="37914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65" name="Shape 2347"/>
            <p:cNvSpPr/>
            <p:nvPr/>
          </p:nvSpPr>
          <p:spPr>
            <a:xfrm flipH="1" flipV="1">
              <a:off x="768554" y="3077792"/>
              <a:ext cx="1526327" cy="59286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66" name="Shape 2348"/>
            <p:cNvSpPr/>
            <p:nvPr/>
          </p:nvSpPr>
          <p:spPr>
            <a:xfrm flipH="1" flipV="1">
              <a:off x="787769" y="3063686"/>
              <a:ext cx="2723510" cy="70290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67" name="Shape 2349"/>
            <p:cNvSpPr/>
            <p:nvPr/>
          </p:nvSpPr>
          <p:spPr>
            <a:xfrm flipH="1" flipV="1">
              <a:off x="787769" y="3063686"/>
              <a:ext cx="3605630" cy="61885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68" name="Shape 2350"/>
            <p:cNvSpPr/>
            <p:nvPr/>
          </p:nvSpPr>
          <p:spPr>
            <a:xfrm flipH="1">
              <a:off x="787769" y="2888946"/>
              <a:ext cx="6568805" cy="17474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69" name="Shape 2351"/>
            <p:cNvSpPr/>
            <p:nvPr/>
          </p:nvSpPr>
          <p:spPr>
            <a:xfrm flipH="1" flipV="1">
              <a:off x="787767" y="3063686"/>
              <a:ext cx="5742029" cy="48658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70" name="Shape 2352"/>
            <p:cNvSpPr/>
            <p:nvPr/>
          </p:nvSpPr>
          <p:spPr>
            <a:xfrm flipH="1">
              <a:off x="787767" y="2016259"/>
              <a:ext cx="6337571" cy="104743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71" name="Shape 2353"/>
            <p:cNvSpPr/>
            <p:nvPr/>
          </p:nvSpPr>
          <p:spPr>
            <a:xfrm flipH="1">
              <a:off x="787767" y="978240"/>
              <a:ext cx="5748905" cy="208545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72" name="Shape 2354"/>
            <p:cNvSpPr/>
            <p:nvPr/>
          </p:nvSpPr>
          <p:spPr>
            <a:xfrm flipH="1">
              <a:off x="787768" y="489121"/>
              <a:ext cx="4941969" cy="257456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73" name="Shape 2355"/>
            <p:cNvSpPr/>
            <p:nvPr/>
          </p:nvSpPr>
          <p:spPr>
            <a:xfrm flipH="1">
              <a:off x="787770" y="-1"/>
              <a:ext cx="2971188" cy="306369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74" name="Shape 2356"/>
            <p:cNvSpPr/>
            <p:nvPr/>
          </p:nvSpPr>
          <p:spPr>
            <a:xfrm flipH="1">
              <a:off x="787768" y="257"/>
              <a:ext cx="2025356" cy="30634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75" name="Shape 2357"/>
            <p:cNvSpPr txBox="1"/>
            <p:nvPr/>
          </p:nvSpPr>
          <p:spPr>
            <a:xfrm rot="5710990">
              <a:off x="18483" y="1785148"/>
              <a:ext cx="281937" cy="294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Gill Sans MT"/>
                  <a:ea typeface="Gill Sans MT"/>
                  <a:cs typeface="Gill Sans MT"/>
                  <a:sym typeface="Gill Sans MT"/>
                </a:defRPr>
              </a:lvl1pPr>
            </a:lstStyle>
            <a:p>
              <a:pPr/>
              <a:r>
                <a:t>…</a:t>
              </a:r>
            </a:p>
          </p:txBody>
        </p:sp>
        <p:sp>
          <p:nvSpPr>
            <p:cNvPr id="2376" name="Shape 2358"/>
            <p:cNvSpPr txBox="1"/>
            <p:nvPr/>
          </p:nvSpPr>
          <p:spPr>
            <a:xfrm rot="7515077">
              <a:off x="3688628" y="3409593"/>
              <a:ext cx="281937" cy="294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Gill Sans MT"/>
                  <a:ea typeface="Gill Sans MT"/>
                  <a:cs typeface="Gill Sans MT"/>
                  <a:sym typeface="Gill Sans MT"/>
                </a:defRPr>
              </a:lvl1pPr>
            </a:lstStyle>
            <a:p>
              <a:pPr/>
              <a:r>
                <a:t>…</a:t>
              </a:r>
            </a:p>
          </p:txBody>
        </p:sp>
        <p:sp>
          <p:nvSpPr>
            <p:cNvPr id="2377" name="Shape 2359"/>
            <p:cNvSpPr txBox="1"/>
            <p:nvPr/>
          </p:nvSpPr>
          <p:spPr>
            <a:xfrm rot="3940344">
              <a:off x="5593282" y="1508435"/>
              <a:ext cx="332737"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latin typeface="Gill Sans MT"/>
                  <a:ea typeface="Gill Sans MT"/>
                  <a:cs typeface="Gill Sans MT"/>
                  <a:sym typeface="Gill Sans MT"/>
                </a:defRPr>
              </a:lvl1pPr>
            </a:lstStyle>
            <a:p>
              <a:pPr/>
              <a:r>
                <a:t>…</a:t>
              </a:r>
            </a:p>
          </p:txBody>
        </p:sp>
        <p:sp>
          <p:nvSpPr>
            <p:cNvPr id="2378" name="Shape 2360"/>
            <p:cNvSpPr txBox="1"/>
            <p:nvPr/>
          </p:nvSpPr>
          <p:spPr>
            <a:xfrm rot="2048419">
              <a:off x="3632713" y="353625"/>
              <a:ext cx="332737"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latin typeface="Gill Sans MT"/>
                  <a:ea typeface="Gill Sans MT"/>
                  <a:cs typeface="Gill Sans MT"/>
                  <a:sym typeface="Gill Sans MT"/>
                </a:defRPr>
              </a:lvl1pPr>
            </a:lstStyle>
            <a:p>
              <a:pPr/>
              <a:r>
                <a:t>…</a:t>
              </a:r>
            </a:p>
          </p:txBody>
        </p:sp>
        <p:sp>
          <p:nvSpPr>
            <p:cNvPr id="2379" name="Shape 2361"/>
            <p:cNvSpPr txBox="1"/>
            <p:nvPr/>
          </p:nvSpPr>
          <p:spPr>
            <a:xfrm rot="21283865">
              <a:off x="1292675" y="399768"/>
              <a:ext cx="332737"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latin typeface="Gill Sans MT"/>
                  <a:ea typeface="Gill Sans MT"/>
                  <a:cs typeface="Gill Sans MT"/>
                  <a:sym typeface="Gill Sans MT"/>
                </a:defRPr>
              </a:lvl1pPr>
            </a:lstStyle>
            <a:p>
              <a:pPr/>
              <a:r>
                <a:t>…</a:t>
              </a:r>
            </a:p>
          </p:txBody>
        </p:sp>
      </p:grpSp>
      <p:grpSp>
        <p:nvGrpSpPr>
          <p:cNvPr id="2396" name="Group 2378"/>
          <p:cNvGrpSpPr/>
          <p:nvPr/>
        </p:nvGrpSpPr>
        <p:grpSpPr>
          <a:xfrm>
            <a:off x="1158867" y="2305040"/>
            <a:ext cx="7094549" cy="3695716"/>
            <a:chOff x="0" y="-1"/>
            <a:chExt cx="7094547" cy="3695714"/>
          </a:xfrm>
        </p:grpSpPr>
        <p:sp>
          <p:nvSpPr>
            <p:cNvPr id="2381" name="Shape 2363"/>
            <p:cNvSpPr/>
            <p:nvPr/>
          </p:nvSpPr>
          <p:spPr>
            <a:xfrm flipH="1">
              <a:off x="583761" y="536097"/>
              <a:ext cx="4736982" cy="25353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82" name="Shape 2364"/>
            <p:cNvSpPr/>
            <p:nvPr/>
          </p:nvSpPr>
          <p:spPr>
            <a:xfrm flipH="1">
              <a:off x="2109471" y="524668"/>
              <a:ext cx="3213954" cy="304143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83" name="Shape 2365"/>
            <p:cNvSpPr/>
            <p:nvPr/>
          </p:nvSpPr>
          <p:spPr>
            <a:xfrm flipH="1">
              <a:off x="3465892" y="516028"/>
              <a:ext cx="1866173" cy="317968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84" name="Shape 2366"/>
            <p:cNvSpPr/>
            <p:nvPr/>
          </p:nvSpPr>
          <p:spPr>
            <a:xfrm flipH="1">
              <a:off x="4407608" y="516028"/>
              <a:ext cx="915817" cy="305871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85" name="Shape 2367"/>
            <p:cNvSpPr/>
            <p:nvPr/>
          </p:nvSpPr>
          <p:spPr>
            <a:xfrm>
              <a:off x="5304860" y="540065"/>
              <a:ext cx="1141705" cy="280139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86" name="Shape 2368"/>
            <p:cNvSpPr/>
            <p:nvPr/>
          </p:nvSpPr>
          <p:spPr>
            <a:xfrm>
              <a:off x="5308828" y="528158"/>
              <a:ext cx="1785719" cy="235535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87" name="Shape 2369"/>
            <p:cNvSpPr/>
            <p:nvPr/>
          </p:nvSpPr>
          <p:spPr>
            <a:xfrm>
              <a:off x="5316766" y="520221"/>
              <a:ext cx="1587709" cy="138692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88" name="Shape 2370"/>
            <p:cNvSpPr/>
            <p:nvPr/>
          </p:nvSpPr>
          <p:spPr>
            <a:xfrm>
              <a:off x="5316766" y="536097"/>
              <a:ext cx="602791" cy="29099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89" name="Shape 2371"/>
            <p:cNvSpPr/>
            <p:nvPr/>
          </p:nvSpPr>
          <p:spPr>
            <a:xfrm>
              <a:off x="3721971" y="3119"/>
              <a:ext cx="1558255" cy="51291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90" name="Shape 2372"/>
            <p:cNvSpPr/>
            <p:nvPr/>
          </p:nvSpPr>
          <p:spPr>
            <a:xfrm>
              <a:off x="2828974" y="-2"/>
              <a:ext cx="2485809" cy="53331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91" name="Shape 2373"/>
            <p:cNvSpPr/>
            <p:nvPr/>
          </p:nvSpPr>
          <p:spPr>
            <a:xfrm>
              <a:off x="1218889" y="186970"/>
              <a:ext cx="4078617" cy="33770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92" name="Shape 2374"/>
            <p:cNvSpPr/>
            <p:nvPr/>
          </p:nvSpPr>
          <p:spPr>
            <a:xfrm flipV="1">
              <a:off x="446848" y="541949"/>
              <a:ext cx="4842019" cy="3072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93" name="Shape 2375"/>
            <p:cNvSpPr/>
            <p:nvPr/>
          </p:nvSpPr>
          <p:spPr>
            <a:xfrm flipV="1">
              <a:off x="72227" y="533308"/>
              <a:ext cx="5242556" cy="37706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94" name="Shape 2376"/>
            <p:cNvSpPr/>
            <p:nvPr/>
          </p:nvSpPr>
          <p:spPr>
            <a:xfrm flipV="1">
              <a:off x="-1" y="540066"/>
              <a:ext cx="5296928" cy="138675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95" name="Shape 2377"/>
            <p:cNvSpPr/>
            <p:nvPr/>
          </p:nvSpPr>
          <p:spPr>
            <a:xfrm flipV="1">
              <a:off x="238797" y="540065"/>
              <a:ext cx="5077976" cy="202615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412" name="Group 2394"/>
          <p:cNvGrpSpPr/>
          <p:nvPr/>
        </p:nvGrpSpPr>
        <p:grpSpPr>
          <a:xfrm>
            <a:off x="1095375" y="2195502"/>
            <a:ext cx="7158045" cy="3798904"/>
            <a:chOff x="0" y="-1"/>
            <a:chExt cx="7158044" cy="3798902"/>
          </a:xfrm>
        </p:grpSpPr>
        <p:sp>
          <p:nvSpPr>
            <p:cNvPr id="2397" name="Shape 2379"/>
            <p:cNvSpPr/>
            <p:nvPr/>
          </p:nvSpPr>
          <p:spPr>
            <a:xfrm>
              <a:off x="1213174" y="481031"/>
              <a:ext cx="3121593" cy="320420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98" name="Shape 2380"/>
            <p:cNvSpPr/>
            <p:nvPr/>
          </p:nvSpPr>
          <p:spPr>
            <a:xfrm>
              <a:off x="1210490" y="469605"/>
              <a:ext cx="2384488" cy="332929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399" name="Shape 2381"/>
            <p:cNvSpPr/>
            <p:nvPr/>
          </p:nvSpPr>
          <p:spPr>
            <a:xfrm>
              <a:off x="1201851" y="460965"/>
              <a:ext cx="1091373" cy="319773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400" name="Shape 2382"/>
            <p:cNvSpPr/>
            <p:nvPr/>
          </p:nvSpPr>
          <p:spPr>
            <a:xfrm flipH="1">
              <a:off x="672121" y="460966"/>
              <a:ext cx="538375" cy="26980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401" name="Shape 2383"/>
            <p:cNvSpPr/>
            <p:nvPr/>
          </p:nvSpPr>
          <p:spPr>
            <a:xfrm flipH="1">
              <a:off x="208002" y="485000"/>
              <a:ext cx="1021052" cy="206947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402" name="Shape 2384"/>
            <p:cNvSpPr/>
            <p:nvPr/>
          </p:nvSpPr>
          <p:spPr>
            <a:xfrm flipH="1">
              <a:off x="0" y="473095"/>
              <a:ext cx="1225087" cy="141353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403" name="Shape 2385"/>
            <p:cNvSpPr/>
            <p:nvPr/>
          </p:nvSpPr>
          <p:spPr>
            <a:xfrm flipH="1">
              <a:off x="133040" y="452833"/>
              <a:ext cx="1107145" cy="58894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404" name="Shape 2386"/>
            <p:cNvSpPr/>
            <p:nvPr/>
          </p:nvSpPr>
          <p:spPr>
            <a:xfrm flipH="1">
              <a:off x="494459" y="452833"/>
              <a:ext cx="745726" cy="21673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405" name="Shape 2387"/>
            <p:cNvSpPr/>
            <p:nvPr/>
          </p:nvSpPr>
          <p:spPr>
            <a:xfrm flipH="1">
              <a:off x="1253688" y="-2"/>
              <a:ext cx="1141341" cy="46097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406" name="Shape 2388"/>
            <p:cNvSpPr/>
            <p:nvPr/>
          </p:nvSpPr>
          <p:spPr>
            <a:xfrm flipH="1">
              <a:off x="1219129" y="80170"/>
              <a:ext cx="2284072" cy="39807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407" name="Shape 2389"/>
            <p:cNvSpPr/>
            <p:nvPr/>
          </p:nvSpPr>
          <p:spPr>
            <a:xfrm flipH="1" flipV="1">
              <a:off x="1236410" y="469605"/>
              <a:ext cx="4016656" cy="1416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408" name="Shape 2390"/>
            <p:cNvSpPr/>
            <p:nvPr/>
          </p:nvSpPr>
          <p:spPr>
            <a:xfrm flipH="1" flipV="1">
              <a:off x="1245048" y="486884"/>
              <a:ext cx="4755005" cy="52904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409" name="Shape 2391"/>
            <p:cNvSpPr/>
            <p:nvPr/>
          </p:nvSpPr>
          <p:spPr>
            <a:xfrm flipH="1" flipV="1">
              <a:off x="1219129" y="478250"/>
              <a:ext cx="5710319" cy="155484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410" name="Shape 2392"/>
            <p:cNvSpPr/>
            <p:nvPr/>
          </p:nvSpPr>
          <p:spPr>
            <a:xfrm flipH="1" flipV="1">
              <a:off x="1236986" y="485000"/>
              <a:ext cx="5921059" cy="24624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411" name="Shape 2393"/>
            <p:cNvSpPr/>
            <p:nvPr/>
          </p:nvSpPr>
          <p:spPr>
            <a:xfrm flipH="1" flipV="1">
              <a:off x="1217144" y="485000"/>
              <a:ext cx="5165248" cy="300007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2413" name="Shape 2395"/>
          <p:cNvSpPr/>
          <p:nvPr/>
        </p:nvSpPr>
        <p:spPr>
          <a:xfrm>
            <a:off x="2497134" y="3403598"/>
            <a:ext cx="4268791" cy="6248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1800">
                <a:latin typeface="Gill Sans MT"/>
                <a:ea typeface="Gill Sans MT"/>
                <a:cs typeface="Gill Sans MT"/>
                <a:sym typeface="Gill Sans MT"/>
              </a:defRPr>
            </a:pPr>
            <a:r>
              <a:t>connecting each access ISP to each other directly </a:t>
            </a:r>
            <a:r>
              <a:rPr i="1">
                <a:solidFill>
                  <a:srgbClr val="CC0000"/>
                </a:solidFill>
              </a:rPr>
              <a:t>doesn’t scale: </a:t>
            </a:r>
            <a:r>
              <a:t>O(</a:t>
            </a:r>
            <a:r>
              <a:rPr i="1"/>
              <a:t>N</a:t>
            </a:r>
            <a:r>
              <a:rPr baseline="30000"/>
              <a:t>2</a:t>
            </a:r>
            <a:r>
              <a:t>) connections.</a:t>
            </a:r>
          </a:p>
        </p:txBody>
      </p:sp>
      <p:sp>
        <p:nvSpPr>
          <p:cNvPr id="2414" name="Shape 2396"/>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2415" name="Shape 2397"/>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2380"/>
                                        </p:tgtEl>
                                        <p:attrNameLst>
                                          <p:attrName>style.visibility</p:attrName>
                                        </p:attrNameLst>
                                      </p:cBhvr>
                                      <p:to>
                                        <p:strVal val="visible"/>
                                      </p:to>
                                    </p:set>
                                    <p:animEffect filter="wipe(down)" transition="in">
                                      <p:cBhvr>
                                        <p:cTn id="7" dur="500"/>
                                        <p:tgtEl>
                                          <p:spTgt spid="2380"/>
                                        </p:tgtEl>
                                      </p:cBhvr>
                                    </p:animEffect>
                                  </p:childTnLst>
                                </p:cTn>
                              </p:par>
                            </p:childTnLst>
                          </p:cTn>
                        </p:par>
                        <p:par>
                          <p:cTn id="8" fill="hold">
                            <p:stCondLst>
                              <p:cond delay="500"/>
                            </p:stCondLst>
                            <p:childTnLst>
                              <p:par>
                                <p:cTn id="9" presetClass="entr" nodeType="afterEffect" presetSubtype="1" presetID="22" grpId="2" fill="hold">
                                  <p:stCondLst>
                                    <p:cond delay="0"/>
                                  </p:stCondLst>
                                  <p:iterate type="el" backwards="0">
                                    <p:tmAbs val="0"/>
                                  </p:iterate>
                                  <p:childTnLst>
                                    <p:set>
                                      <p:cBhvr>
                                        <p:cTn id="10" fill="hold"/>
                                        <p:tgtEl>
                                          <p:spTgt spid="2396"/>
                                        </p:tgtEl>
                                        <p:attrNameLst>
                                          <p:attrName>style.visibility</p:attrName>
                                        </p:attrNameLst>
                                      </p:cBhvr>
                                      <p:to>
                                        <p:strVal val="visible"/>
                                      </p:to>
                                    </p:set>
                                    <p:animEffect filter="wipe(up)" transition="in">
                                      <p:cBhvr>
                                        <p:cTn id="11" dur="1000"/>
                                        <p:tgtEl>
                                          <p:spTgt spid="2396"/>
                                        </p:tgtEl>
                                      </p:cBhvr>
                                    </p:animEffect>
                                  </p:childTnLst>
                                </p:cTn>
                              </p:par>
                            </p:childTnLst>
                          </p:cTn>
                        </p:par>
                        <p:par>
                          <p:cTn id="12" fill="hold">
                            <p:stCondLst>
                              <p:cond delay="1500"/>
                            </p:stCondLst>
                            <p:childTnLst>
                              <p:par>
                                <p:cTn id="13" presetClass="entr" nodeType="afterEffect" presetSubtype="1" presetID="22" grpId="3" fill="hold">
                                  <p:stCondLst>
                                    <p:cond delay="0"/>
                                  </p:stCondLst>
                                  <p:iterate type="el" backwards="0">
                                    <p:tmAbs val="0"/>
                                  </p:iterate>
                                  <p:childTnLst>
                                    <p:set>
                                      <p:cBhvr>
                                        <p:cTn id="14" fill="hold"/>
                                        <p:tgtEl>
                                          <p:spTgt spid="2412"/>
                                        </p:tgtEl>
                                        <p:attrNameLst>
                                          <p:attrName>style.visibility</p:attrName>
                                        </p:attrNameLst>
                                      </p:cBhvr>
                                      <p:to>
                                        <p:strVal val="visible"/>
                                      </p:to>
                                    </p:set>
                                    <p:animEffect filter="wipe(up)" transition="in">
                                      <p:cBhvr>
                                        <p:cTn id="15" dur="1000"/>
                                        <p:tgtEl>
                                          <p:spTgt spid="2412"/>
                                        </p:tgtEl>
                                      </p:cBhvr>
                                    </p:animEffect>
                                  </p:childTnLst>
                                </p:cTn>
                              </p:par>
                            </p:childTnLst>
                          </p:cTn>
                        </p:par>
                        <p:par>
                          <p:cTn id="16" fill="hold">
                            <p:stCondLst>
                              <p:cond delay="2500"/>
                            </p:stCondLst>
                            <p:childTnLst>
                              <p:par>
                                <p:cTn id="17" presetClass="entr" nodeType="afterEffect" presetID="10" grpId="4" fill="hold">
                                  <p:stCondLst>
                                    <p:cond delay="0"/>
                                  </p:stCondLst>
                                  <p:iterate type="el" backwards="0">
                                    <p:tmAbs val="0"/>
                                  </p:iterate>
                                  <p:childTnLst>
                                    <p:set>
                                      <p:cBhvr>
                                        <p:cTn id="18" fill="hold"/>
                                        <p:tgtEl>
                                          <p:spTgt spid="2413"/>
                                        </p:tgtEl>
                                        <p:attrNameLst>
                                          <p:attrName>style.visibility</p:attrName>
                                        </p:attrNameLst>
                                      </p:cBhvr>
                                      <p:to>
                                        <p:strVal val="visible"/>
                                      </p:to>
                                    </p:set>
                                    <p:animEffect filter="fade" transition="in">
                                      <p:cBhvr>
                                        <p:cTn id="19" dur="1600"/>
                                        <p:tgtEl>
                                          <p:spTgt spid="2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96" grpId="2"/>
      <p:bldP build="whole" bldLvl="1" animBg="1" rev="0" advAuto="0" spid="2413" grpId="4"/>
      <p:bldP build="whole" bldLvl="1" animBg="1" rev="0" advAuto="0" spid="2380" grpId="1"/>
      <p:bldP build="whole" bldLvl="1" animBg="1" rev="0" advAuto="0" spid="2412" grpId="3"/>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7" name="Shape 2399"/>
          <p:cNvSpPr txBox="1"/>
          <p:nvPr>
            <p:ph type="title" idx="4294967295"/>
          </p:nvPr>
        </p:nvSpPr>
        <p:spPr>
          <a:xfrm>
            <a:off x="255587" y="165100"/>
            <a:ext cx="8096251" cy="650875"/>
          </a:xfrm>
          <a:prstGeom prst="rect">
            <a:avLst/>
          </a:prstGeom>
        </p:spPr>
        <p:txBody>
          <a:bodyPr/>
          <a:lstStyle>
            <a:lvl1pPr>
              <a:defRPr sz="3600"/>
            </a:lvl1pPr>
          </a:lstStyle>
          <a:p>
            <a:pPr/>
            <a:r>
              <a:t>Internet structure: network of networks</a:t>
            </a:r>
          </a:p>
        </p:txBody>
      </p:sp>
      <p:pic>
        <p:nvPicPr>
          <p:cNvPr id="2418" name="image4.png" descr="image4.png"/>
          <p:cNvPicPr>
            <a:picLocks noChangeAspect="1"/>
          </p:cNvPicPr>
          <p:nvPr/>
        </p:nvPicPr>
        <p:blipFill>
          <a:blip r:embed="rId2">
            <a:extLst/>
          </a:blip>
          <a:stretch>
            <a:fillRect/>
          </a:stretch>
        </p:blipFill>
        <p:spPr>
          <a:xfrm>
            <a:off x="327025" y="674687"/>
            <a:ext cx="7769225" cy="173043"/>
          </a:xfrm>
          <a:prstGeom prst="rect">
            <a:avLst/>
          </a:prstGeom>
          <a:ln w="12700">
            <a:miter lim="400000"/>
          </a:ln>
        </p:spPr>
      </p:pic>
      <p:grpSp>
        <p:nvGrpSpPr>
          <p:cNvPr id="2473" name="Group 2455"/>
          <p:cNvGrpSpPr/>
          <p:nvPr/>
        </p:nvGrpSpPr>
        <p:grpSpPr>
          <a:xfrm>
            <a:off x="420543" y="1806030"/>
            <a:ext cx="8412053" cy="4644167"/>
            <a:chOff x="0" y="0"/>
            <a:chExt cx="8412052" cy="4644166"/>
          </a:xfrm>
        </p:grpSpPr>
        <p:grpSp>
          <p:nvGrpSpPr>
            <p:cNvPr id="2421" name="Group 2403"/>
            <p:cNvGrpSpPr/>
            <p:nvPr/>
          </p:nvGrpSpPr>
          <p:grpSpPr>
            <a:xfrm>
              <a:off x="1407911" y="436981"/>
              <a:ext cx="589772" cy="412971"/>
              <a:chOff x="12" y="-5"/>
              <a:chExt cx="589770" cy="412969"/>
            </a:xfrm>
          </p:grpSpPr>
          <p:sp>
            <p:nvSpPr>
              <p:cNvPr id="2419" name="Shape 2401"/>
              <p:cNvSpPr/>
              <p:nvPr/>
            </p:nvSpPr>
            <p:spPr>
              <a:xfrm>
                <a:off x="12" y="-6"/>
                <a:ext cx="589772"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420" name="Shape 2402"/>
              <p:cNvSpPr txBox="1"/>
              <p:nvPr/>
            </p:nvSpPr>
            <p:spPr>
              <a:xfrm>
                <a:off x="139592" y="17359"/>
                <a:ext cx="428149"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424" name="Group 2406"/>
            <p:cNvGrpSpPr/>
            <p:nvPr/>
          </p:nvGrpSpPr>
          <p:grpSpPr>
            <a:xfrm>
              <a:off x="252056" y="1237019"/>
              <a:ext cx="589770" cy="412971"/>
              <a:chOff x="12" y="-5"/>
              <a:chExt cx="589768" cy="412969"/>
            </a:xfrm>
          </p:grpSpPr>
          <p:sp>
            <p:nvSpPr>
              <p:cNvPr id="2422" name="Shape 2404"/>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423" name="Shape 2405"/>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427" name="Group 2409"/>
            <p:cNvGrpSpPr/>
            <p:nvPr/>
          </p:nvGrpSpPr>
          <p:grpSpPr>
            <a:xfrm>
              <a:off x="5917024" y="690961"/>
              <a:ext cx="589770" cy="412971"/>
              <a:chOff x="12" y="-5"/>
              <a:chExt cx="589768" cy="412969"/>
            </a:xfrm>
          </p:grpSpPr>
          <p:sp>
            <p:nvSpPr>
              <p:cNvPr id="2425" name="Shape 2407"/>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426" name="Shape 2408"/>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430" name="Group 2412"/>
            <p:cNvGrpSpPr/>
            <p:nvPr/>
          </p:nvGrpSpPr>
          <p:grpSpPr>
            <a:xfrm>
              <a:off x="823633" y="3548247"/>
              <a:ext cx="589770" cy="412972"/>
              <a:chOff x="12" y="-5"/>
              <a:chExt cx="589768" cy="412970"/>
            </a:xfrm>
          </p:grpSpPr>
          <p:sp>
            <p:nvSpPr>
              <p:cNvPr id="2428" name="Shape 2410"/>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429" name="Shape 2411"/>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433" name="Group 2415"/>
            <p:cNvGrpSpPr/>
            <p:nvPr/>
          </p:nvGrpSpPr>
          <p:grpSpPr>
            <a:xfrm>
              <a:off x="404476" y="2925994"/>
              <a:ext cx="589771" cy="412970"/>
              <a:chOff x="12" y="-5"/>
              <a:chExt cx="589770" cy="412969"/>
            </a:xfrm>
          </p:grpSpPr>
          <p:sp>
            <p:nvSpPr>
              <p:cNvPr id="2431" name="Shape 2413"/>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432" name="Shape 2414"/>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436" name="Group 2418"/>
            <p:cNvGrpSpPr/>
            <p:nvPr/>
          </p:nvGrpSpPr>
          <p:grpSpPr>
            <a:xfrm>
              <a:off x="175846" y="2265643"/>
              <a:ext cx="589770" cy="412971"/>
              <a:chOff x="12" y="-5"/>
              <a:chExt cx="589768" cy="412969"/>
            </a:xfrm>
          </p:grpSpPr>
          <p:sp>
            <p:nvSpPr>
              <p:cNvPr id="2434" name="Shape 2416"/>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435" name="Shape 2417"/>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439" name="Group 2421"/>
            <p:cNvGrpSpPr/>
            <p:nvPr/>
          </p:nvGrpSpPr>
          <p:grpSpPr>
            <a:xfrm>
              <a:off x="6666426" y="1122728"/>
              <a:ext cx="589770" cy="412971"/>
              <a:chOff x="12" y="-5"/>
              <a:chExt cx="589768" cy="412969"/>
            </a:xfrm>
          </p:grpSpPr>
          <p:sp>
            <p:nvSpPr>
              <p:cNvPr id="2437" name="Shape 2419"/>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438" name="Shape 2420"/>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442" name="Group 2424"/>
            <p:cNvGrpSpPr/>
            <p:nvPr/>
          </p:nvGrpSpPr>
          <p:grpSpPr>
            <a:xfrm>
              <a:off x="3008330" y="195699"/>
              <a:ext cx="589770" cy="412972"/>
              <a:chOff x="12" y="-5"/>
              <a:chExt cx="589768" cy="412970"/>
            </a:xfrm>
          </p:grpSpPr>
          <p:sp>
            <p:nvSpPr>
              <p:cNvPr id="2440" name="Shape 2422"/>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441" name="Shape 2423"/>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445" name="Group 2427"/>
            <p:cNvGrpSpPr/>
            <p:nvPr/>
          </p:nvGrpSpPr>
          <p:grpSpPr>
            <a:xfrm>
              <a:off x="633107" y="843349"/>
              <a:ext cx="589770" cy="412972"/>
              <a:chOff x="12" y="-5"/>
              <a:chExt cx="589768" cy="412970"/>
            </a:xfrm>
          </p:grpSpPr>
          <p:sp>
            <p:nvSpPr>
              <p:cNvPr id="2443" name="Shape 2425"/>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444" name="Shape 2426"/>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448" name="Group 2430"/>
            <p:cNvGrpSpPr/>
            <p:nvPr/>
          </p:nvGrpSpPr>
          <p:grpSpPr>
            <a:xfrm>
              <a:off x="3922854" y="170301"/>
              <a:ext cx="589770" cy="412972"/>
              <a:chOff x="12" y="-5"/>
              <a:chExt cx="589768" cy="412970"/>
            </a:xfrm>
          </p:grpSpPr>
          <p:sp>
            <p:nvSpPr>
              <p:cNvPr id="2446" name="Shape 2428"/>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447" name="Shape 2429"/>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451" name="Group 2433"/>
            <p:cNvGrpSpPr/>
            <p:nvPr/>
          </p:nvGrpSpPr>
          <p:grpSpPr>
            <a:xfrm>
              <a:off x="6983968" y="3802228"/>
              <a:ext cx="589771" cy="412971"/>
              <a:chOff x="12" y="-5"/>
              <a:chExt cx="589770" cy="412969"/>
            </a:xfrm>
          </p:grpSpPr>
          <p:sp>
            <p:nvSpPr>
              <p:cNvPr id="2449" name="Shape 2431"/>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450" name="Shape 2432"/>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454" name="Group 2436"/>
            <p:cNvGrpSpPr/>
            <p:nvPr/>
          </p:nvGrpSpPr>
          <p:grpSpPr>
            <a:xfrm>
              <a:off x="7822281" y="3154577"/>
              <a:ext cx="589771" cy="412970"/>
              <a:chOff x="12" y="-5"/>
              <a:chExt cx="589770" cy="412969"/>
            </a:xfrm>
          </p:grpSpPr>
          <p:sp>
            <p:nvSpPr>
              <p:cNvPr id="2452" name="Shape 2434"/>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453" name="Shape 2435"/>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457" name="Group 2439"/>
            <p:cNvGrpSpPr/>
            <p:nvPr/>
          </p:nvGrpSpPr>
          <p:grpSpPr>
            <a:xfrm>
              <a:off x="7593651" y="2240245"/>
              <a:ext cx="589770" cy="412971"/>
              <a:chOff x="12" y="-5"/>
              <a:chExt cx="589768" cy="412969"/>
            </a:xfrm>
          </p:grpSpPr>
          <p:sp>
            <p:nvSpPr>
              <p:cNvPr id="2455" name="Shape 2437"/>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456" name="Shape 2438"/>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460" name="Group 2442"/>
            <p:cNvGrpSpPr/>
            <p:nvPr/>
          </p:nvGrpSpPr>
          <p:grpSpPr>
            <a:xfrm>
              <a:off x="4748466" y="4043509"/>
              <a:ext cx="589771" cy="412971"/>
              <a:chOff x="12" y="-5"/>
              <a:chExt cx="589770" cy="412969"/>
            </a:xfrm>
          </p:grpSpPr>
          <p:sp>
            <p:nvSpPr>
              <p:cNvPr id="2458" name="Shape 2440"/>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459" name="Shape 2441"/>
              <p:cNvSpPr txBox="1"/>
              <p:nvPr/>
            </p:nvSpPr>
            <p:spPr>
              <a:xfrm>
                <a:off x="139591" y="17359"/>
                <a:ext cx="428149"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463" name="Group 2445"/>
            <p:cNvGrpSpPr/>
            <p:nvPr/>
          </p:nvGrpSpPr>
          <p:grpSpPr>
            <a:xfrm>
              <a:off x="3833942" y="4183199"/>
              <a:ext cx="589770" cy="412971"/>
              <a:chOff x="12" y="-5"/>
              <a:chExt cx="589768" cy="412969"/>
            </a:xfrm>
          </p:grpSpPr>
          <p:sp>
            <p:nvSpPr>
              <p:cNvPr id="2461" name="Shape 2443"/>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462" name="Shape 2444"/>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466" name="Group 2448"/>
            <p:cNvGrpSpPr/>
            <p:nvPr/>
          </p:nvGrpSpPr>
          <p:grpSpPr>
            <a:xfrm>
              <a:off x="2614578" y="4030810"/>
              <a:ext cx="589770" cy="412971"/>
              <a:chOff x="12" y="-5"/>
              <a:chExt cx="589768" cy="412969"/>
            </a:xfrm>
          </p:grpSpPr>
          <p:sp>
            <p:nvSpPr>
              <p:cNvPr id="2464" name="Shape 2446"/>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465" name="Shape 2447"/>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sp>
          <p:nvSpPr>
            <p:cNvPr id="2467" name="Shape 2449"/>
            <p:cNvSpPr txBox="1"/>
            <p:nvPr/>
          </p:nvSpPr>
          <p:spPr>
            <a:xfrm rot="1053503">
              <a:off x="5025366" y="81425"/>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468" name="Shape 2450"/>
            <p:cNvSpPr txBox="1"/>
            <p:nvPr/>
          </p:nvSpPr>
          <p:spPr>
            <a:xfrm rot="2829263">
              <a:off x="7328718" y="1539843"/>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469" name="Shape 2451"/>
            <p:cNvSpPr txBox="1"/>
            <p:nvPr/>
          </p:nvSpPr>
          <p:spPr>
            <a:xfrm rot="9845918">
              <a:off x="6060399" y="4092875"/>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470" name="Shape 2452"/>
            <p:cNvSpPr txBox="1"/>
            <p:nvPr/>
          </p:nvSpPr>
          <p:spPr>
            <a:xfrm rot="11651262">
              <a:off x="1686101" y="4018161"/>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471" name="Shape 2453"/>
            <p:cNvSpPr txBox="1"/>
            <p:nvPr/>
          </p:nvSpPr>
          <p:spPr>
            <a:xfrm rot="16607303">
              <a:off x="44475" y="1729481"/>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472" name="Shape 2454"/>
            <p:cNvSpPr txBox="1"/>
            <p:nvPr/>
          </p:nvSpPr>
          <p:spPr>
            <a:xfrm rot="20582737">
              <a:off x="2204210" y="56213"/>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grpSp>
      <p:sp>
        <p:nvSpPr>
          <p:cNvPr id="2474" name="Shape 2456"/>
          <p:cNvSpPr txBox="1"/>
          <p:nvPr/>
        </p:nvSpPr>
        <p:spPr>
          <a:xfrm>
            <a:off x="473075" y="1073149"/>
            <a:ext cx="8204200" cy="58483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85000"/>
              </a:lnSpc>
              <a:spcBef>
                <a:spcPts val="400"/>
              </a:spcBef>
              <a:defRPr i="1" sz="1800">
                <a:solidFill>
                  <a:srgbClr val="CC0000"/>
                </a:solidFill>
                <a:latin typeface="Gill Sans MT"/>
                <a:ea typeface="Gill Sans MT"/>
                <a:cs typeface="Gill Sans MT"/>
                <a:sym typeface="Gill Sans MT"/>
              </a:defRPr>
            </a:pPr>
            <a:r>
              <a:t>Option: </a:t>
            </a:r>
            <a:r>
              <a:rPr>
                <a:solidFill>
                  <a:srgbClr val="000000"/>
                </a:solidFill>
              </a:rPr>
              <a:t>connect each access ISP to a global transit ISP? </a:t>
            </a:r>
            <a:r>
              <a:rPr>
                <a:solidFill>
                  <a:srgbClr val="C00000"/>
                </a:solidFill>
              </a:rPr>
              <a:t>Customer</a:t>
            </a:r>
            <a:r>
              <a:rPr>
                <a:solidFill>
                  <a:srgbClr val="000000"/>
                </a:solidFill>
              </a:rPr>
              <a:t> and </a:t>
            </a:r>
            <a:r>
              <a:rPr>
                <a:solidFill>
                  <a:srgbClr val="C00000"/>
                </a:solidFill>
              </a:rPr>
              <a:t>provider </a:t>
            </a:r>
            <a:r>
              <a:rPr>
                <a:solidFill>
                  <a:srgbClr val="000000"/>
                </a:solidFill>
              </a:rPr>
              <a:t>ISPs have economic agreement.</a:t>
            </a:r>
          </a:p>
        </p:txBody>
      </p:sp>
      <p:sp>
        <p:nvSpPr>
          <p:cNvPr id="2475" name="Shape 2457"/>
          <p:cNvSpPr/>
          <p:nvPr/>
        </p:nvSpPr>
        <p:spPr>
          <a:xfrm>
            <a:off x="2716208" y="3192459"/>
            <a:ext cx="3709997" cy="1862143"/>
          </a:xfrm>
          <a:prstGeom prst="ellipse">
            <a:avLst/>
          </a:prstGeom>
          <a:solidFill>
            <a:schemeClr val="accent1"/>
          </a:solidFill>
          <a:ln>
            <a:solidFill>
              <a:srgbClr val="000000"/>
            </a:solidFill>
          </a:ln>
        </p:spPr>
        <p:txBody>
          <a:bodyPr lIns="45718" tIns="45718" rIns="45718" bIns="45718"/>
          <a:lstStyle/>
          <a:p>
            <a:pPr>
              <a:defRPr sz="1800">
                <a:latin typeface="Gill Sans MT"/>
                <a:ea typeface="Gill Sans MT"/>
                <a:cs typeface="Gill Sans MT"/>
                <a:sym typeface="Gill Sans MT"/>
              </a:defRPr>
            </a:pPr>
          </a:p>
        </p:txBody>
      </p:sp>
      <p:grpSp>
        <p:nvGrpSpPr>
          <p:cNvPr id="2484" name="Group 2466"/>
          <p:cNvGrpSpPr/>
          <p:nvPr/>
        </p:nvGrpSpPr>
        <p:grpSpPr>
          <a:xfrm>
            <a:off x="3138479" y="4392604"/>
            <a:ext cx="617551" cy="250841"/>
            <a:chOff x="0" y="0"/>
            <a:chExt cx="617550" cy="250839"/>
          </a:xfrm>
        </p:grpSpPr>
        <p:sp>
          <p:nvSpPr>
            <p:cNvPr id="2476" name="Shape 2458"/>
            <p:cNvSpPr/>
            <p:nvPr/>
          </p:nvSpPr>
          <p:spPr>
            <a:xfrm>
              <a:off x="1112" y="109900"/>
              <a:ext cx="613105" cy="14093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477" name="Shape 2459"/>
            <p:cNvSpPr/>
            <p:nvPr/>
          </p:nvSpPr>
          <p:spPr>
            <a:xfrm>
              <a:off x="1112" y="95678"/>
              <a:ext cx="616438" cy="8533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478" name="Shape 2460"/>
            <p:cNvSpPr/>
            <p:nvPr/>
          </p:nvSpPr>
          <p:spPr>
            <a:xfrm>
              <a:off x="-1" y="-1"/>
              <a:ext cx="613098" cy="16421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481" name="Group 2463"/>
            <p:cNvGrpSpPr/>
            <p:nvPr/>
          </p:nvGrpSpPr>
          <p:grpSpPr>
            <a:xfrm>
              <a:off x="124618" y="41372"/>
              <a:ext cx="344947" cy="77588"/>
              <a:chOff x="0" y="-1"/>
              <a:chExt cx="344946" cy="77587"/>
            </a:xfrm>
          </p:grpSpPr>
          <p:sp>
            <p:nvSpPr>
              <p:cNvPr id="2479" name="Shape 2461"/>
              <p:cNvSpPr/>
              <p:nvPr/>
            </p:nvSpPr>
            <p:spPr>
              <a:xfrm>
                <a:off x="-1" y="-2"/>
                <a:ext cx="344947" cy="77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480" name="Shape 2462"/>
              <p:cNvSpPr/>
              <p:nvPr/>
            </p:nvSpPr>
            <p:spPr>
              <a:xfrm>
                <a:off x="15578" y="-2"/>
                <a:ext cx="313790" cy="77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482" name="Shape 2464"/>
            <p:cNvSpPr/>
            <p:nvPr/>
          </p:nvSpPr>
          <p:spPr>
            <a:xfrm flipH="1">
              <a:off x="1112" y="78870"/>
              <a:ext cx="7" cy="10473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483" name="Shape 2465"/>
            <p:cNvSpPr/>
            <p:nvPr/>
          </p:nvSpPr>
          <p:spPr>
            <a:xfrm>
              <a:off x="613091" y="81456"/>
              <a:ext cx="6" cy="11119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493" name="Group 2475"/>
          <p:cNvGrpSpPr/>
          <p:nvPr/>
        </p:nvGrpSpPr>
        <p:grpSpPr>
          <a:xfrm>
            <a:off x="4132254" y="3706804"/>
            <a:ext cx="617551" cy="250841"/>
            <a:chOff x="0" y="0"/>
            <a:chExt cx="617550" cy="250839"/>
          </a:xfrm>
        </p:grpSpPr>
        <p:sp>
          <p:nvSpPr>
            <p:cNvPr id="2485" name="Shape 2467"/>
            <p:cNvSpPr/>
            <p:nvPr/>
          </p:nvSpPr>
          <p:spPr>
            <a:xfrm>
              <a:off x="1112" y="109900"/>
              <a:ext cx="613105" cy="14093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486" name="Shape 2468"/>
            <p:cNvSpPr/>
            <p:nvPr/>
          </p:nvSpPr>
          <p:spPr>
            <a:xfrm>
              <a:off x="1112" y="95678"/>
              <a:ext cx="616438" cy="8533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487" name="Shape 2469"/>
            <p:cNvSpPr/>
            <p:nvPr/>
          </p:nvSpPr>
          <p:spPr>
            <a:xfrm>
              <a:off x="-1" y="-1"/>
              <a:ext cx="613098" cy="16421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490" name="Group 2472"/>
            <p:cNvGrpSpPr/>
            <p:nvPr/>
          </p:nvGrpSpPr>
          <p:grpSpPr>
            <a:xfrm>
              <a:off x="124618" y="41372"/>
              <a:ext cx="344947" cy="77588"/>
              <a:chOff x="0" y="-1"/>
              <a:chExt cx="344946" cy="77587"/>
            </a:xfrm>
          </p:grpSpPr>
          <p:sp>
            <p:nvSpPr>
              <p:cNvPr id="2488" name="Shape 2470"/>
              <p:cNvSpPr/>
              <p:nvPr/>
            </p:nvSpPr>
            <p:spPr>
              <a:xfrm>
                <a:off x="-1" y="-2"/>
                <a:ext cx="344947" cy="77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489" name="Shape 2471"/>
              <p:cNvSpPr/>
              <p:nvPr/>
            </p:nvSpPr>
            <p:spPr>
              <a:xfrm>
                <a:off x="15578" y="-2"/>
                <a:ext cx="313790" cy="77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491" name="Shape 2473"/>
            <p:cNvSpPr/>
            <p:nvPr/>
          </p:nvSpPr>
          <p:spPr>
            <a:xfrm flipH="1">
              <a:off x="1112" y="78870"/>
              <a:ext cx="7" cy="10473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492" name="Shape 2474"/>
            <p:cNvSpPr/>
            <p:nvPr/>
          </p:nvSpPr>
          <p:spPr>
            <a:xfrm>
              <a:off x="613091" y="81456"/>
              <a:ext cx="6" cy="11119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502" name="Group 2484"/>
          <p:cNvGrpSpPr/>
          <p:nvPr/>
        </p:nvGrpSpPr>
        <p:grpSpPr>
          <a:xfrm>
            <a:off x="4706929" y="4013190"/>
            <a:ext cx="617551" cy="250840"/>
            <a:chOff x="0" y="-1"/>
            <a:chExt cx="617550" cy="250838"/>
          </a:xfrm>
        </p:grpSpPr>
        <p:sp>
          <p:nvSpPr>
            <p:cNvPr id="2494" name="Shape 2476"/>
            <p:cNvSpPr/>
            <p:nvPr/>
          </p:nvSpPr>
          <p:spPr>
            <a:xfrm>
              <a:off x="1112" y="109899"/>
              <a:ext cx="613105" cy="14093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495" name="Shape 2477"/>
            <p:cNvSpPr/>
            <p:nvPr/>
          </p:nvSpPr>
          <p:spPr>
            <a:xfrm>
              <a:off x="1112" y="95677"/>
              <a:ext cx="616438" cy="8533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496" name="Shape 2478"/>
            <p:cNvSpPr/>
            <p:nvPr/>
          </p:nvSpPr>
          <p:spPr>
            <a:xfrm>
              <a:off x="-1" y="-2"/>
              <a:ext cx="613098" cy="16421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499" name="Group 2481"/>
            <p:cNvGrpSpPr/>
            <p:nvPr/>
          </p:nvGrpSpPr>
          <p:grpSpPr>
            <a:xfrm>
              <a:off x="124618" y="41370"/>
              <a:ext cx="344947" cy="77588"/>
              <a:chOff x="0" y="-1"/>
              <a:chExt cx="344946" cy="77587"/>
            </a:xfrm>
          </p:grpSpPr>
          <p:sp>
            <p:nvSpPr>
              <p:cNvPr id="2497" name="Shape 2479"/>
              <p:cNvSpPr/>
              <p:nvPr/>
            </p:nvSpPr>
            <p:spPr>
              <a:xfrm>
                <a:off x="-1" y="-2"/>
                <a:ext cx="344947" cy="77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498" name="Shape 2480"/>
              <p:cNvSpPr/>
              <p:nvPr/>
            </p:nvSpPr>
            <p:spPr>
              <a:xfrm>
                <a:off x="15578" y="-2"/>
                <a:ext cx="313790" cy="77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500" name="Shape 2482"/>
            <p:cNvSpPr/>
            <p:nvPr/>
          </p:nvSpPr>
          <p:spPr>
            <a:xfrm flipH="1">
              <a:off x="1112" y="78869"/>
              <a:ext cx="7" cy="10473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501" name="Shape 2483"/>
            <p:cNvSpPr/>
            <p:nvPr/>
          </p:nvSpPr>
          <p:spPr>
            <a:xfrm>
              <a:off x="613091" y="81455"/>
              <a:ext cx="6" cy="11119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511" name="Group 2493"/>
          <p:cNvGrpSpPr/>
          <p:nvPr/>
        </p:nvGrpSpPr>
        <p:grpSpPr>
          <a:xfrm>
            <a:off x="5245090" y="3538529"/>
            <a:ext cx="617551" cy="250841"/>
            <a:chOff x="0" y="0"/>
            <a:chExt cx="617550" cy="250839"/>
          </a:xfrm>
        </p:grpSpPr>
        <p:sp>
          <p:nvSpPr>
            <p:cNvPr id="2503" name="Shape 2485"/>
            <p:cNvSpPr/>
            <p:nvPr/>
          </p:nvSpPr>
          <p:spPr>
            <a:xfrm>
              <a:off x="1112" y="109900"/>
              <a:ext cx="613105" cy="14093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504" name="Shape 2486"/>
            <p:cNvSpPr/>
            <p:nvPr/>
          </p:nvSpPr>
          <p:spPr>
            <a:xfrm>
              <a:off x="1112" y="95678"/>
              <a:ext cx="616438" cy="8533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505" name="Shape 2487"/>
            <p:cNvSpPr/>
            <p:nvPr/>
          </p:nvSpPr>
          <p:spPr>
            <a:xfrm>
              <a:off x="-1" y="-1"/>
              <a:ext cx="613098" cy="16421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508" name="Group 2490"/>
            <p:cNvGrpSpPr/>
            <p:nvPr/>
          </p:nvGrpSpPr>
          <p:grpSpPr>
            <a:xfrm>
              <a:off x="124618" y="41372"/>
              <a:ext cx="344947" cy="77588"/>
              <a:chOff x="0" y="-1"/>
              <a:chExt cx="344946" cy="77587"/>
            </a:xfrm>
          </p:grpSpPr>
          <p:sp>
            <p:nvSpPr>
              <p:cNvPr id="2506" name="Shape 2488"/>
              <p:cNvSpPr/>
              <p:nvPr/>
            </p:nvSpPr>
            <p:spPr>
              <a:xfrm>
                <a:off x="-1" y="-2"/>
                <a:ext cx="344947" cy="77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507" name="Shape 2489"/>
              <p:cNvSpPr/>
              <p:nvPr/>
            </p:nvSpPr>
            <p:spPr>
              <a:xfrm>
                <a:off x="15578" y="-2"/>
                <a:ext cx="313790" cy="77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509" name="Shape 2491"/>
            <p:cNvSpPr/>
            <p:nvPr/>
          </p:nvSpPr>
          <p:spPr>
            <a:xfrm flipH="1">
              <a:off x="1112" y="78870"/>
              <a:ext cx="7" cy="10473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510" name="Shape 2492"/>
            <p:cNvSpPr/>
            <p:nvPr/>
          </p:nvSpPr>
          <p:spPr>
            <a:xfrm>
              <a:off x="613091" y="81456"/>
              <a:ext cx="6" cy="11119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520" name="Group 2502"/>
          <p:cNvGrpSpPr/>
          <p:nvPr/>
        </p:nvGrpSpPr>
        <p:grpSpPr>
          <a:xfrm>
            <a:off x="3813165" y="4121140"/>
            <a:ext cx="617551" cy="250840"/>
            <a:chOff x="0" y="-1"/>
            <a:chExt cx="617550" cy="250838"/>
          </a:xfrm>
        </p:grpSpPr>
        <p:sp>
          <p:nvSpPr>
            <p:cNvPr id="2512" name="Shape 2494"/>
            <p:cNvSpPr/>
            <p:nvPr/>
          </p:nvSpPr>
          <p:spPr>
            <a:xfrm>
              <a:off x="1112" y="109899"/>
              <a:ext cx="613105" cy="14093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513" name="Shape 2495"/>
            <p:cNvSpPr/>
            <p:nvPr/>
          </p:nvSpPr>
          <p:spPr>
            <a:xfrm>
              <a:off x="1112" y="95677"/>
              <a:ext cx="616438" cy="8533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514" name="Shape 2496"/>
            <p:cNvSpPr/>
            <p:nvPr/>
          </p:nvSpPr>
          <p:spPr>
            <a:xfrm>
              <a:off x="-1" y="-2"/>
              <a:ext cx="613098" cy="16421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517" name="Group 2499"/>
            <p:cNvGrpSpPr/>
            <p:nvPr/>
          </p:nvGrpSpPr>
          <p:grpSpPr>
            <a:xfrm>
              <a:off x="124618" y="41370"/>
              <a:ext cx="344947" cy="77588"/>
              <a:chOff x="0" y="-1"/>
              <a:chExt cx="344946" cy="77587"/>
            </a:xfrm>
          </p:grpSpPr>
          <p:sp>
            <p:nvSpPr>
              <p:cNvPr id="2515" name="Shape 2497"/>
              <p:cNvSpPr/>
              <p:nvPr/>
            </p:nvSpPr>
            <p:spPr>
              <a:xfrm>
                <a:off x="-1" y="-2"/>
                <a:ext cx="344947" cy="77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516" name="Shape 2498"/>
              <p:cNvSpPr/>
              <p:nvPr/>
            </p:nvSpPr>
            <p:spPr>
              <a:xfrm>
                <a:off x="15578" y="-2"/>
                <a:ext cx="313790" cy="77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518" name="Shape 2500"/>
            <p:cNvSpPr/>
            <p:nvPr/>
          </p:nvSpPr>
          <p:spPr>
            <a:xfrm flipH="1">
              <a:off x="1112" y="78869"/>
              <a:ext cx="7" cy="10473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519" name="Shape 2501"/>
            <p:cNvSpPr/>
            <p:nvPr/>
          </p:nvSpPr>
          <p:spPr>
            <a:xfrm>
              <a:off x="613091" y="81455"/>
              <a:ext cx="6" cy="11119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529" name="Group 2511"/>
          <p:cNvGrpSpPr/>
          <p:nvPr/>
        </p:nvGrpSpPr>
        <p:grpSpPr>
          <a:xfrm>
            <a:off x="4368790" y="4610090"/>
            <a:ext cx="617551" cy="250840"/>
            <a:chOff x="0" y="-1"/>
            <a:chExt cx="617550" cy="250838"/>
          </a:xfrm>
        </p:grpSpPr>
        <p:sp>
          <p:nvSpPr>
            <p:cNvPr id="2521" name="Shape 2503"/>
            <p:cNvSpPr/>
            <p:nvPr/>
          </p:nvSpPr>
          <p:spPr>
            <a:xfrm>
              <a:off x="1112" y="109899"/>
              <a:ext cx="613105" cy="14093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522" name="Shape 2504"/>
            <p:cNvSpPr/>
            <p:nvPr/>
          </p:nvSpPr>
          <p:spPr>
            <a:xfrm>
              <a:off x="1112" y="95677"/>
              <a:ext cx="616438" cy="8533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523" name="Shape 2505"/>
            <p:cNvSpPr/>
            <p:nvPr/>
          </p:nvSpPr>
          <p:spPr>
            <a:xfrm>
              <a:off x="-1" y="-2"/>
              <a:ext cx="613098" cy="16421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526" name="Group 2508"/>
            <p:cNvGrpSpPr/>
            <p:nvPr/>
          </p:nvGrpSpPr>
          <p:grpSpPr>
            <a:xfrm>
              <a:off x="124618" y="41370"/>
              <a:ext cx="344947" cy="77588"/>
              <a:chOff x="0" y="-1"/>
              <a:chExt cx="344946" cy="77587"/>
            </a:xfrm>
          </p:grpSpPr>
          <p:sp>
            <p:nvSpPr>
              <p:cNvPr id="2524" name="Shape 2506"/>
              <p:cNvSpPr/>
              <p:nvPr/>
            </p:nvSpPr>
            <p:spPr>
              <a:xfrm>
                <a:off x="-1" y="-2"/>
                <a:ext cx="344947" cy="77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525" name="Shape 2507"/>
              <p:cNvSpPr/>
              <p:nvPr/>
            </p:nvSpPr>
            <p:spPr>
              <a:xfrm>
                <a:off x="15578" y="-2"/>
                <a:ext cx="313790" cy="77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527" name="Shape 2509"/>
            <p:cNvSpPr/>
            <p:nvPr/>
          </p:nvSpPr>
          <p:spPr>
            <a:xfrm flipH="1">
              <a:off x="1112" y="78869"/>
              <a:ext cx="7" cy="10473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528" name="Shape 2510"/>
            <p:cNvSpPr/>
            <p:nvPr/>
          </p:nvSpPr>
          <p:spPr>
            <a:xfrm>
              <a:off x="613091" y="81455"/>
              <a:ext cx="6" cy="11119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538" name="Group 2520"/>
          <p:cNvGrpSpPr/>
          <p:nvPr/>
        </p:nvGrpSpPr>
        <p:grpSpPr>
          <a:xfrm>
            <a:off x="5389554" y="4411654"/>
            <a:ext cx="617551" cy="250841"/>
            <a:chOff x="0" y="0"/>
            <a:chExt cx="617550" cy="250839"/>
          </a:xfrm>
        </p:grpSpPr>
        <p:sp>
          <p:nvSpPr>
            <p:cNvPr id="2530" name="Shape 2512"/>
            <p:cNvSpPr/>
            <p:nvPr/>
          </p:nvSpPr>
          <p:spPr>
            <a:xfrm>
              <a:off x="1112" y="109900"/>
              <a:ext cx="613105" cy="14093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531" name="Shape 2513"/>
            <p:cNvSpPr/>
            <p:nvPr/>
          </p:nvSpPr>
          <p:spPr>
            <a:xfrm>
              <a:off x="1112" y="95678"/>
              <a:ext cx="616438" cy="8533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532" name="Shape 2514"/>
            <p:cNvSpPr/>
            <p:nvPr/>
          </p:nvSpPr>
          <p:spPr>
            <a:xfrm>
              <a:off x="-1" y="-1"/>
              <a:ext cx="613098" cy="16421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535" name="Group 2517"/>
            <p:cNvGrpSpPr/>
            <p:nvPr/>
          </p:nvGrpSpPr>
          <p:grpSpPr>
            <a:xfrm>
              <a:off x="124618" y="41372"/>
              <a:ext cx="344947" cy="77588"/>
              <a:chOff x="0" y="-1"/>
              <a:chExt cx="344946" cy="77587"/>
            </a:xfrm>
          </p:grpSpPr>
          <p:sp>
            <p:nvSpPr>
              <p:cNvPr id="2533" name="Shape 2515"/>
              <p:cNvSpPr/>
              <p:nvPr/>
            </p:nvSpPr>
            <p:spPr>
              <a:xfrm>
                <a:off x="-1" y="-2"/>
                <a:ext cx="344947" cy="77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534" name="Shape 2516"/>
              <p:cNvSpPr/>
              <p:nvPr/>
            </p:nvSpPr>
            <p:spPr>
              <a:xfrm>
                <a:off x="15578" y="-2"/>
                <a:ext cx="313790" cy="77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536" name="Shape 2518"/>
            <p:cNvSpPr/>
            <p:nvPr/>
          </p:nvSpPr>
          <p:spPr>
            <a:xfrm flipH="1">
              <a:off x="1112" y="78870"/>
              <a:ext cx="7" cy="10473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537" name="Shape 2519"/>
            <p:cNvSpPr/>
            <p:nvPr/>
          </p:nvSpPr>
          <p:spPr>
            <a:xfrm>
              <a:off x="613091" y="81456"/>
              <a:ext cx="6" cy="11119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547" name="Group 2529"/>
          <p:cNvGrpSpPr/>
          <p:nvPr/>
        </p:nvGrpSpPr>
        <p:grpSpPr>
          <a:xfrm>
            <a:off x="3502015" y="3351204"/>
            <a:ext cx="617551" cy="250841"/>
            <a:chOff x="0" y="0"/>
            <a:chExt cx="617550" cy="250839"/>
          </a:xfrm>
        </p:grpSpPr>
        <p:sp>
          <p:nvSpPr>
            <p:cNvPr id="2539" name="Shape 2521"/>
            <p:cNvSpPr/>
            <p:nvPr/>
          </p:nvSpPr>
          <p:spPr>
            <a:xfrm>
              <a:off x="1112" y="109900"/>
              <a:ext cx="613105" cy="14093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540" name="Shape 2522"/>
            <p:cNvSpPr/>
            <p:nvPr/>
          </p:nvSpPr>
          <p:spPr>
            <a:xfrm>
              <a:off x="1112" y="95678"/>
              <a:ext cx="616438" cy="8533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541" name="Shape 2523"/>
            <p:cNvSpPr/>
            <p:nvPr/>
          </p:nvSpPr>
          <p:spPr>
            <a:xfrm>
              <a:off x="-1" y="-1"/>
              <a:ext cx="613098" cy="16421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544" name="Group 2526"/>
            <p:cNvGrpSpPr/>
            <p:nvPr/>
          </p:nvGrpSpPr>
          <p:grpSpPr>
            <a:xfrm>
              <a:off x="124618" y="41372"/>
              <a:ext cx="344947" cy="77588"/>
              <a:chOff x="0" y="-1"/>
              <a:chExt cx="344946" cy="77587"/>
            </a:xfrm>
          </p:grpSpPr>
          <p:sp>
            <p:nvSpPr>
              <p:cNvPr id="2542" name="Shape 2524"/>
              <p:cNvSpPr/>
              <p:nvPr/>
            </p:nvSpPr>
            <p:spPr>
              <a:xfrm>
                <a:off x="-1" y="-2"/>
                <a:ext cx="344947" cy="77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543" name="Shape 2525"/>
              <p:cNvSpPr/>
              <p:nvPr/>
            </p:nvSpPr>
            <p:spPr>
              <a:xfrm>
                <a:off x="15578" y="-2"/>
                <a:ext cx="313790" cy="77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545" name="Shape 2527"/>
            <p:cNvSpPr/>
            <p:nvPr/>
          </p:nvSpPr>
          <p:spPr>
            <a:xfrm flipH="1">
              <a:off x="1112" y="78870"/>
              <a:ext cx="7" cy="10473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546" name="Shape 2528"/>
            <p:cNvSpPr/>
            <p:nvPr/>
          </p:nvSpPr>
          <p:spPr>
            <a:xfrm>
              <a:off x="613091" y="81456"/>
              <a:ext cx="6" cy="11119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2548" name="Shape 2530"/>
          <p:cNvSpPr/>
          <p:nvPr/>
        </p:nvSpPr>
        <p:spPr>
          <a:xfrm>
            <a:off x="4119957" y="3509850"/>
            <a:ext cx="1121576" cy="120539"/>
          </a:xfrm>
          <a:prstGeom prst="line">
            <a:avLst/>
          </a:prstGeom>
          <a:ln w="15875">
            <a:solidFill>
              <a:srgbClr val="000000"/>
            </a:solidFill>
          </a:ln>
        </p:spPr>
        <p:txBody>
          <a:bodyPr lIns="45718" tIns="45718" rIns="45718" bIns="45718"/>
          <a:lstStyle/>
          <a:p>
            <a:pPr/>
          </a:p>
        </p:txBody>
      </p:sp>
      <p:sp>
        <p:nvSpPr>
          <p:cNvPr id="2549" name="Shape 2531"/>
          <p:cNvSpPr/>
          <p:nvPr/>
        </p:nvSpPr>
        <p:spPr>
          <a:xfrm>
            <a:off x="4656137" y="3924298"/>
            <a:ext cx="139706" cy="112719"/>
          </a:xfrm>
          <a:prstGeom prst="line">
            <a:avLst/>
          </a:prstGeom>
          <a:ln w="15875">
            <a:solidFill>
              <a:srgbClr val="000000"/>
            </a:solidFill>
          </a:ln>
        </p:spPr>
        <p:txBody>
          <a:bodyPr lIns="45718" tIns="45718" rIns="45718" bIns="45718"/>
          <a:lstStyle/>
          <a:p>
            <a:pPr/>
          </a:p>
        </p:txBody>
      </p:sp>
      <p:sp>
        <p:nvSpPr>
          <p:cNvPr id="2550" name="Shape 2532"/>
          <p:cNvSpPr/>
          <p:nvPr/>
        </p:nvSpPr>
        <p:spPr>
          <a:xfrm flipV="1">
            <a:off x="4425947" y="4200523"/>
            <a:ext cx="280993" cy="61919"/>
          </a:xfrm>
          <a:prstGeom prst="line">
            <a:avLst/>
          </a:prstGeom>
          <a:ln w="15875">
            <a:solidFill>
              <a:srgbClr val="000000"/>
            </a:solidFill>
          </a:ln>
        </p:spPr>
        <p:txBody>
          <a:bodyPr lIns="45718" tIns="45718" rIns="45718" bIns="45718"/>
          <a:lstStyle/>
          <a:p>
            <a:pPr/>
          </a:p>
        </p:txBody>
      </p:sp>
      <p:sp>
        <p:nvSpPr>
          <p:cNvPr id="2551" name="Shape 2533"/>
          <p:cNvSpPr/>
          <p:nvPr/>
        </p:nvSpPr>
        <p:spPr>
          <a:xfrm flipV="1">
            <a:off x="4083048" y="3962397"/>
            <a:ext cx="223841" cy="149231"/>
          </a:xfrm>
          <a:prstGeom prst="line">
            <a:avLst/>
          </a:prstGeom>
          <a:ln w="15875">
            <a:solidFill>
              <a:srgbClr val="000000"/>
            </a:solidFill>
          </a:ln>
        </p:spPr>
        <p:txBody>
          <a:bodyPr lIns="45718" tIns="45718" rIns="45718" bIns="45718"/>
          <a:lstStyle/>
          <a:p>
            <a:pPr/>
          </a:p>
        </p:txBody>
      </p:sp>
      <p:sp>
        <p:nvSpPr>
          <p:cNvPr id="2552" name="Shape 2534"/>
          <p:cNvSpPr/>
          <p:nvPr/>
        </p:nvSpPr>
        <p:spPr>
          <a:xfrm flipV="1">
            <a:off x="3738561" y="4367212"/>
            <a:ext cx="222256" cy="147643"/>
          </a:xfrm>
          <a:prstGeom prst="line">
            <a:avLst/>
          </a:prstGeom>
          <a:ln w="15875">
            <a:solidFill>
              <a:srgbClr val="000000"/>
            </a:solidFill>
          </a:ln>
        </p:spPr>
        <p:txBody>
          <a:bodyPr lIns="45718" tIns="45718" rIns="45718" bIns="45718"/>
          <a:lstStyle/>
          <a:p>
            <a:pPr/>
          </a:p>
        </p:txBody>
      </p:sp>
      <p:sp>
        <p:nvSpPr>
          <p:cNvPr id="2553" name="Shape 2535"/>
          <p:cNvSpPr/>
          <p:nvPr/>
        </p:nvSpPr>
        <p:spPr>
          <a:xfrm flipV="1">
            <a:off x="4675187" y="4267198"/>
            <a:ext cx="292106" cy="342904"/>
          </a:xfrm>
          <a:prstGeom prst="line">
            <a:avLst/>
          </a:prstGeom>
          <a:ln w="15875">
            <a:solidFill>
              <a:srgbClr val="000000"/>
            </a:solidFill>
          </a:ln>
        </p:spPr>
        <p:txBody>
          <a:bodyPr lIns="45718" tIns="45718" rIns="45718" bIns="45718"/>
          <a:lstStyle/>
          <a:p>
            <a:pPr/>
          </a:p>
        </p:txBody>
      </p:sp>
      <p:sp>
        <p:nvSpPr>
          <p:cNvPr id="2554" name="Shape 2536"/>
          <p:cNvSpPr/>
          <p:nvPr/>
        </p:nvSpPr>
        <p:spPr>
          <a:xfrm flipH="1" flipV="1">
            <a:off x="5243512" y="4248148"/>
            <a:ext cx="412756" cy="168279"/>
          </a:xfrm>
          <a:prstGeom prst="line">
            <a:avLst/>
          </a:prstGeom>
          <a:ln w="15875">
            <a:solidFill>
              <a:srgbClr val="000000"/>
            </a:solidFill>
          </a:ln>
        </p:spPr>
        <p:txBody>
          <a:bodyPr lIns="45718" tIns="45718" rIns="45718" bIns="45718"/>
          <a:lstStyle/>
          <a:p>
            <a:pPr/>
          </a:p>
        </p:txBody>
      </p:sp>
      <p:sp>
        <p:nvSpPr>
          <p:cNvPr id="2555" name="Shape 2537"/>
          <p:cNvSpPr/>
          <p:nvPr/>
        </p:nvSpPr>
        <p:spPr>
          <a:xfrm flipV="1">
            <a:off x="5227637" y="3776661"/>
            <a:ext cx="328619" cy="266706"/>
          </a:xfrm>
          <a:prstGeom prst="line">
            <a:avLst/>
          </a:prstGeom>
          <a:ln w="15875">
            <a:solidFill>
              <a:srgbClr val="000000"/>
            </a:solidFill>
          </a:ln>
        </p:spPr>
        <p:txBody>
          <a:bodyPr lIns="45718" tIns="45718" rIns="45718" bIns="45718"/>
          <a:lstStyle/>
          <a:p>
            <a:pPr/>
          </a:p>
        </p:txBody>
      </p:sp>
      <p:sp>
        <p:nvSpPr>
          <p:cNvPr id="2556" name="Shape 2538"/>
          <p:cNvSpPr/>
          <p:nvPr/>
        </p:nvSpPr>
        <p:spPr>
          <a:xfrm flipH="1" flipV="1">
            <a:off x="3809997" y="3602036"/>
            <a:ext cx="476256" cy="117481"/>
          </a:xfrm>
          <a:prstGeom prst="line">
            <a:avLst/>
          </a:prstGeom>
          <a:ln w="15875">
            <a:solidFill>
              <a:srgbClr val="000000"/>
            </a:solidFill>
          </a:ln>
        </p:spPr>
        <p:txBody>
          <a:bodyPr lIns="45718" tIns="45718" rIns="45718" bIns="45718"/>
          <a:lstStyle/>
          <a:p>
            <a:pPr/>
          </a:p>
        </p:txBody>
      </p:sp>
      <p:sp>
        <p:nvSpPr>
          <p:cNvPr id="2557" name="Shape 2539"/>
          <p:cNvSpPr/>
          <p:nvPr/>
        </p:nvSpPr>
        <p:spPr>
          <a:xfrm>
            <a:off x="2362200" y="2578099"/>
            <a:ext cx="1230315" cy="796931"/>
          </a:xfrm>
          <a:prstGeom prst="line">
            <a:avLst/>
          </a:prstGeom>
          <a:ln>
            <a:solidFill>
              <a:srgbClr val="000000"/>
            </a:solidFill>
          </a:ln>
        </p:spPr>
        <p:txBody>
          <a:bodyPr lIns="45718" tIns="45718" rIns="45718" bIns="45718"/>
          <a:lstStyle/>
          <a:p>
            <a:pPr/>
          </a:p>
        </p:txBody>
      </p:sp>
      <p:sp>
        <p:nvSpPr>
          <p:cNvPr id="2558" name="Shape 2540"/>
          <p:cNvSpPr/>
          <p:nvPr/>
        </p:nvSpPr>
        <p:spPr>
          <a:xfrm>
            <a:off x="1617662" y="2909884"/>
            <a:ext cx="1885952" cy="519117"/>
          </a:xfrm>
          <a:prstGeom prst="line">
            <a:avLst/>
          </a:prstGeom>
          <a:ln>
            <a:solidFill>
              <a:srgbClr val="000000"/>
            </a:solidFill>
          </a:ln>
        </p:spPr>
        <p:txBody>
          <a:bodyPr lIns="45718" tIns="45718" rIns="45718" bIns="45718"/>
          <a:lstStyle/>
          <a:p>
            <a:pPr/>
          </a:p>
        </p:txBody>
      </p:sp>
      <p:sp>
        <p:nvSpPr>
          <p:cNvPr id="2559" name="Shape 2541"/>
          <p:cNvSpPr/>
          <p:nvPr/>
        </p:nvSpPr>
        <p:spPr>
          <a:xfrm>
            <a:off x="1230312" y="3278186"/>
            <a:ext cx="2273303" cy="260356"/>
          </a:xfrm>
          <a:prstGeom prst="line">
            <a:avLst/>
          </a:prstGeom>
          <a:ln>
            <a:solidFill>
              <a:srgbClr val="000000"/>
            </a:solidFill>
          </a:ln>
        </p:spPr>
        <p:txBody>
          <a:bodyPr lIns="45718" tIns="45718" rIns="45718" bIns="45718"/>
          <a:lstStyle/>
          <a:p>
            <a:pPr/>
          </a:p>
        </p:txBody>
      </p:sp>
      <p:sp>
        <p:nvSpPr>
          <p:cNvPr id="2560" name="Shape 2542"/>
          <p:cNvSpPr/>
          <p:nvPr/>
        </p:nvSpPr>
        <p:spPr>
          <a:xfrm>
            <a:off x="1166812" y="4260850"/>
            <a:ext cx="1971677" cy="211138"/>
          </a:xfrm>
          <a:prstGeom prst="line">
            <a:avLst/>
          </a:prstGeom>
          <a:ln>
            <a:solidFill>
              <a:srgbClr val="000000"/>
            </a:solidFill>
          </a:ln>
        </p:spPr>
        <p:txBody>
          <a:bodyPr lIns="45718" tIns="45718" rIns="45718" bIns="45718"/>
          <a:lstStyle/>
          <a:p>
            <a:pPr/>
          </a:p>
        </p:txBody>
      </p:sp>
      <p:sp>
        <p:nvSpPr>
          <p:cNvPr id="2561" name="Shape 2543"/>
          <p:cNvSpPr/>
          <p:nvPr/>
        </p:nvSpPr>
        <p:spPr>
          <a:xfrm flipV="1">
            <a:off x="1393824" y="4573587"/>
            <a:ext cx="1744667" cy="411168"/>
          </a:xfrm>
          <a:prstGeom prst="line">
            <a:avLst/>
          </a:prstGeom>
          <a:ln>
            <a:solidFill>
              <a:srgbClr val="000000"/>
            </a:solidFill>
          </a:ln>
        </p:spPr>
        <p:txBody>
          <a:bodyPr lIns="45718" tIns="45718" rIns="45718" bIns="45718"/>
          <a:lstStyle/>
          <a:p>
            <a:pPr/>
          </a:p>
        </p:txBody>
      </p:sp>
      <p:sp>
        <p:nvSpPr>
          <p:cNvPr id="2562" name="Shape 2544"/>
          <p:cNvSpPr/>
          <p:nvPr/>
        </p:nvSpPr>
        <p:spPr>
          <a:xfrm flipV="1">
            <a:off x="1797048" y="4622798"/>
            <a:ext cx="1431932" cy="755654"/>
          </a:xfrm>
          <a:prstGeom prst="line">
            <a:avLst/>
          </a:prstGeom>
          <a:ln>
            <a:solidFill>
              <a:srgbClr val="000000"/>
            </a:solidFill>
          </a:ln>
        </p:spPr>
        <p:txBody>
          <a:bodyPr lIns="45718" tIns="45718" rIns="45718" bIns="45718"/>
          <a:lstStyle/>
          <a:p>
            <a:pPr/>
          </a:p>
        </p:txBody>
      </p:sp>
      <p:sp>
        <p:nvSpPr>
          <p:cNvPr id="2563" name="Shape 2545"/>
          <p:cNvSpPr/>
          <p:nvPr/>
        </p:nvSpPr>
        <p:spPr>
          <a:xfrm flipH="1">
            <a:off x="3715209" y="4128109"/>
            <a:ext cx="926983" cy="302485"/>
          </a:xfrm>
          <a:prstGeom prst="line">
            <a:avLst/>
          </a:prstGeom>
          <a:ln>
            <a:solidFill>
              <a:srgbClr val="000000"/>
            </a:solidFill>
          </a:ln>
        </p:spPr>
        <p:txBody>
          <a:bodyPr lIns="45718" tIns="45718" rIns="45718" bIns="45718"/>
          <a:lstStyle/>
          <a:p>
            <a:pPr/>
          </a:p>
        </p:txBody>
      </p:sp>
      <p:sp>
        <p:nvSpPr>
          <p:cNvPr id="2564" name="Shape 2546"/>
          <p:cNvSpPr/>
          <p:nvPr/>
        </p:nvSpPr>
        <p:spPr>
          <a:xfrm flipV="1">
            <a:off x="4616450" y="4872037"/>
            <a:ext cx="6355" cy="1135068"/>
          </a:xfrm>
          <a:prstGeom prst="line">
            <a:avLst/>
          </a:prstGeom>
          <a:ln>
            <a:solidFill>
              <a:srgbClr val="000000"/>
            </a:solidFill>
          </a:ln>
        </p:spPr>
        <p:txBody>
          <a:bodyPr lIns="45718" tIns="45718" rIns="45718" bIns="45718"/>
          <a:lstStyle/>
          <a:p>
            <a:pPr/>
          </a:p>
        </p:txBody>
      </p:sp>
      <p:sp>
        <p:nvSpPr>
          <p:cNvPr id="2565" name="Shape 2547"/>
          <p:cNvSpPr/>
          <p:nvPr/>
        </p:nvSpPr>
        <p:spPr>
          <a:xfrm flipH="1" flipV="1">
            <a:off x="4924422" y="4821237"/>
            <a:ext cx="506418" cy="1058868"/>
          </a:xfrm>
          <a:prstGeom prst="line">
            <a:avLst/>
          </a:prstGeom>
          <a:ln>
            <a:solidFill>
              <a:srgbClr val="000000"/>
            </a:solidFill>
          </a:ln>
        </p:spPr>
        <p:txBody>
          <a:bodyPr lIns="45718" tIns="45718" rIns="45718" bIns="45718"/>
          <a:lstStyle/>
          <a:p>
            <a:pPr/>
          </a:p>
        </p:txBody>
      </p:sp>
      <p:sp>
        <p:nvSpPr>
          <p:cNvPr id="2566" name="Shape 2548"/>
          <p:cNvSpPr/>
          <p:nvPr/>
        </p:nvSpPr>
        <p:spPr>
          <a:xfrm flipH="1" flipV="1">
            <a:off x="5832472" y="4648199"/>
            <a:ext cx="1722443" cy="1020764"/>
          </a:xfrm>
          <a:prstGeom prst="line">
            <a:avLst/>
          </a:prstGeom>
          <a:ln>
            <a:solidFill>
              <a:srgbClr val="000000"/>
            </a:solidFill>
          </a:ln>
        </p:spPr>
        <p:txBody>
          <a:bodyPr lIns="45718" tIns="45718" rIns="45718" bIns="45718"/>
          <a:lstStyle/>
          <a:p>
            <a:pPr/>
          </a:p>
        </p:txBody>
      </p:sp>
      <p:sp>
        <p:nvSpPr>
          <p:cNvPr id="2567" name="Shape 2549"/>
          <p:cNvSpPr/>
          <p:nvPr/>
        </p:nvSpPr>
        <p:spPr>
          <a:xfrm flipH="1" flipV="1">
            <a:off x="6002335" y="4600572"/>
            <a:ext cx="2244733" cy="609607"/>
          </a:xfrm>
          <a:prstGeom prst="line">
            <a:avLst/>
          </a:prstGeom>
          <a:ln>
            <a:solidFill>
              <a:srgbClr val="000000"/>
            </a:solidFill>
          </a:ln>
        </p:spPr>
        <p:txBody>
          <a:bodyPr lIns="45718" tIns="45718" rIns="45718" bIns="45718"/>
          <a:lstStyle/>
          <a:p>
            <a:pPr/>
          </a:p>
        </p:txBody>
      </p:sp>
      <p:sp>
        <p:nvSpPr>
          <p:cNvPr id="2568" name="Shape 2550"/>
          <p:cNvSpPr/>
          <p:nvPr/>
        </p:nvSpPr>
        <p:spPr>
          <a:xfrm flipH="1">
            <a:off x="6002336" y="4295773"/>
            <a:ext cx="2017718" cy="196857"/>
          </a:xfrm>
          <a:prstGeom prst="line">
            <a:avLst/>
          </a:prstGeom>
          <a:ln>
            <a:solidFill>
              <a:srgbClr val="000000"/>
            </a:solidFill>
          </a:ln>
        </p:spPr>
        <p:txBody>
          <a:bodyPr lIns="45718" tIns="45718" rIns="45718" bIns="45718"/>
          <a:lstStyle/>
          <a:p>
            <a:pPr/>
          </a:p>
        </p:txBody>
      </p:sp>
      <p:sp>
        <p:nvSpPr>
          <p:cNvPr id="2569" name="Shape 2551"/>
          <p:cNvSpPr/>
          <p:nvPr/>
        </p:nvSpPr>
        <p:spPr>
          <a:xfrm flipH="1">
            <a:off x="5861047" y="3227383"/>
            <a:ext cx="1422406" cy="454031"/>
          </a:xfrm>
          <a:prstGeom prst="line">
            <a:avLst/>
          </a:prstGeom>
          <a:ln>
            <a:solidFill>
              <a:srgbClr val="000000"/>
            </a:solidFill>
          </a:ln>
        </p:spPr>
        <p:txBody>
          <a:bodyPr lIns="45718" tIns="45718" rIns="45718" bIns="45718"/>
          <a:lstStyle/>
          <a:p>
            <a:pPr/>
          </a:p>
        </p:txBody>
      </p:sp>
      <p:sp>
        <p:nvSpPr>
          <p:cNvPr id="2570" name="Shape 2552"/>
          <p:cNvSpPr/>
          <p:nvPr/>
        </p:nvSpPr>
        <p:spPr>
          <a:xfrm flipH="1">
            <a:off x="5684837" y="2803523"/>
            <a:ext cx="898531" cy="728670"/>
          </a:xfrm>
          <a:prstGeom prst="line">
            <a:avLst/>
          </a:prstGeom>
          <a:ln>
            <a:solidFill>
              <a:srgbClr val="000000"/>
            </a:solidFill>
          </a:ln>
        </p:spPr>
        <p:txBody>
          <a:bodyPr lIns="45718" tIns="45718" rIns="45718" bIns="45718"/>
          <a:lstStyle/>
          <a:p>
            <a:pPr/>
          </a:p>
        </p:txBody>
      </p:sp>
      <p:sp>
        <p:nvSpPr>
          <p:cNvPr id="2571" name="Shape 2553"/>
          <p:cNvSpPr/>
          <p:nvPr/>
        </p:nvSpPr>
        <p:spPr>
          <a:xfrm>
            <a:off x="4849812" y="2381249"/>
            <a:ext cx="555630" cy="1125540"/>
          </a:xfrm>
          <a:prstGeom prst="line">
            <a:avLst/>
          </a:prstGeom>
          <a:ln>
            <a:solidFill>
              <a:srgbClr val="000000"/>
            </a:solidFill>
          </a:ln>
        </p:spPr>
        <p:txBody>
          <a:bodyPr lIns="45718" tIns="45718" rIns="45718" bIns="45718"/>
          <a:lstStyle/>
          <a:p>
            <a:pPr/>
          </a:p>
        </p:txBody>
      </p:sp>
      <p:sp>
        <p:nvSpPr>
          <p:cNvPr id="2572" name="Shape 2554"/>
          <p:cNvSpPr txBox="1"/>
          <p:nvPr/>
        </p:nvSpPr>
        <p:spPr>
          <a:xfrm>
            <a:off x="2887659" y="3584573"/>
            <a:ext cx="604645" cy="624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i="1" sz="1800">
                <a:latin typeface="Gill Sans MT"/>
                <a:ea typeface="Gill Sans MT"/>
                <a:cs typeface="Gill Sans MT"/>
                <a:sym typeface="Gill Sans MT"/>
              </a:defRPr>
            </a:pPr>
            <a:r>
              <a:t>global</a:t>
            </a:r>
            <a:br/>
            <a:r>
              <a:t>ISP</a:t>
            </a:r>
          </a:p>
        </p:txBody>
      </p:sp>
      <p:sp>
        <p:nvSpPr>
          <p:cNvPr id="2573" name="Shape 2555"/>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2574" name="Shape 2556"/>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6" name="Shape 2558"/>
          <p:cNvSpPr txBox="1"/>
          <p:nvPr>
            <p:ph type="title" idx="4294967295"/>
          </p:nvPr>
        </p:nvSpPr>
        <p:spPr>
          <a:xfrm>
            <a:off x="255587" y="165100"/>
            <a:ext cx="8096251" cy="650875"/>
          </a:xfrm>
          <a:prstGeom prst="rect">
            <a:avLst/>
          </a:prstGeom>
        </p:spPr>
        <p:txBody>
          <a:bodyPr/>
          <a:lstStyle>
            <a:lvl1pPr>
              <a:defRPr sz="3600"/>
            </a:lvl1pPr>
          </a:lstStyle>
          <a:p>
            <a:pPr/>
            <a:r>
              <a:t>Internet structure: network of networks</a:t>
            </a:r>
          </a:p>
        </p:txBody>
      </p:sp>
      <p:pic>
        <p:nvPicPr>
          <p:cNvPr id="2577" name="image4.png" descr="image4.png"/>
          <p:cNvPicPr>
            <a:picLocks noChangeAspect="1"/>
          </p:cNvPicPr>
          <p:nvPr/>
        </p:nvPicPr>
        <p:blipFill>
          <a:blip r:embed="rId2">
            <a:extLst/>
          </a:blip>
          <a:stretch>
            <a:fillRect/>
          </a:stretch>
        </p:blipFill>
        <p:spPr>
          <a:xfrm>
            <a:off x="327025" y="674687"/>
            <a:ext cx="7769225" cy="173043"/>
          </a:xfrm>
          <a:prstGeom prst="rect">
            <a:avLst/>
          </a:prstGeom>
          <a:ln w="12700">
            <a:miter lim="400000"/>
          </a:ln>
        </p:spPr>
      </p:pic>
      <p:grpSp>
        <p:nvGrpSpPr>
          <p:cNvPr id="2632" name="Group 2614"/>
          <p:cNvGrpSpPr/>
          <p:nvPr/>
        </p:nvGrpSpPr>
        <p:grpSpPr>
          <a:xfrm>
            <a:off x="420543" y="1806030"/>
            <a:ext cx="8412053" cy="4644167"/>
            <a:chOff x="0" y="0"/>
            <a:chExt cx="8412052" cy="4644166"/>
          </a:xfrm>
        </p:grpSpPr>
        <p:grpSp>
          <p:nvGrpSpPr>
            <p:cNvPr id="2580" name="Group 2562"/>
            <p:cNvGrpSpPr/>
            <p:nvPr/>
          </p:nvGrpSpPr>
          <p:grpSpPr>
            <a:xfrm>
              <a:off x="1407911" y="436981"/>
              <a:ext cx="589772" cy="412971"/>
              <a:chOff x="12" y="-5"/>
              <a:chExt cx="589770" cy="412969"/>
            </a:xfrm>
          </p:grpSpPr>
          <p:sp>
            <p:nvSpPr>
              <p:cNvPr id="2578" name="Shape 2560"/>
              <p:cNvSpPr/>
              <p:nvPr/>
            </p:nvSpPr>
            <p:spPr>
              <a:xfrm>
                <a:off x="12" y="-6"/>
                <a:ext cx="589772"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579" name="Shape 2561"/>
              <p:cNvSpPr txBox="1"/>
              <p:nvPr/>
            </p:nvSpPr>
            <p:spPr>
              <a:xfrm>
                <a:off x="139592" y="17359"/>
                <a:ext cx="428149"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583" name="Group 2565"/>
            <p:cNvGrpSpPr/>
            <p:nvPr/>
          </p:nvGrpSpPr>
          <p:grpSpPr>
            <a:xfrm>
              <a:off x="252056" y="1237019"/>
              <a:ext cx="589770" cy="412971"/>
              <a:chOff x="12" y="-5"/>
              <a:chExt cx="589768" cy="412969"/>
            </a:xfrm>
          </p:grpSpPr>
          <p:sp>
            <p:nvSpPr>
              <p:cNvPr id="2581" name="Shape 2563"/>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582" name="Shape 2564"/>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586" name="Group 2568"/>
            <p:cNvGrpSpPr/>
            <p:nvPr/>
          </p:nvGrpSpPr>
          <p:grpSpPr>
            <a:xfrm>
              <a:off x="5917024" y="690961"/>
              <a:ext cx="589770" cy="412971"/>
              <a:chOff x="12" y="-5"/>
              <a:chExt cx="589768" cy="412969"/>
            </a:xfrm>
          </p:grpSpPr>
          <p:sp>
            <p:nvSpPr>
              <p:cNvPr id="2584" name="Shape 2566"/>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585" name="Shape 2567"/>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589" name="Group 2571"/>
            <p:cNvGrpSpPr/>
            <p:nvPr/>
          </p:nvGrpSpPr>
          <p:grpSpPr>
            <a:xfrm>
              <a:off x="823633" y="3548247"/>
              <a:ext cx="589770" cy="412972"/>
              <a:chOff x="12" y="-5"/>
              <a:chExt cx="589768" cy="412970"/>
            </a:xfrm>
          </p:grpSpPr>
          <p:sp>
            <p:nvSpPr>
              <p:cNvPr id="2587" name="Shape 2569"/>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588" name="Shape 2570"/>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592" name="Group 2574"/>
            <p:cNvGrpSpPr/>
            <p:nvPr/>
          </p:nvGrpSpPr>
          <p:grpSpPr>
            <a:xfrm>
              <a:off x="404476" y="2925994"/>
              <a:ext cx="589771" cy="412970"/>
              <a:chOff x="12" y="-5"/>
              <a:chExt cx="589770" cy="412969"/>
            </a:xfrm>
          </p:grpSpPr>
          <p:sp>
            <p:nvSpPr>
              <p:cNvPr id="2590" name="Shape 2572"/>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591" name="Shape 2573"/>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595" name="Group 2577"/>
            <p:cNvGrpSpPr/>
            <p:nvPr/>
          </p:nvGrpSpPr>
          <p:grpSpPr>
            <a:xfrm>
              <a:off x="175846" y="2265643"/>
              <a:ext cx="589770" cy="412971"/>
              <a:chOff x="12" y="-5"/>
              <a:chExt cx="589768" cy="412969"/>
            </a:xfrm>
          </p:grpSpPr>
          <p:sp>
            <p:nvSpPr>
              <p:cNvPr id="2593" name="Shape 2575"/>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594" name="Shape 2576"/>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598" name="Group 2580"/>
            <p:cNvGrpSpPr/>
            <p:nvPr/>
          </p:nvGrpSpPr>
          <p:grpSpPr>
            <a:xfrm>
              <a:off x="6666426" y="1122728"/>
              <a:ext cx="589770" cy="412971"/>
              <a:chOff x="12" y="-5"/>
              <a:chExt cx="589768" cy="412969"/>
            </a:xfrm>
          </p:grpSpPr>
          <p:sp>
            <p:nvSpPr>
              <p:cNvPr id="2596" name="Shape 2578"/>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597" name="Shape 2579"/>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601" name="Group 2583"/>
            <p:cNvGrpSpPr/>
            <p:nvPr/>
          </p:nvGrpSpPr>
          <p:grpSpPr>
            <a:xfrm>
              <a:off x="3008330" y="195699"/>
              <a:ext cx="589770" cy="412972"/>
              <a:chOff x="12" y="-5"/>
              <a:chExt cx="589768" cy="412970"/>
            </a:xfrm>
          </p:grpSpPr>
          <p:sp>
            <p:nvSpPr>
              <p:cNvPr id="2599" name="Shape 2581"/>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600" name="Shape 2582"/>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604" name="Group 2586"/>
            <p:cNvGrpSpPr/>
            <p:nvPr/>
          </p:nvGrpSpPr>
          <p:grpSpPr>
            <a:xfrm>
              <a:off x="633107" y="843349"/>
              <a:ext cx="589770" cy="412972"/>
              <a:chOff x="12" y="-5"/>
              <a:chExt cx="589768" cy="412970"/>
            </a:xfrm>
          </p:grpSpPr>
          <p:sp>
            <p:nvSpPr>
              <p:cNvPr id="2602" name="Shape 2584"/>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603" name="Shape 2585"/>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607" name="Group 2589"/>
            <p:cNvGrpSpPr/>
            <p:nvPr/>
          </p:nvGrpSpPr>
          <p:grpSpPr>
            <a:xfrm>
              <a:off x="3922854" y="170301"/>
              <a:ext cx="589770" cy="412972"/>
              <a:chOff x="12" y="-5"/>
              <a:chExt cx="589768" cy="412970"/>
            </a:xfrm>
          </p:grpSpPr>
          <p:sp>
            <p:nvSpPr>
              <p:cNvPr id="2605" name="Shape 2587"/>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606" name="Shape 2588"/>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610" name="Group 2592"/>
            <p:cNvGrpSpPr/>
            <p:nvPr/>
          </p:nvGrpSpPr>
          <p:grpSpPr>
            <a:xfrm>
              <a:off x="6983968" y="3802228"/>
              <a:ext cx="589771" cy="412971"/>
              <a:chOff x="12" y="-5"/>
              <a:chExt cx="589770" cy="412969"/>
            </a:xfrm>
          </p:grpSpPr>
          <p:sp>
            <p:nvSpPr>
              <p:cNvPr id="2608" name="Shape 2590"/>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609" name="Shape 2591"/>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613" name="Group 2595"/>
            <p:cNvGrpSpPr/>
            <p:nvPr/>
          </p:nvGrpSpPr>
          <p:grpSpPr>
            <a:xfrm>
              <a:off x="7822281" y="3154577"/>
              <a:ext cx="589771" cy="412970"/>
              <a:chOff x="12" y="-5"/>
              <a:chExt cx="589770" cy="412969"/>
            </a:xfrm>
          </p:grpSpPr>
          <p:sp>
            <p:nvSpPr>
              <p:cNvPr id="2611" name="Shape 2593"/>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612" name="Shape 2594"/>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616" name="Group 2598"/>
            <p:cNvGrpSpPr/>
            <p:nvPr/>
          </p:nvGrpSpPr>
          <p:grpSpPr>
            <a:xfrm>
              <a:off x="7593651" y="2240245"/>
              <a:ext cx="589770" cy="412971"/>
              <a:chOff x="12" y="-5"/>
              <a:chExt cx="589768" cy="412969"/>
            </a:xfrm>
          </p:grpSpPr>
          <p:sp>
            <p:nvSpPr>
              <p:cNvPr id="2614" name="Shape 2596"/>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615" name="Shape 2597"/>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619" name="Group 2601"/>
            <p:cNvGrpSpPr/>
            <p:nvPr/>
          </p:nvGrpSpPr>
          <p:grpSpPr>
            <a:xfrm>
              <a:off x="4748466" y="4043509"/>
              <a:ext cx="589771" cy="412971"/>
              <a:chOff x="12" y="-5"/>
              <a:chExt cx="589770" cy="412969"/>
            </a:xfrm>
          </p:grpSpPr>
          <p:sp>
            <p:nvSpPr>
              <p:cNvPr id="2617" name="Shape 2599"/>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618" name="Shape 2600"/>
              <p:cNvSpPr txBox="1"/>
              <p:nvPr/>
            </p:nvSpPr>
            <p:spPr>
              <a:xfrm>
                <a:off x="139591" y="17359"/>
                <a:ext cx="428149"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622" name="Group 2604"/>
            <p:cNvGrpSpPr/>
            <p:nvPr/>
          </p:nvGrpSpPr>
          <p:grpSpPr>
            <a:xfrm>
              <a:off x="3833942" y="4183199"/>
              <a:ext cx="589770" cy="412971"/>
              <a:chOff x="12" y="-5"/>
              <a:chExt cx="589768" cy="412969"/>
            </a:xfrm>
          </p:grpSpPr>
          <p:sp>
            <p:nvSpPr>
              <p:cNvPr id="2620" name="Shape 2602"/>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621" name="Shape 2603"/>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625" name="Group 2607"/>
            <p:cNvGrpSpPr/>
            <p:nvPr/>
          </p:nvGrpSpPr>
          <p:grpSpPr>
            <a:xfrm>
              <a:off x="2614578" y="4030810"/>
              <a:ext cx="589770" cy="412971"/>
              <a:chOff x="12" y="-5"/>
              <a:chExt cx="589768" cy="412969"/>
            </a:xfrm>
          </p:grpSpPr>
          <p:sp>
            <p:nvSpPr>
              <p:cNvPr id="2623" name="Shape 2605"/>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624" name="Shape 2606"/>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sp>
          <p:nvSpPr>
            <p:cNvPr id="2626" name="Shape 2608"/>
            <p:cNvSpPr txBox="1"/>
            <p:nvPr/>
          </p:nvSpPr>
          <p:spPr>
            <a:xfrm rot="1053503">
              <a:off x="5025366" y="81425"/>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627" name="Shape 2609"/>
            <p:cNvSpPr txBox="1"/>
            <p:nvPr/>
          </p:nvSpPr>
          <p:spPr>
            <a:xfrm rot="2829263">
              <a:off x="7328718" y="1539843"/>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628" name="Shape 2610"/>
            <p:cNvSpPr txBox="1"/>
            <p:nvPr/>
          </p:nvSpPr>
          <p:spPr>
            <a:xfrm rot="9845918">
              <a:off x="6060399" y="4092875"/>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629" name="Shape 2611"/>
            <p:cNvSpPr txBox="1"/>
            <p:nvPr/>
          </p:nvSpPr>
          <p:spPr>
            <a:xfrm rot="11651262">
              <a:off x="1686101" y="4018161"/>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630" name="Shape 2612"/>
            <p:cNvSpPr txBox="1"/>
            <p:nvPr/>
          </p:nvSpPr>
          <p:spPr>
            <a:xfrm rot="16607303">
              <a:off x="44475" y="1729481"/>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631" name="Shape 2613"/>
            <p:cNvSpPr txBox="1"/>
            <p:nvPr/>
          </p:nvSpPr>
          <p:spPr>
            <a:xfrm rot="20582737">
              <a:off x="2204210" y="56213"/>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grpSp>
      <p:sp>
        <p:nvSpPr>
          <p:cNvPr id="2633" name="Shape 2615"/>
          <p:cNvSpPr txBox="1"/>
          <p:nvPr/>
        </p:nvSpPr>
        <p:spPr>
          <a:xfrm>
            <a:off x="473075" y="1073149"/>
            <a:ext cx="8204200" cy="358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85000"/>
              </a:lnSpc>
              <a:spcBef>
                <a:spcPts val="400"/>
              </a:spcBef>
              <a:defRPr sz="1800">
                <a:latin typeface="Gill Sans MT"/>
                <a:ea typeface="Gill Sans MT"/>
                <a:cs typeface="Gill Sans MT"/>
                <a:sym typeface="Gill Sans MT"/>
              </a:defRPr>
            </a:lvl1pPr>
          </a:lstStyle>
          <a:p>
            <a:pPr/>
            <a:r>
              <a:t>But if one global ISP is viable business, there will be competitors ….</a:t>
            </a:r>
          </a:p>
        </p:txBody>
      </p:sp>
      <p:grpSp>
        <p:nvGrpSpPr>
          <p:cNvPr id="2717" name="Group 2699"/>
          <p:cNvGrpSpPr/>
          <p:nvPr/>
        </p:nvGrpSpPr>
        <p:grpSpPr>
          <a:xfrm>
            <a:off x="4546592" y="3746492"/>
            <a:ext cx="3225814" cy="1117614"/>
            <a:chOff x="0" y="0"/>
            <a:chExt cx="3225813" cy="1117613"/>
          </a:xfrm>
        </p:grpSpPr>
        <p:sp>
          <p:nvSpPr>
            <p:cNvPr id="2634" name="Shape 2616"/>
            <p:cNvSpPr/>
            <p:nvPr/>
          </p:nvSpPr>
          <p:spPr>
            <a:xfrm>
              <a:off x="-1" y="-1"/>
              <a:ext cx="3225814" cy="1117614"/>
            </a:xfrm>
            <a:prstGeom prst="ellipse">
              <a:avLst/>
            </a:prstGeom>
            <a:solidFill>
              <a:schemeClr val="accent1"/>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grpSp>
          <p:nvGrpSpPr>
            <p:cNvPr id="2643" name="Group 2625"/>
            <p:cNvGrpSpPr/>
            <p:nvPr/>
          </p:nvGrpSpPr>
          <p:grpSpPr>
            <a:xfrm>
              <a:off x="683261" y="94598"/>
              <a:ext cx="537000" cy="150599"/>
              <a:chOff x="-1" y="0"/>
              <a:chExt cx="536998" cy="150598"/>
            </a:xfrm>
          </p:grpSpPr>
          <p:sp>
            <p:nvSpPr>
              <p:cNvPr id="2635" name="Shape 2617"/>
              <p:cNvSpPr/>
              <p:nvPr/>
            </p:nvSpPr>
            <p:spPr>
              <a:xfrm>
                <a:off x="966" y="65981"/>
                <a:ext cx="533136" cy="846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636" name="Shape 2618"/>
              <p:cNvSpPr/>
              <p:nvPr/>
            </p:nvSpPr>
            <p:spPr>
              <a:xfrm>
                <a:off x="967" y="57442"/>
                <a:ext cx="536031"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637" name="Shape 2619"/>
              <p:cNvSpPr/>
              <p:nvPr/>
            </p:nvSpPr>
            <p:spPr>
              <a:xfrm>
                <a:off x="-2" y="-1"/>
                <a:ext cx="533133" cy="985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640" name="Group 2622"/>
              <p:cNvGrpSpPr/>
              <p:nvPr/>
            </p:nvGrpSpPr>
            <p:grpSpPr>
              <a:xfrm>
                <a:off x="108364" y="24837"/>
                <a:ext cx="299954" cy="46587"/>
                <a:chOff x="0" y="-1"/>
                <a:chExt cx="299952" cy="46586"/>
              </a:xfrm>
            </p:grpSpPr>
            <p:sp>
              <p:nvSpPr>
                <p:cNvPr id="2638" name="Shape 2620"/>
                <p:cNvSpPr/>
                <p:nvPr/>
              </p:nvSpPr>
              <p:spPr>
                <a:xfrm>
                  <a:off x="0" y="-2"/>
                  <a:ext cx="299953" cy="46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639" name="Shape 2621"/>
                <p:cNvSpPr/>
                <p:nvPr/>
              </p:nvSpPr>
              <p:spPr>
                <a:xfrm>
                  <a:off x="13547" y="-2"/>
                  <a:ext cx="272861" cy="46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641" name="Shape 2623"/>
              <p:cNvSpPr/>
              <p:nvPr/>
            </p:nvSpPr>
            <p:spPr>
              <a:xfrm flipH="1">
                <a:off x="966" y="48128"/>
                <a:ext cx="6" cy="6365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642" name="Shape 2624"/>
              <p:cNvSpPr/>
              <p:nvPr/>
            </p:nvSpPr>
            <p:spPr>
              <a:xfrm>
                <a:off x="534092" y="49680"/>
                <a:ext cx="6" cy="6365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2644" name="Shape 2626"/>
            <p:cNvSpPr/>
            <p:nvPr/>
          </p:nvSpPr>
          <p:spPr>
            <a:xfrm>
              <a:off x="1216382" y="143504"/>
              <a:ext cx="983124" cy="111256"/>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645" name="Shape 2627"/>
            <p:cNvSpPr/>
            <p:nvPr/>
          </p:nvSpPr>
          <p:spPr>
            <a:xfrm>
              <a:off x="1686878" y="438768"/>
              <a:ext cx="121710" cy="6795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646" name="Shape 2628"/>
            <p:cNvSpPr/>
            <p:nvPr/>
          </p:nvSpPr>
          <p:spPr>
            <a:xfrm flipV="1">
              <a:off x="1486186" y="604834"/>
              <a:ext cx="245296" cy="3718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647" name="Shape 2629"/>
            <p:cNvSpPr/>
            <p:nvPr/>
          </p:nvSpPr>
          <p:spPr>
            <a:xfrm flipV="1">
              <a:off x="1188911" y="461954"/>
              <a:ext cx="194314" cy="89297"/>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648" name="Shape 2630"/>
            <p:cNvSpPr/>
            <p:nvPr/>
          </p:nvSpPr>
          <p:spPr>
            <a:xfrm flipV="1">
              <a:off x="888256" y="704636"/>
              <a:ext cx="194314" cy="89296"/>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649" name="Shape 2631"/>
            <p:cNvSpPr/>
            <p:nvPr/>
          </p:nvSpPr>
          <p:spPr>
            <a:xfrm flipV="1">
              <a:off x="1702699" y="644949"/>
              <a:ext cx="254983" cy="206107"/>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650" name="Shape 2632"/>
            <p:cNvSpPr/>
            <p:nvPr/>
          </p:nvSpPr>
          <p:spPr>
            <a:xfrm flipH="1" flipV="1">
              <a:off x="2198072" y="633414"/>
              <a:ext cx="357782" cy="101360"/>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651" name="Shape 2633"/>
            <p:cNvSpPr/>
            <p:nvPr/>
          </p:nvSpPr>
          <p:spPr>
            <a:xfrm flipV="1">
              <a:off x="2183790" y="350811"/>
              <a:ext cx="285618" cy="159436"/>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652" name="Shape 2634"/>
            <p:cNvSpPr/>
            <p:nvPr/>
          </p:nvSpPr>
          <p:spPr>
            <a:xfrm flipH="1" flipV="1">
              <a:off x="950791" y="245189"/>
              <a:ext cx="414252" cy="7104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653" name="Shape 2635"/>
            <p:cNvSpPr txBox="1"/>
            <p:nvPr/>
          </p:nvSpPr>
          <p:spPr>
            <a:xfrm>
              <a:off x="110351" y="347592"/>
              <a:ext cx="595394" cy="396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i="1" sz="2000">
                  <a:latin typeface="Gill Sans MT"/>
                  <a:ea typeface="Gill Sans MT"/>
                  <a:cs typeface="Gill Sans MT"/>
                  <a:sym typeface="Gill Sans MT"/>
                </a:defRPr>
              </a:lvl1pPr>
            </a:lstStyle>
            <a:p>
              <a:pPr/>
              <a:r>
                <a:t>ISP B</a:t>
              </a:r>
            </a:p>
          </p:txBody>
        </p:sp>
        <p:grpSp>
          <p:nvGrpSpPr>
            <p:cNvPr id="2662" name="Group 2644"/>
            <p:cNvGrpSpPr/>
            <p:nvPr/>
          </p:nvGrpSpPr>
          <p:grpSpPr>
            <a:xfrm>
              <a:off x="1720152" y="493713"/>
              <a:ext cx="537000" cy="150600"/>
              <a:chOff x="-1" y="0"/>
              <a:chExt cx="536998" cy="150598"/>
            </a:xfrm>
          </p:grpSpPr>
          <p:sp>
            <p:nvSpPr>
              <p:cNvPr id="2654" name="Shape 2636"/>
              <p:cNvSpPr/>
              <p:nvPr/>
            </p:nvSpPr>
            <p:spPr>
              <a:xfrm>
                <a:off x="966" y="65981"/>
                <a:ext cx="533136" cy="846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655" name="Shape 2637"/>
              <p:cNvSpPr/>
              <p:nvPr/>
            </p:nvSpPr>
            <p:spPr>
              <a:xfrm>
                <a:off x="967" y="57442"/>
                <a:ext cx="536031"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656" name="Shape 2638"/>
              <p:cNvSpPr/>
              <p:nvPr/>
            </p:nvSpPr>
            <p:spPr>
              <a:xfrm>
                <a:off x="-2" y="-1"/>
                <a:ext cx="533133" cy="9858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659" name="Group 2641"/>
              <p:cNvGrpSpPr/>
              <p:nvPr/>
            </p:nvGrpSpPr>
            <p:grpSpPr>
              <a:xfrm>
                <a:off x="108364" y="24837"/>
                <a:ext cx="299954" cy="46590"/>
                <a:chOff x="0" y="-1"/>
                <a:chExt cx="299952" cy="46588"/>
              </a:xfrm>
            </p:grpSpPr>
            <p:sp>
              <p:nvSpPr>
                <p:cNvPr id="2657" name="Shape 2639"/>
                <p:cNvSpPr/>
                <p:nvPr/>
              </p:nvSpPr>
              <p:spPr>
                <a:xfrm>
                  <a:off x="0" y="-2"/>
                  <a:ext cx="29995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658" name="Shape 2640"/>
                <p:cNvSpPr/>
                <p:nvPr/>
              </p:nvSpPr>
              <p:spPr>
                <a:xfrm>
                  <a:off x="13547" y="-2"/>
                  <a:ext cx="272861"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660" name="Shape 2642"/>
              <p:cNvSpPr/>
              <p:nvPr/>
            </p:nvSpPr>
            <p:spPr>
              <a:xfrm flipH="1">
                <a:off x="1934" y="47351"/>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661" name="Shape 2643"/>
              <p:cNvSpPr/>
              <p:nvPr/>
            </p:nvSpPr>
            <p:spPr>
              <a:xfrm>
                <a:off x="534092" y="48904"/>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671" name="Group 2653"/>
            <p:cNvGrpSpPr/>
            <p:nvPr/>
          </p:nvGrpSpPr>
          <p:grpSpPr>
            <a:xfrm>
              <a:off x="931339" y="554810"/>
              <a:ext cx="537002" cy="150599"/>
              <a:chOff x="-1" y="0"/>
              <a:chExt cx="537000" cy="150598"/>
            </a:xfrm>
          </p:grpSpPr>
          <p:sp>
            <p:nvSpPr>
              <p:cNvPr id="2663" name="Shape 2645"/>
              <p:cNvSpPr/>
              <p:nvPr/>
            </p:nvSpPr>
            <p:spPr>
              <a:xfrm>
                <a:off x="966" y="65981"/>
                <a:ext cx="533138" cy="846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664" name="Shape 2646"/>
              <p:cNvSpPr/>
              <p:nvPr/>
            </p:nvSpPr>
            <p:spPr>
              <a:xfrm>
                <a:off x="968" y="57442"/>
                <a:ext cx="536032"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665" name="Shape 2647"/>
              <p:cNvSpPr/>
              <p:nvPr/>
            </p:nvSpPr>
            <p:spPr>
              <a:xfrm>
                <a:off x="-2" y="-1"/>
                <a:ext cx="533136" cy="9858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668" name="Group 2650"/>
              <p:cNvGrpSpPr/>
              <p:nvPr/>
            </p:nvGrpSpPr>
            <p:grpSpPr>
              <a:xfrm>
                <a:off x="108367" y="24837"/>
                <a:ext cx="299953" cy="46590"/>
                <a:chOff x="0" y="-1"/>
                <a:chExt cx="299952" cy="46588"/>
              </a:xfrm>
            </p:grpSpPr>
            <p:sp>
              <p:nvSpPr>
                <p:cNvPr id="2666" name="Shape 2648"/>
                <p:cNvSpPr/>
                <p:nvPr/>
              </p:nvSpPr>
              <p:spPr>
                <a:xfrm>
                  <a:off x="0" y="-2"/>
                  <a:ext cx="29995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667" name="Shape 2649"/>
                <p:cNvSpPr/>
                <p:nvPr/>
              </p:nvSpPr>
              <p:spPr>
                <a:xfrm>
                  <a:off x="13545" y="-2"/>
                  <a:ext cx="27286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669" name="Shape 2651"/>
              <p:cNvSpPr/>
              <p:nvPr/>
            </p:nvSpPr>
            <p:spPr>
              <a:xfrm flipH="1">
                <a:off x="1936" y="43470"/>
                <a:ext cx="6" cy="68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670" name="Shape 2652"/>
              <p:cNvSpPr/>
              <p:nvPr/>
            </p:nvSpPr>
            <p:spPr>
              <a:xfrm>
                <a:off x="534094" y="45023"/>
                <a:ext cx="6" cy="6676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680" name="Group 2662"/>
            <p:cNvGrpSpPr/>
            <p:nvPr/>
          </p:nvGrpSpPr>
          <p:grpSpPr>
            <a:xfrm>
              <a:off x="1221928" y="312403"/>
              <a:ext cx="537002" cy="150602"/>
              <a:chOff x="-1" y="0"/>
              <a:chExt cx="537000" cy="150601"/>
            </a:xfrm>
          </p:grpSpPr>
          <p:sp>
            <p:nvSpPr>
              <p:cNvPr id="2672" name="Shape 2654"/>
              <p:cNvSpPr/>
              <p:nvPr/>
            </p:nvSpPr>
            <p:spPr>
              <a:xfrm>
                <a:off x="966" y="65982"/>
                <a:ext cx="533138" cy="8461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673" name="Shape 2655"/>
              <p:cNvSpPr/>
              <p:nvPr/>
            </p:nvSpPr>
            <p:spPr>
              <a:xfrm>
                <a:off x="968" y="57442"/>
                <a:ext cx="536032"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674" name="Shape 2656"/>
              <p:cNvSpPr/>
              <p:nvPr/>
            </p:nvSpPr>
            <p:spPr>
              <a:xfrm>
                <a:off x="-2" y="-1"/>
                <a:ext cx="533136" cy="9859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677" name="Group 2659"/>
              <p:cNvGrpSpPr/>
              <p:nvPr/>
            </p:nvGrpSpPr>
            <p:grpSpPr>
              <a:xfrm>
                <a:off x="108367" y="24837"/>
                <a:ext cx="299953" cy="46592"/>
                <a:chOff x="0" y="0"/>
                <a:chExt cx="299952" cy="46590"/>
              </a:xfrm>
            </p:grpSpPr>
            <p:sp>
              <p:nvSpPr>
                <p:cNvPr id="2675" name="Shape 2657"/>
                <p:cNvSpPr/>
                <p:nvPr/>
              </p:nvSpPr>
              <p:spPr>
                <a:xfrm>
                  <a:off x="0" y="-1"/>
                  <a:ext cx="299953"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676" name="Shape 2658"/>
                <p:cNvSpPr/>
                <p:nvPr/>
              </p:nvSpPr>
              <p:spPr>
                <a:xfrm>
                  <a:off x="13545" y="-1"/>
                  <a:ext cx="272863"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678" name="Shape 2660"/>
              <p:cNvSpPr/>
              <p:nvPr/>
            </p:nvSpPr>
            <p:spPr>
              <a:xfrm flipH="1">
                <a:off x="1936" y="48128"/>
                <a:ext cx="6" cy="652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679" name="Shape 2661"/>
              <p:cNvSpPr/>
              <p:nvPr/>
            </p:nvSpPr>
            <p:spPr>
              <a:xfrm>
                <a:off x="534094" y="49680"/>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689" name="Group 2671"/>
            <p:cNvGrpSpPr/>
            <p:nvPr/>
          </p:nvGrpSpPr>
          <p:grpSpPr>
            <a:xfrm>
              <a:off x="2173799" y="199829"/>
              <a:ext cx="537000" cy="150602"/>
              <a:chOff x="-1" y="0"/>
              <a:chExt cx="536998" cy="150601"/>
            </a:xfrm>
          </p:grpSpPr>
          <p:sp>
            <p:nvSpPr>
              <p:cNvPr id="2681" name="Shape 2663"/>
              <p:cNvSpPr/>
              <p:nvPr/>
            </p:nvSpPr>
            <p:spPr>
              <a:xfrm>
                <a:off x="966" y="65982"/>
                <a:ext cx="533136" cy="8461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682" name="Shape 2664"/>
              <p:cNvSpPr/>
              <p:nvPr/>
            </p:nvSpPr>
            <p:spPr>
              <a:xfrm>
                <a:off x="967" y="57442"/>
                <a:ext cx="536031"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683" name="Shape 2665"/>
              <p:cNvSpPr/>
              <p:nvPr/>
            </p:nvSpPr>
            <p:spPr>
              <a:xfrm>
                <a:off x="-2" y="-1"/>
                <a:ext cx="533133" cy="9859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686" name="Group 2668"/>
              <p:cNvGrpSpPr/>
              <p:nvPr/>
            </p:nvGrpSpPr>
            <p:grpSpPr>
              <a:xfrm>
                <a:off x="108364" y="24837"/>
                <a:ext cx="299954" cy="46592"/>
                <a:chOff x="0" y="0"/>
                <a:chExt cx="299952" cy="46590"/>
              </a:xfrm>
            </p:grpSpPr>
            <p:sp>
              <p:nvSpPr>
                <p:cNvPr id="2684" name="Shape 2666"/>
                <p:cNvSpPr/>
                <p:nvPr/>
              </p:nvSpPr>
              <p:spPr>
                <a:xfrm>
                  <a:off x="0" y="-1"/>
                  <a:ext cx="299953"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685" name="Shape 2667"/>
                <p:cNvSpPr/>
                <p:nvPr/>
              </p:nvSpPr>
              <p:spPr>
                <a:xfrm>
                  <a:off x="13547" y="-1"/>
                  <a:ext cx="272861"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687" name="Shape 2669"/>
              <p:cNvSpPr/>
              <p:nvPr/>
            </p:nvSpPr>
            <p:spPr>
              <a:xfrm flipH="1">
                <a:off x="966" y="48128"/>
                <a:ext cx="6" cy="652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688" name="Shape 2670"/>
              <p:cNvSpPr/>
              <p:nvPr/>
            </p:nvSpPr>
            <p:spPr>
              <a:xfrm>
                <a:off x="534092" y="49680"/>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698" name="Group 2680"/>
            <p:cNvGrpSpPr/>
            <p:nvPr/>
          </p:nvGrpSpPr>
          <p:grpSpPr>
            <a:xfrm>
              <a:off x="2402983" y="682957"/>
              <a:ext cx="537002" cy="150599"/>
              <a:chOff x="-1" y="-1"/>
              <a:chExt cx="537000" cy="150597"/>
            </a:xfrm>
          </p:grpSpPr>
          <p:sp>
            <p:nvSpPr>
              <p:cNvPr id="2690" name="Shape 2672"/>
              <p:cNvSpPr/>
              <p:nvPr/>
            </p:nvSpPr>
            <p:spPr>
              <a:xfrm>
                <a:off x="966" y="65981"/>
                <a:ext cx="533138" cy="84616"/>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691" name="Shape 2673"/>
              <p:cNvSpPr/>
              <p:nvPr/>
            </p:nvSpPr>
            <p:spPr>
              <a:xfrm>
                <a:off x="968" y="57441"/>
                <a:ext cx="536032"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692" name="Shape 2674"/>
              <p:cNvSpPr/>
              <p:nvPr/>
            </p:nvSpPr>
            <p:spPr>
              <a:xfrm>
                <a:off x="-2" y="-2"/>
                <a:ext cx="533136" cy="9858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695" name="Group 2677"/>
              <p:cNvGrpSpPr/>
              <p:nvPr/>
            </p:nvGrpSpPr>
            <p:grpSpPr>
              <a:xfrm>
                <a:off x="108367" y="24836"/>
                <a:ext cx="299953" cy="46591"/>
                <a:chOff x="0" y="0"/>
                <a:chExt cx="299952" cy="46589"/>
              </a:xfrm>
            </p:grpSpPr>
            <p:sp>
              <p:nvSpPr>
                <p:cNvPr id="2693" name="Shape 2675"/>
                <p:cNvSpPr/>
                <p:nvPr/>
              </p:nvSpPr>
              <p:spPr>
                <a:xfrm>
                  <a:off x="0" y="-1"/>
                  <a:ext cx="29995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694" name="Shape 2676"/>
                <p:cNvSpPr/>
                <p:nvPr/>
              </p:nvSpPr>
              <p:spPr>
                <a:xfrm>
                  <a:off x="13545" y="-1"/>
                  <a:ext cx="27286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696" name="Shape 2678"/>
              <p:cNvSpPr/>
              <p:nvPr/>
            </p:nvSpPr>
            <p:spPr>
              <a:xfrm flipH="1">
                <a:off x="1936" y="47350"/>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697" name="Shape 2679"/>
              <p:cNvSpPr/>
              <p:nvPr/>
            </p:nvSpPr>
            <p:spPr>
              <a:xfrm>
                <a:off x="534094" y="48903"/>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707" name="Group 2689"/>
            <p:cNvGrpSpPr/>
            <p:nvPr/>
          </p:nvGrpSpPr>
          <p:grpSpPr>
            <a:xfrm>
              <a:off x="1493821" y="837683"/>
              <a:ext cx="537002" cy="150599"/>
              <a:chOff x="-1" y="-1"/>
              <a:chExt cx="537000" cy="150597"/>
            </a:xfrm>
          </p:grpSpPr>
          <p:sp>
            <p:nvSpPr>
              <p:cNvPr id="2699" name="Shape 2681"/>
              <p:cNvSpPr/>
              <p:nvPr/>
            </p:nvSpPr>
            <p:spPr>
              <a:xfrm>
                <a:off x="966" y="65981"/>
                <a:ext cx="533138" cy="84616"/>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700" name="Shape 2682"/>
              <p:cNvSpPr/>
              <p:nvPr/>
            </p:nvSpPr>
            <p:spPr>
              <a:xfrm>
                <a:off x="968" y="57441"/>
                <a:ext cx="536032"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701" name="Shape 2683"/>
              <p:cNvSpPr/>
              <p:nvPr/>
            </p:nvSpPr>
            <p:spPr>
              <a:xfrm>
                <a:off x="-2" y="-2"/>
                <a:ext cx="533136" cy="9858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704" name="Group 2686"/>
              <p:cNvGrpSpPr/>
              <p:nvPr/>
            </p:nvGrpSpPr>
            <p:grpSpPr>
              <a:xfrm>
                <a:off x="108367" y="24836"/>
                <a:ext cx="299953" cy="46591"/>
                <a:chOff x="0" y="0"/>
                <a:chExt cx="299952" cy="46589"/>
              </a:xfrm>
            </p:grpSpPr>
            <p:sp>
              <p:nvSpPr>
                <p:cNvPr id="2702" name="Shape 2684"/>
                <p:cNvSpPr/>
                <p:nvPr/>
              </p:nvSpPr>
              <p:spPr>
                <a:xfrm>
                  <a:off x="0" y="-1"/>
                  <a:ext cx="29995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703" name="Shape 2685"/>
                <p:cNvSpPr/>
                <p:nvPr/>
              </p:nvSpPr>
              <p:spPr>
                <a:xfrm>
                  <a:off x="13545" y="-1"/>
                  <a:ext cx="27286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705" name="Shape 2687"/>
              <p:cNvSpPr/>
              <p:nvPr/>
            </p:nvSpPr>
            <p:spPr>
              <a:xfrm flipH="1">
                <a:off x="1936" y="48127"/>
                <a:ext cx="6" cy="652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706" name="Shape 2688"/>
              <p:cNvSpPr/>
              <p:nvPr/>
            </p:nvSpPr>
            <p:spPr>
              <a:xfrm>
                <a:off x="533127" y="49679"/>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716" name="Group 2698"/>
            <p:cNvGrpSpPr/>
            <p:nvPr/>
          </p:nvGrpSpPr>
          <p:grpSpPr>
            <a:xfrm>
              <a:off x="594109" y="793842"/>
              <a:ext cx="537000" cy="150602"/>
              <a:chOff x="-1" y="0"/>
              <a:chExt cx="536998" cy="150601"/>
            </a:xfrm>
          </p:grpSpPr>
          <p:sp>
            <p:nvSpPr>
              <p:cNvPr id="2708" name="Shape 2690"/>
              <p:cNvSpPr/>
              <p:nvPr/>
            </p:nvSpPr>
            <p:spPr>
              <a:xfrm>
                <a:off x="966" y="65982"/>
                <a:ext cx="533136" cy="8461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709" name="Shape 2691"/>
              <p:cNvSpPr/>
              <p:nvPr/>
            </p:nvSpPr>
            <p:spPr>
              <a:xfrm>
                <a:off x="967" y="57442"/>
                <a:ext cx="536031"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710" name="Shape 2692"/>
              <p:cNvSpPr/>
              <p:nvPr/>
            </p:nvSpPr>
            <p:spPr>
              <a:xfrm>
                <a:off x="-2" y="-1"/>
                <a:ext cx="533133" cy="9859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713" name="Group 2695"/>
              <p:cNvGrpSpPr/>
              <p:nvPr/>
            </p:nvGrpSpPr>
            <p:grpSpPr>
              <a:xfrm>
                <a:off x="108364" y="24837"/>
                <a:ext cx="299954" cy="46592"/>
                <a:chOff x="0" y="0"/>
                <a:chExt cx="299952" cy="46590"/>
              </a:xfrm>
            </p:grpSpPr>
            <p:sp>
              <p:nvSpPr>
                <p:cNvPr id="2711" name="Shape 2693"/>
                <p:cNvSpPr/>
                <p:nvPr/>
              </p:nvSpPr>
              <p:spPr>
                <a:xfrm>
                  <a:off x="0" y="-1"/>
                  <a:ext cx="299953"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712" name="Shape 2694"/>
                <p:cNvSpPr/>
                <p:nvPr/>
              </p:nvSpPr>
              <p:spPr>
                <a:xfrm>
                  <a:off x="13547" y="-1"/>
                  <a:ext cx="272861"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714" name="Shape 2696"/>
              <p:cNvSpPr/>
              <p:nvPr/>
            </p:nvSpPr>
            <p:spPr>
              <a:xfrm flipH="1">
                <a:off x="966" y="47351"/>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715" name="Shape 2697"/>
              <p:cNvSpPr/>
              <p:nvPr/>
            </p:nvSpPr>
            <p:spPr>
              <a:xfrm>
                <a:off x="536027" y="48904"/>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grpSp>
        <p:nvGrpSpPr>
          <p:cNvPr id="2801" name="Group 2783"/>
          <p:cNvGrpSpPr/>
          <p:nvPr/>
        </p:nvGrpSpPr>
        <p:grpSpPr>
          <a:xfrm>
            <a:off x="1803400" y="2755900"/>
            <a:ext cx="3467100" cy="1193800"/>
            <a:chOff x="0" y="0"/>
            <a:chExt cx="3467100" cy="1193800"/>
          </a:xfrm>
        </p:grpSpPr>
        <p:sp>
          <p:nvSpPr>
            <p:cNvPr id="2718" name="Shape 2700"/>
            <p:cNvSpPr/>
            <p:nvPr/>
          </p:nvSpPr>
          <p:spPr>
            <a:xfrm>
              <a:off x="0" y="0"/>
              <a:ext cx="3467100" cy="1193800"/>
            </a:xfrm>
            <a:prstGeom prst="ellipse">
              <a:avLst/>
            </a:prstGeom>
            <a:solidFill>
              <a:schemeClr val="accent1"/>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grpSp>
          <p:nvGrpSpPr>
            <p:cNvPr id="2727" name="Group 2709"/>
            <p:cNvGrpSpPr/>
            <p:nvPr/>
          </p:nvGrpSpPr>
          <p:grpSpPr>
            <a:xfrm>
              <a:off x="734362" y="101044"/>
              <a:ext cx="577171" cy="160866"/>
              <a:chOff x="-1" y="0"/>
              <a:chExt cx="577170" cy="160864"/>
            </a:xfrm>
          </p:grpSpPr>
          <p:sp>
            <p:nvSpPr>
              <p:cNvPr id="2719" name="Shape 2701"/>
              <p:cNvSpPr/>
              <p:nvPr/>
            </p:nvSpPr>
            <p:spPr>
              <a:xfrm>
                <a:off x="1042" y="70477"/>
                <a:ext cx="573010"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720" name="Shape 2702"/>
              <p:cNvSpPr/>
              <p:nvPr/>
            </p:nvSpPr>
            <p:spPr>
              <a:xfrm>
                <a:off x="1039" y="61357"/>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721" name="Shape 2703"/>
              <p:cNvSpPr/>
              <p:nvPr/>
            </p:nvSpPr>
            <p:spPr>
              <a:xfrm>
                <a:off x="-2" y="-1"/>
                <a:ext cx="573017" cy="105312"/>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724" name="Group 2706"/>
              <p:cNvGrpSpPr/>
              <p:nvPr/>
            </p:nvGrpSpPr>
            <p:grpSpPr>
              <a:xfrm>
                <a:off x="116473" y="26529"/>
                <a:ext cx="322391" cy="49762"/>
                <a:chOff x="-1" y="0"/>
                <a:chExt cx="322390" cy="49761"/>
              </a:xfrm>
            </p:grpSpPr>
            <p:sp>
              <p:nvSpPr>
                <p:cNvPr id="2722" name="Shape 2704"/>
                <p:cNvSpPr/>
                <p:nvPr/>
              </p:nvSpPr>
              <p:spPr>
                <a:xfrm>
                  <a:off x="-2" y="-1"/>
                  <a:ext cx="322392"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723" name="Shape 2705"/>
                <p:cNvSpPr/>
                <p:nvPr/>
              </p:nvSpPr>
              <p:spPr>
                <a:xfrm>
                  <a:off x="14559" y="-1"/>
                  <a:ext cx="293272"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725" name="Shape 2707"/>
              <p:cNvSpPr/>
              <p:nvPr/>
            </p:nvSpPr>
            <p:spPr>
              <a:xfrm flipH="1">
                <a:off x="2081" y="51407"/>
                <a:ext cx="6" cy="6799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726" name="Shape 2708"/>
              <p:cNvSpPr/>
              <p:nvPr/>
            </p:nvSpPr>
            <p:spPr>
              <a:xfrm>
                <a:off x="571968" y="53065"/>
                <a:ext cx="6" cy="6965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2728" name="Shape 2710"/>
            <p:cNvSpPr/>
            <p:nvPr/>
          </p:nvSpPr>
          <p:spPr>
            <a:xfrm>
              <a:off x="1307364" y="153284"/>
              <a:ext cx="1056664" cy="118840"/>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729" name="Shape 2711"/>
            <p:cNvSpPr/>
            <p:nvPr/>
          </p:nvSpPr>
          <p:spPr>
            <a:xfrm>
              <a:off x="1813053" y="468679"/>
              <a:ext cx="130815" cy="72588"/>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730" name="Shape 2712"/>
            <p:cNvSpPr/>
            <p:nvPr/>
          </p:nvSpPr>
          <p:spPr>
            <a:xfrm flipV="1">
              <a:off x="1597351" y="646067"/>
              <a:ext cx="263644" cy="39716"/>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731" name="Shape 2713"/>
            <p:cNvSpPr/>
            <p:nvPr/>
          </p:nvSpPr>
          <p:spPr>
            <a:xfrm flipV="1">
              <a:off x="1277837" y="493448"/>
              <a:ext cx="208850" cy="95383"/>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732" name="Shape 2714"/>
            <p:cNvSpPr/>
            <p:nvPr/>
          </p:nvSpPr>
          <p:spPr>
            <a:xfrm flipV="1">
              <a:off x="954693" y="752674"/>
              <a:ext cx="208849" cy="9538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733" name="Shape 2715"/>
            <p:cNvSpPr/>
            <p:nvPr/>
          </p:nvSpPr>
          <p:spPr>
            <a:xfrm flipV="1">
              <a:off x="1830057" y="688917"/>
              <a:ext cx="274057" cy="22016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734" name="Shape 2716"/>
            <p:cNvSpPr/>
            <p:nvPr/>
          </p:nvSpPr>
          <p:spPr>
            <a:xfrm flipH="1" flipV="1">
              <a:off x="2362489" y="676594"/>
              <a:ext cx="384545" cy="108272"/>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735" name="Shape 2717"/>
            <p:cNvSpPr/>
            <p:nvPr/>
          </p:nvSpPr>
          <p:spPr>
            <a:xfrm flipV="1">
              <a:off x="2347139" y="374730"/>
              <a:ext cx="306978" cy="170302"/>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736" name="Shape 2718"/>
            <p:cNvSpPr/>
            <p:nvPr/>
          </p:nvSpPr>
          <p:spPr>
            <a:xfrm flipH="1" flipV="1">
              <a:off x="1021911" y="261902"/>
              <a:ext cx="445235" cy="75884"/>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737" name="Shape 2719"/>
            <p:cNvSpPr txBox="1"/>
            <p:nvPr/>
          </p:nvSpPr>
          <p:spPr>
            <a:xfrm>
              <a:off x="118599" y="371289"/>
              <a:ext cx="577907" cy="396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i="1" sz="2000">
                  <a:latin typeface="Gill Sans MT"/>
                  <a:ea typeface="Gill Sans MT"/>
                  <a:cs typeface="Gill Sans MT"/>
                  <a:sym typeface="Gill Sans MT"/>
                </a:defRPr>
              </a:lvl1pPr>
            </a:lstStyle>
            <a:p>
              <a:pPr/>
              <a:r>
                <a:t>ISP A</a:t>
              </a:r>
            </a:p>
          </p:txBody>
        </p:sp>
        <p:grpSp>
          <p:nvGrpSpPr>
            <p:cNvPr id="2746" name="Group 2728"/>
            <p:cNvGrpSpPr/>
            <p:nvPr/>
          </p:nvGrpSpPr>
          <p:grpSpPr>
            <a:xfrm>
              <a:off x="1848814" y="527373"/>
              <a:ext cx="577172" cy="160866"/>
              <a:chOff x="0" y="0"/>
              <a:chExt cx="577170" cy="160864"/>
            </a:xfrm>
          </p:grpSpPr>
          <p:sp>
            <p:nvSpPr>
              <p:cNvPr id="2738" name="Shape 2720"/>
              <p:cNvSpPr/>
              <p:nvPr/>
            </p:nvSpPr>
            <p:spPr>
              <a:xfrm>
                <a:off x="1042" y="70477"/>
                <a:ext cx="573011"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739" name="Shape 2721"/>
              <p:cNvSpPr/>
              <p:nvPr/>
            </p:nvSpPr>
            <p:spPr>
              <a:xfrm>
                <a:off x="1039" y="61357"/>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740" name="Shape 2722"/>
              <p:cNvSpPr/>
              <p:nvPr/>
            </p:nvSpPr>
            <p:spPr>
              <a:xfrm>
                <a:off x="-1" y="-1"/>
                <a:ext cx="573017" cy="105310"/>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743" name="Group 2725"/>
              <p:cNvGrpSpPr/>
              <p:nvPr/>
            </p:nvGrpSpPr>
            <p:grpSpPr>
              <a:xfrm>
                <a:off x="116473" y="26529"/>
                <a:ext cx="322392" cy="49762"/>
                <a:chOff x="-1" y="-1"/>
                <a:chExt cx="322391" cy="49761"/>
              </a:xfrm>
            </p:grpSpPr>
            <p:sp>
              <p:nvSpPr>
                <p:cNvPr id="2741" name="Shape 2723"/>
                <p:cNvSpPr/>
                <p:nvPr/>
              </p:nvSpPr>
              <p:spPr>
                <a:xfrm>
                  <a:off x="-2" y="-2"/>
                  <a:ext cx="322393"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742" name="Shape 2724"/>
                <p:cNvSpPr/>
                <p:nvPr/>
              </p:nvSpPr>
              <p:spPr>
                <a:xfrm>
                  <a:off x="14559"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744" name="Shape 2726"/>
              <p:cNvSpPr/>
              <p:nvPr/>
            </p:nvSpPr>
            <p:spPr>
              <a:xfrm flipH="1">
                <a:off x="2081" y="50578"/>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745" name="Shape 2727"/>
              <p:cNvSpPr/>
              <p:nvPr/>
            </p:nvSpPr>
            <p:spPr>
              <a:xfrm>
                <a:off x="571968" y="52236"/>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755" name="Group 2737"/>
            <p:cNvGrpSpPr/>
            <p:nvPr/>
          </p:nvGrpSpPr>
          <p:grpSpPr>
            <a:xfrm>
              <a:off x="1000997" y="592635"/>
              <a:ext cx="577171" cy="160867"/>
              <a:chOff x="-1" y="0"/>
              <a:chExt cx="577170" cy="160865"/>
            </a:xfrm>
          </p:grpSpPr>
          <p:sp>
            <p:nvSpPr>
              <p:cNvPr id="2747" name="Shape 2729"/>
              <p:cNvSpPr/>
              <p:nvPr/>
            </p:nvSpPr>
            <p:spPr>
              <a:xfrm>
                <a:off x="1042" y="70478"/>
                <a:ext cx="573010"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748" name="Shape 2730"/>
              <p:cNvSpPr/>
              <p:nvPr/>
            </p:nvSpPr>
            <p:spPr>
              <a:xfrm>
                <a:off x="1039" y="61358"/>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749" name="Shape 2731"/>
              <p:cNvSpPr/>
              <p:nvPr/>
            </p:nvSpPr>
            <p:spPr>
              <a:xfrm>
                <a:off x="-2" y="-1"/>
                <a:ext cx="573017" cy="10531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752" name="Group 2734"/>
              <p:cNvGrpSpPr/>
              <p:nvPr/>
            </p:nvGrpSpPr>
            <p:grpSpPr>
              <a:xfrm>
                <a:off x="116473" y="26530"/>
                <a:ext cx="322391" cy="49762"/>
                <a:chOff x="-1" y="-1"/>
                <a:chExt cx="322390" cy="49761"/>
              </a:xfrm>
            </p:grpSpPr>
            <p:sp>
              <p:nvSpPr>
                <p:cNvPr id="2750" name="Shape 2732"/>
                <p:cNvSpPr/>
                <p:nvPr/>
              </p:nvSpPr>
              <p:spPr>
                <a:xfrm>
                  <a:off x="-2" y="-2"/>
                  <a:ext cx="32239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751" name="Shape 2733"/>
                <p:cNvSpPr/>
                <p:nvPr/>
              </p:nvSpPr>
              <p:spPr>
                <a:xfrm>
                  <a:off x="14559"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753" name="Shape 2735"/>
              <p:cNvSpPr/>
              <p:nvPr/>
            </p:nvSpPr>
            <p:spPr>
              <a:xfrm flipH="1">
                <a:off x="2080" y="50579"/>
                <a:ext cx="7"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754" name="Shape 2736"/>
              <p:cNvSpPr/>
              <p:nvPr/>
            </p:nvSpPr>
            <p:spPr>
              <a:xfrm>
                <a:off x="571967" y="52237"/>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764" name="Group 2746"/>
            <p:cNvGrpSpPr/>
            <p:nvPr/>
          </p:nvGrpSpPr>
          <p:grpSpPr>
            <a:xfrm>
              <a:off x="1313326" y="333700"/>
              <a:ext cx="577168" cy="160866"/>
              <a:chOff x="-1" y="0"/>
              <a:chExt cx="577167" cy="160864"/>
            </a:xfrm>
          </p:grpSpPr>
          <p:sp>
            <p:nvSpPr>
              <p:cNvPr id="2756" name="Shape 2738"/>
              <p:cNvSpPr/>
              <p:nvPr/>
            </p:nvSpPr>
            <p:spPr>
              <a:xfrm>
                <a:off x="1038" y="70477"/>
                <a:ext cx="573010"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757" name="Shape 2739"/>
              <p:cNvSpPr/>
              <p:nvPr/>
            </p:nvSpPr>
            <p:spPr>
              <a:xfrm>
                <a:off x="1039" y="61357"/>
                <a:ext cx="576128"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758" name="Shape 2740"/>
              <p:cNvSpPr/>
              <p:nvPr/>
            </p:nvSpPr>
            <p:spPr>
              <a:xfrm>
                <a:off x="-2" y="-1"/>
                <a:ext cx="573011" cy="105312"/>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761" name="Group 2743"/>
              <p:cNvGrpSpPr/>
              <p:nvPr/>
            </p:nvGrpSpPr>
            <p:grpSpPr>
              <a:xfrm>
                <a:off x="116468" y="26529"/>
                <a:ext cx="322393" cy="49762"/>
                <a:chOff x="0" y="0"/>
                <a:chExt cx="322392" cy="49761"/>
              </a:xfrm>
            </p:grpSpPr>
            <p:sp>
              <p:nvSpPr>
                <p:cNvPr id="2759" name="Shape 2741"/>
                <p:cNvSpPr/>
                <p:nvPr/>
              </p:nvSpPr>
              <p:spPr>
                <a:xfrm>
                  <a:off x="-1" y="-1"/>
                  <a:ext cx="322393"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760" name="Shape 2742"/>
                <p:cNvSpPr/>
                <p:nvPr/>
              </p:nvSpPr>
              <p:spPr>
                <a:xfrm>
                  <a:off x="14561" y="-1"/>
                  <a:ext cx="293272"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762" name="Shape 2744"/>
              <p:cNvSpPr/>
              <p:nvPr/>
            </p:nvSpPr>
            <p:spPr>
              <a:xfrm flipH="1">
                <a:off x="1037" y="50578"/>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763" name="Shape 2745"/>
              <p:cNvSpPr/>
              <p:nvPr/>
            </p:nvSpPr>
            <p:spPr>
              <a:xfrm>
                <a:off x="573002" y="52236"/>
                <a:ext cx="7"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773" name="Group 2755"/>
            <p:cNvGrpSpPr/>
            <p:nvPr/>
          </p:nvGrpSpPr>
          <p:grpSpPr>
            <a:xfrm>
              <a:off x="2336399" y="213451"/>
              <a:ext cx="577167" cy="160866"/>
              <a:chOff x="0" y="0"/>
              <a:chExt cx="577165" cy="160864"/>
            </a:xfrm>
          </p:grpSpPr>
          <p:sp>
            <p:nvSpPr>
              <p:cNvPr id="2765" name="Shape 2747"/>
              <p:cNvSpPr/>
              <p:nvPr/>
            </p:nvSpPr>
            <p:spPr>
              <a:xfrm>
                <a:off x="1038" y="70477"/>
                <a:ext cx="573009"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766" name="Shape 2748"/>
              <p:cNvSpPr/>
              <p:nvPr/>
            </p:nvSpPr>
            <p:spPr>
              <a:xfrm>
                <a:off x="1039" y="61357"/>
                <a:ext cx="576126"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767" name="Shape 2749"/>
              <p:cNvSpPr/>
              <p:nvPr/>
            </p:nvSpPr>
            <p:spPr>
              <a:xfrm>
                <a:off x="-1" y="-1"/>
                <a:ext cx="573010" cy="105312"/>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770" name="Group 2752"/>
              <p:cNvGrpSpPr/>
              <p:nvPr/>
            </p:nvGrpSpPr>
            <p:grpSpPr>
              <a:xfrm>
                <a:off x="116469" y="26529"/>
                <a:ext cx="322389" cy="49762"/>
                <a:chOff x="0" y="0"/>
                <a:chExt cx="322388" cy="49761"/>
              </a:xfrm>
            </p:grpSpPr>
            <p:sp>
              <p:nvSpPr>
                <p:cNvPr id="2768" name="Shape 2750"/>
                <p:cNvSpPr/>
                <p:nvPr/>
              </p:nvSpPr>
              <p:spPr>
                <a:xfrm>
                  <a:off x="-1" y="-1"/>
                  <a:ext cx="322389"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769" name="Shape 2751"/>
                <p:cNvSpPr/>
                <p:nvPr/>
              </p:nvSpPr>
              <p:spPr>
                <a:xfrm>
                  <a:off x="14559" y="-1"/>
                  <a:ext cx="293270"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771" name="Shape 2753"/>
              <p:cNvSpPr/>
              <p:nvPr/>
            </p:nvSpPr>
            <p:spPr>
              <a:xfrm flipH="1">
                <a:off x="2077" y="49749"/>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772" name="Shape 2754"/>
              <p:cNvSpPr/>
              <p:nvPr/>
            </p:nvSpPr>
            <p:spPr>
              <a:xfrm>
                <a:off x="571962" y="51407"/>
                <a:ext cx="7"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782" name="Group 2764"/>
            <p:cNvGrpSpPr/>
            <p:nvPr/>
          </p:nvGrpSpPr>
          <p:grpSpPr>
            <a:xfrm>
              <a:off x="2582726" y="729517"/>
              <a:ext cx="577171" cy="160866"/>
              <a:chOff x="-1" y="-1"/>
              <a:chExt cx="577170" cy="160865"/>
            </a:xfrm>
          </p:grpSpPr>
          <p:sp>
            <p:nvSpPr>
              <p:cNvPr id="2774" name="Shape 2756"/>
              <p:cNvSpPr/>
              <p:nvPr/>
            </p:nvSpPr>
            <p:spPr>
              <a:xfrm>
                <a:off x="1039" y="70478"/>
                <a:ext cx="573014"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775" name="Shape 2757"/>
              <p:cNvSpPr/>
              <p:nvPr/>
            </p:nvSpPr>
            <p:spPr>
              <a:xfrm>
                <a:off x="1038" y="61358"/>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776" name="Shape 2758"/>
              <p:cNvSpPr/>
              <p:nvPr/>
            </p:nvSpPr>
            <p:spPr>
              <a:xfrm>
                <a:off x="-2" y="-2"/>
                <a:ext cx="573014" cy="10530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779" name="Group 2761"/>
              <p:cNvGrpSpPr/>
              <p:nvPr/>
            </p:nvGrpSpPr>
            <p:grpSpPr>
              <a:xfrm>
                <a:off x="116471" y="26530"/>
                <a:ext cx="322392" cy="49762"/>
                <a:chOff x="-1" y="-1"/>
                <a:chExt cx="322391" cy="49761"/>
              </a:xfrm>
            </p:grpSpPr>
            <p:sp>
              <p:nvSpPr>
                <p:cNvPr id="2777" name="Shape 2759"/>
                <p:cNvSpPr/>
                <p:nvPr/>
              </p:nvSpPr>
              <p:spPr>
                <a:xfrm>
                  <a:off x="-2" y="-2"/>
                  <a:ext cx="322393"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778" name="Shape 2760"/>
                <p:cNvSpPr/>
                <p:nvPr/>
              </p:nvSpPr>
              <p:spPr>
                <a:xfrm>
                  <a:off x="14560"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780" name="Shape 2762"/>
              <p:cNvSpPr/>
              <p:nvPr/>
            </p:nvSpPr>
            <p:spPr>
              <a:xfrm flipH="1">
                <a:off x="2078" y="51408"/>
                <a:ext cx="5" cy="6799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781" name="Shape 2763"/>
              <p:cNvSpPr/>
              <p:nvPr/>
            </p:nvSpPr>
            <p:spPr>
              <a:xfrm>
                <a:off x="571966" y="53066"/>
                <a:ext cx="6" cy="6965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791" name="Group 2773"/>
            <p:cNvGrpSpPr/>
            <p:nvPr/>
          </p:nvGrpSpPr>
          <p:grpSpPr>
            <a:xfrm>
              <a:off x="1605556" y="894793"/>
              <a:ext cx="577172" cy="160867"/>
              <a:chOff x="0" y="-1"/>
              <a:chExt cx="577170" cy="160865"/>
            </a:xfrm>
          </p:grpSpPr>
          <p:sp>
            <p:nvSpPr>
              <p:cNvPr id="2783" name="Shape 2765"/>
              <p:cNvSpPr/>
              <p:nvPr/>
            </p:nvSpPr>
            <p:spPr>
              <a:xfrm>
                <a:off x="1042" y="70478"/>
                <a:ext cx="573011"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784" name="Shape 2766"/>
              <p:cNvSpPr/>
              <p:nvPr/>
            </p:nvSpPr>
            <p:spPr>
              <a:xfrm>
                <a:off x="1039" y="61358"/>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785" name="Shape 2767"/>
              <p:cNvSpPr/>
              <p:nvPr/>
            </p:nvSpPr>
            <p:spPr>
              <a:xfrm>
                <a:off x="-1" y="-2"/>
                <a:ext cx="573017" cy="10530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788" name="Group 2770"/>
              <p:cNvGrpSpPr/>
              <p:nvPr/>
            </p:nvGrpSpPr>
            <p:grpSpPr>
              <a:xfrm>
                <a:off x="116473" y="26530"/>
                <a:ext cx="322392" cy="49762"/>
                <a:chOff x="-1" y="-1"/>
                <a:chExt cx="322391" cy="49761"/>
              </a:xfrm>
            </p:grpSpPr>
            <p:sp>
              <p:nvSpPr>
                <p:cNvPr id="2786" name="Shape 2768"/>
                <p:cNvSpPr/>
                <p:nvPr/>
              </p:nvSpPr>
              <p:spPr>
                <a:xfrm>
                  <a:off x="-2" y="-2"/>
                  <a:ext cx="322393"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787" name="Shape 2769"/>
                <p:cNvSpPr/>
                <p:nvPr/>
              </p:nvSpPr>
              <p:spPr>
                <a:xfrm>
                  <a:off x="14559"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789" name="Shape 2771"/>
              <p:cNvSpPr/>
              <p:nvPr/>
            </p:nvSpPr>
            <p:spPr>
              <a:xfrm flipH="1">
                <a:off x="1040" y="51408"/>
                <a:ext cx="6" cy="6799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790" name="Shape 2772"/>
              <p:cNvSpPr/>
              <p:nvPr/>
            </p:nvSpPr>
            <p:spPr>
              <a:xfrm>
                <a:off x="573008" y="53066"/>
                <a:ext cx="6" cy="6965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800" name="Group 2782"/>
            <p:cNvGrpSpPr/>
            <p:nvPr/>
          </p:nvGrpSpPr>
          <p:grpSpPr>
            <a:xfrm>
              <a:off x="638542" y="847964"/>
              <a:ext cx="577171" cy="160866"/>
              <a:chOff x="-1" y="-1"/>
              <a:chExt cx="577170" cy="160865"/>
            </a:xfrm>
          </p:grpSpPr>
          <p:sp>
            <p:nvSpPr>
              <p:cNvPr id="2792" name="Shape 2774"/>
              <p:cNvSpPr/>
              <p:nvPr/>
            </p:nvSpPr>
            <p:spPr>
              <a:xfrm>
                <a:off x="1042" y="70478"/>
                <a:ext cx="573010"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793" name="Shape 2775"/>
              <p:cNvSpPr/>
              <p:nvPr/>
            </p:nvSpPr>
            <p:spPr>
              <a:xfrm>
                <a:off x="1039" y="61358"/>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794" name="Shape 2776"/>
              <p:cNvSpPr/>
              <p:nvPr/>
            </p:nvSpPr>
            <p:spPr>
              <a:xfrm>
                <a:off x="-2" y="-2"/>
                <a:ext cx="573017" cy="10530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797" name="Group 2779"/>
              <p:cNvGrpSpPr/>
              <p:nvPr/>
            </p:nvGrpSpPr>
            <p:grpSpPr>
              <a:xfrm>
                <a:off x="116473" y="26530"/>
                <a:ext cx="322391" cy="49762"/>
                <a:chOff x="-1" y="-1"/>
                <a:chExt cx="322390" cy="49761"/>
              </a:xfrm>
            </p:grpSpPr>
            <p:sp>
              <p:nvSpPr>
                <p:cNvPr id="2795" name="Shape 2777"/>
                <p:cNvSpPr/>
                <p:nvPr/>
              </p:nvSpPr>
              <p:spPr>
                <a:xfrm>
                  <a:off x="-2" y="-2"/>
                  <a:ext cx="32239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796" name="Shape 2778"/>
                <p:cNvSpPr/>
                <p:nvPr/>
              </p:nvSpPr>
              <p:spPr>
                <a:xfrm>
                  <a:off x="14559"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798" name="Shape 2780"/>
              <p:cNvSpPr/>
              <p:nvPr/>
            </p:nvSpPr>
            <p:spPr>
              <a:xfrm flipH="1">
                <a:off x="1040" y="50579"/>
                <a:ext cx="5" cy="655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799" name="Shape 2781"/>
              <p:cNvSpPr/>
              <p:nvPr/>
            </p:nvSpPr>
            <p:spPr>
              <a:xfrm>
                <a:off x="573007" y="52237"/>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grpSp>
        <p:nvGrpSpPr>
          <p:cNvPr id="2885" name="Group 2867"/>
          <p:cNvGrpSpPr/>
          <p:nvPr/>
        </p:nvGrpSpPr>
        <p:grpSpPr>
          <a:xfrm>
            <a:off x="1498594" y="4165592"/>
            <a:ext cx="3086114" cy="1168414"/>
            <a:chOff x="0" y="0"/>
            <a:chExt cx="3086113" cy="1168413"/>
          </a:xfrm>
        </p:grpSpPr>
        <p:sp>
          <p:nvSpPr>
            <p:cNvPr id="2802" name="Shape 2784"/>
            <p:cNvSpPr/>
            <p:nvPr/>
          </p:nvSpPr>
          <p:spPr>
            <a:xfrm>
              <a:off x="-1" y="-1"/>
              <a:ext cx="3086114" cy="1168414"/>
            </a:xfrm>
            <a:prstGeom prst="ellipse">
              <a:avLst/>
            </a:prstGeom>
            <a:solidFill>
              <a:schemeClr val="accent1"/>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grpSp>
          <p:nvGrpSpPr>
            <p:cNvPr id="2811" name="Group 2793"/>
            <p:cNvGrpSpPr/>
            <p:nvPr/>
          </p:nvGrpSpPr>
          <p:grpSpPr>
            <a:xfrm>
              <a:off x="653669" y="98900"/>
              <a:ext cx="513746" cy="157442"/>
              <a:chOff x="-1" y="-1"/>
              <a:chExt cx="513745" cy="157441"/>
            </a:xfrm>
          </p:grpSpPr>
          <p:sp>
            <p:nvSpPr>
              <p:cNvPr id="2803" name="Shape 2785"/>
              <p:cNvSpPr/>
              <p:nvPr/>
            </p:nvSpPr>
            <p:spPr>
              <a:xfrm>
                <a:off x="923" y="68978"/>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804" name="Shape 2786"/>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805" name="Shape 2787"/>
              <p:cNvSpPr/>
              <p:nvPr/>
            </p:nvSpPr>
            <p:spPr>
              <a:xfrm>
                <a:off x="-2" y="-2"/>
                <a:ext cx="510047" cy="10306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808" name="Group 2790"/>
              <p:cNvGrpSpPr/>
              <p:nvPr/>
            </p:nvGrpSpPr>
            <p:grpSpPr>
              <a:xfrm>
                <a:off x="103674" y="25964"/>
                <a:ext cx="286962" cy="48704"/>
                <a:chOff x="0" y="-1"/>
                <a:chExt cx="286961" cy="48703"/>
              </a:xfrm>
            </p:grpSpPr>
            <p:sp>
              <p:nvSpPr>
                <p:cNvPr id="2806" name="Shape 2788"/>
                <p:cNvSpPr/>
                <p:nvPr/>
              </p:nvSpPr>
              <p:spPr>
                <a:xfrm>
                  <a:off x="0" y="-2"/>
                  <a:ext cx="286962"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807" name="Shape 2789"/>
                <p:cNvSpPr/>
                <p:nvPr/>
              </p:nvSpPr>
              <p:spPr>
                <a:xfrm>
                  <a:off x="12959" y="-2"/>
                  <a:ext cx="261044"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809" name="Shape 2791"/>
              <p:cNvSpPr/>
              <p:nvPr/>
            </p:nvSpPr>
            <p:spPr>
              <a:xfrm flipH="1">
                <a:off x="1850" y="48690"/>
                <a:ext cx="7" cy="6492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810" name="Shape 2792"/>
              <p:cNvSpPr/>
              <p:nvPr/>
            </p:nvSpPr>
            <p:spPr>
              <a:xfrm>
                <a:off x="510038" y="50313"/>
                <a:ext cx="6" cy="6817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2812" name="Shape 2794"/>
            <p:cNvSpPr/>
            <p:nvPr/>
          </p:nvSpPr>
          <p:spPr>
            <a:xfrm>
              <a:off x="1163702" y="150028"/>
              <a:ext cx="940548" cy="116313"/>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813" name="Shape 2795"/>
            <p:cNvSpPr/>
            <p:nvPr/>
          </p:nvSpPr>
          <p:spPr>
            <a:xfrm>
              <a:off x="1613823" y="458712"/>
              <a:ext cx="116439" cy="71044"/>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814" name="Shape 2796"/>
            <p:cNvSpPr/>
            <p:nvPr/>
          </p:nvSpPr>
          <p:spPr>
            <a:xfrm flipV="1">
              <a:off x="1421822" y="632326"/>
              <a:ext cx="234673" cy="3887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815" name="Shape 2797"/>
            <p:cNvSpPr/>
            <p:nvPr/>
          </p:nvSpPr>
          <p:spPr>
            <a:xfrm flipV="1">
              <a:off x="1137421" y="482956"/>
              <a:ext cx="185899" cy="9335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816" name="Shape 2798"/>
            <p:cNvSpPr/>
            <p:nvPr/>
          </p:nvSpPr>
          <p:spPr>
            <a:xfrm flipV="1">
              <a:off x="849786" y="736665"/>
              <a:ext cx="185899" cy="9335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817" name="Shape 2799"/>
            <p:cNvSpPr/>
            <p:nvPr/>
          </p:nvSpPr>
          <p:spPr>
            <a:xfrm flipV="1">
              <a:off x="1628958" y="674265"/>
              <a:ext cx="243941" cy="21547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818" name="Shape 2800"/>
            <p:cNvSpPr/>
            <p:nvPr/>
          </p:nvSpPr>
          <p:spPr>
            <a:xfrm flipH="1" flipV="1">
              <a:off x="2102878" y="662205"/>
              <a:ext cx="342288" cy="105968"/>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819" name="Shape 2801"/>
            <p:cNvSpPr/>
            <p:nvPr/>
          </p:nvSpPr>
          <p:spPr>
            <a:xfrm flipV="1">
              <a:off x="2089215" y="366758"/>
              <a:ext cx="273249" cy="166683"/>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820" name="Shape 2802"/>
            <p:cNvSpPr/>
            <p:nvPr/>
          </p:nvSpPr>
          <p:spPr>
            <a:xfrm flipH="1" flipV="1">
              <a:off x="909613" y="256335"/>
              <a:ext cx="396313" cy="74270"/>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821" name="Shape 2803"/>
            <p:cNvSpPr txBox="1"/>
            <p:nvPr/>
          </p:nvSpPr>
          <p:spPr>
            <a:xfrm>
              <a:off x="105572" y="363394"/>
              <a:ext cx="606059" cy="396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i="1" sz="2000">
                  <a:latin typeface="Gill Sans MT"/>
                  <a:ea typeface="Gill Sans MT"/>
                  <a:cs typeface="Gill Sans MT"/>
                  <a:sym typeface="Gill Sans MT"/>
                </a:defRPr>
              </a:lvl1pPr>
            </a:lstStyle>
            <a:p>
              <a:pPr/>
              <a:r>
                <a:t>ISP C</a:t>
              </a:r>
            </a:p>
          </p:txBody>
        </p:sp>
        <p:grpSp>
          <p:nvGrpSpPr>
            <p:cNvPr id="2830" name="Group 2812"/>
            <p:cNvGrpSpPr/>
            <p:nvPr/>
          </p:nvGrpSpPr>
          <p:grpSpPr>
            <a:xfrm>
              <a:off x="1645655" y="516157"/>
              <a:ext cx="513746" cy="157442"/>
              <a:chOff x="-1" y="-1"/>
              <a:chExt cx="513745" cy="157440"/>
            </a:xfrm>
          </p:grpSpPr>
          <p:sp>
            <p:nvSpPr>
              <p:cNvPr id="2822" name="Shape 2804"/>
              <p:cNvSpPr/>
              <p:nvPr/>
            </p:nvSpPr>
            <p:spPr>
              <a:xfrm>
                <a:off x="923" y="68979"/>
                <a:ext cx="510047" cy="8846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823" name="Shape 2805"/>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824" name="Shape 2806"/>
              <p:cNvSpPr/>
              <p:nvPr/>
            </p:nvSpPr>
            <p:spPr>
              <a:xfrm>
                <a:off x="-2" y="-2"/>
                <a:ext cx="510047" cy="10306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827" name="Group 2809"/>
              <p:cNvGrpSpPr/>
              <p:nvPr/>
            </p:nvGrpSpPr>
            <p:grpSpPr>
              <a:xfrm>
                <a:off x="103674" y="25964"/>
                <a:ext cx="286962" cy="48704"/>
                <a:chOff x="0" y="-1"/>
                <a:chExt cx="286961" cy="48703"/>
              </a:xfrm>
            </p:grpSpPr>
            <p:sp>
              <p:nvSpPr>
                <p:cNvPr id="2825" name="Shape 2807"/>
                <p:cNvSpPr/>
                <p:nvPr/>
              </p:nvSpPr>
              <p:spPr>
                <a:xfrm>
                  <a:off x="0" y="-2"/>
                  <a:ext cx="286962"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826" name="Shape 2808"/>
                <p:cNvSpPr/>
                <p:nvPr/>
              </p:nvSpPr>
              <p:spPr>
                <a:xfrm>
                  <a:off x="12959" y="-2"/>
                  <a:ext cx="261044"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828" name="Shape 2810"/>
              <p:cNvSpPr/>
              <p:nvPr/>
            </p:nvSpPr>
            <p:spPr>
              <a:xfrm flipH="1">
                <a:off x="1850" y="48690"/>
                <a:ext cx="7" cy="6492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829" name="Shape 2811"/>
              <p:cNvSpPr/>
              <p:nvPr/>
            </p:nvSpPr>
            <p:spPr>
              <a:xfrm>
                <a:off x="510038" y="50313"/>
                <a:ext cx="6" cy="6817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839" name="Group 2821"/>
            <p:cNvGrpSpPr/>
            <p:nvPr/>
          </p:nvGrpSpPr>
          <p:grpSpPr>
            <a:xfrm>
              <a:off x="891004" y="580033"/>
              <a:ext cx="513746" cy="157443"/>
              <a:chOff x="-1" y="-1"/>
              <a:chExt cx="513745" cy="157441"/>
            </a:xfrm>
          </p:grpSpPr>
          <p:sp>
            <p:nvSpPr>
              <p:cNvPr id="2831" name="Shape 2813"/>
              <p:cNvSpPr/>
              <p:nvPr/>
            </p:nvSpPr>
            <p:spPr>
              <a:xfrm>
                <a:off x="923" y="68978"/>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832" name="Shape 2814"/>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833" name="Shape 2815"/>
              <p:cNvSpPr/>
              <p:nvPr/>
            </p:nvSpPr>
            <p:spPr>
              <a:xfrm>
                <a:off x="-2" y="-2"/>
                <a:ext cx="510047" cy="103070"/>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836" name="Group 2818"/>
              <p:cNvGrpSpPr/>
              <p:nvPr/>
            </p:nvGrpSpPr>
            <p:grpSpPr>
              <a:xfrm>
                <a:off x="103674" y="25964"/>
                <a:ext cx="286962" cy="48705"/>
                <a:chOff x="0" y="-1"/>
                <a:chExt cx="286961" cy="48703"/>
              </a:xfrm>
            </p:grpSpPr>
            <p:sp>
              <p:nvSpPr>
                <p:cNvPr id="2834" name="Shape 2816"/>
                <p:cNvSpPr/>
                <p:nvPr/>
              </p:nvSpPr>
              <p:spPr>
                <a:xfrm>
                  <a:off x="0" y="-2"/>
                  <a:ext cx="286962"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835" name="Shape 2817"/>
                <p:cNvSpPr/>
                <p:nvPr/>
              </p:nvSpPr>
              <p:spPr>
                <a:xfrm>
                  <a:off x="12959" y="-2"/>
                  <a:ext cx="261044"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837" name="Shape 2819"/>
              <p:cNvSpPr/>
              <p:nvPr/>
            </p:nvSpPr>
            <p:spPr>
              <a:xfrm flipH="1">
                <a:off x="924" y="48690"/>
                <a:ext cx="6" cy="6979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838" name="Shape 2820"/>
              <p:cNvSpPr/>
              <p:nvPr/>
            </p:nvSpPr>
            <p:spPr>
              <a:xfrm>
                <a:off x="510964" y="50313"/>
                <a:ext cx="6" cy="6979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848" name="Group 2830"/>
            <p:cNvGrpSpPr/>
            <p:nvPr/>
          </p:nvGrpSpPr>
          <p:grpSpPr>
            <a:xfrm>
              <a:off x="1169008" y="326606"/>
              <a:ext cx="513746" cy="157443"/>
              <a:chOff x="-1" y="-1"/>
              <a:chExt cx="513745" cy="157442"/>
            </a:xfrm>
          </p:grpSpPr>
          <p:sp>
            <p:nvSpPr>
              <p:cNvPr id="2840" name="Shape 2822"/>
              <p:cNvSpPr/>
              <p:nvPr/>
            </p:nvSpPr>
            <p:spPr>
              <a:xfrm>
                <a:off x="923" y="68979"/>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841" name="Shape 2823"/>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842" name="Shape 2824"/>
              <p:cNvSpPr/>
              <p:nvPr/>
            </p:nvSpPr>
            <p:spPr>
              <a:xfrm>
                <a:off x="-2" y="-2"/>
                <a:ext cx="510047" cy="103074"/>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845" name="Group 2827"/>
              <p:cNvGrpSpPr/>
              <p:nvPr/>
            </p:nvGrpSpPr>
            <p:grpSpPr>
              <a:xfrm>
                <a:off x="103674" y="25964"/>
                <a:ext cx="286962" cy="48707"/>
                <a:chOff x="0" y="-1"/>
                <a:chExt cx="286961" cy="48705"/>
              </a:xfrm>
            </p:grpSpPr>
            <p:sp>
              <p:nvSpPr>
                <p:cNvPr id="2843" name="Shape 2825"/>
                <p:cNvSpPr/>
                <p:nvPr/>
              </p:nvSpPr>
              <p:spPr>
                <a:xfrm>
                  <a:off x="0" y="-2"/>
                  <a:ext cx="286962"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844" name="Shape 2826"/>
                <p:cNvSpPr/>
                <p:nvPr/>
              </p:nvSpPr>
              <p:spPr>
                <a:xfrm>
                  <a:off x="12959" y="-2"/>
                  <a:ext cx="261044"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846" name="Shape 2828"/>
              <p:cNvSpPr/>
              <p:nvPr/>
            </p:nvSpPr>
            <p:spPr>
              <a:xfrm flipH="1">
                <a:off x="924"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847" name="Shape 2829"/>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857" name="Group 2839"/>
            <p:cNvGrpSpPr/>
            <p:nvPr/>
          </p:nvGrpSpPr>
          <p:grpSpPr>
            <a:xfrm>
              <a:off x="2079656" y="208915"/>
              <a:ext cx="513746" cy="157442"/>
              <a:chOff x="-1" y="-1"/>
              <a:chExt cx="513745" cy="157441"/>
            </a:xfrm>
          </p:grpSpPr>
          <p:sp>
            <p:nvSpPr>
              <p:cNvPr id="2849" name="Shape 2831"/>
              <p:cNvSpPr/>
              <p:nvPr/>
            </p:nvSpPr>
            <p:spPr>
              <a:xfrm>
                <a:off x="923" y="68978"/>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850" name="Shape 2832"/>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851" name="Shape 2833"/>
              <p:cNvSpPr/>
              <p:nvPr/>
            </p:nvSpPr>
            <p:spPr>
              <a:xfrm>
                <a:off x="-2" y="-2"/>
                <a:ext cx="510047" cy="10306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854" name="Group 2836"/>
              <p:cNvGrpSpPr/>
              <p:nvPr/>
            </p:nvGrpSpPr>
            <p:grpSpPr>
              <a:xfrm>
                <a:off x="103674" y="25964"/>
                <a:ext cx="286962" cy="48704"/>
                <a:chOff x="0" y="-1"/>
                <a:chExt cx="286961" cy="48703"/>
              </a:xfrm>
            </p:grpSpPr>
            <p:sp>
              <p:nvSpPr>
                <p:cNvPr id="2852" name="Shape 2834"/>
                <p:cNvSpPr/>
                <p:nvPr/>
              </p:nvSpPr>
              <p:spPr>
                <a:xfrm>
                  <a:off x="0" y="-2"/>
                  <a:ext cx="286962"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853" name="Shape 2835"/>
                <p:cNvSpPr/>
                <p:nvPr/>
              </p:nvSpPr>
              <p:spPr>
                <a:xfrm>
                  <a:off x="12959" y="-2"/>
                  <a:ext cx="261044"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855" name="Shape 2837"/>
              <p:cNvSpPr/>
              <p:nvPr/>
            </p:nvSpPr>
            <p:spPr>
              <a:xfrm flipH="1">
                <a:off x="1850"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856" name="Shape 2838"/>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866" name="Group 2848"/>
            <p:cNvGrpSpPr/>
            <p:nvPr/>
          </p:nvGrpSpPr>
          <p:grpSpPr>
            <a:xfrm>
              <a:off x="2298915" y="714001"/>
              <a:ext cx="513746" cy="157443"/>
              <a:chOff x="-1" y="-1"/>
              <a:chExt cx="513745" cy="157441"/>
            </a:xfrm>
          </p:grpSpPr>
          <p:sp>
            <p:nvSpPr>
              <p:cNvPr id="2858" name="Shape 2840"/>
              <p:cNvSpPr/>
              <p:nvPr/>
            </p:nvSpPr>
            <p:spPr>
              <a:xfrm>
                <a:off x="923" y="68978"/>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859" name="Shape 2841"/>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860" name="Shape 2842"/>
              <p:cNvSpPr/>
              <p:nvPr/>
            </p:nvSpPr>
            <p:spPr>
              <a:xfrm>
                <a:off x="-2" y="-2"/>
                <a:ext cx="510047" cy="103070"/>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863" name="Group 2845"/>
              <p:cNvGrpSpPr/>
              <p:nvPr/>
            </p:nvGrpSpPr>
            <p:grpSpPr>
              <a:xfrm>
                <a:off x="103674" y="25964"/>
                <a:ext cx="286962" cy="48706"/>
                <a:chOff x="0" y="-1"/>
                <a:chExt cx="286961" cy="48704"/>
              </a:xfrm>
            </p:grpSpPr>
            <p:sp>
              <p:nvSpPr>
                <p:cNvPr id="2861" name="Shape 2843"/>
                <p:cNvSpPr/>
                <p:nvPr/>
              </p:nvSpPr>
              <p:spPr>
                <a:xfrm>
                  <a:off x="0" y="-2"/>
                  <a:ext cx="286962" cy="48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862" name="Shape 2844"/>
                <p:cNvSpPr/>
                <p:nvPr/>
              </p:nvSpPr>
              <p:spPr>
                <a:xfrm>
                  <a:off x="12959" y="-2"/>
                  <a:ext cx="261044" cy="48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864" name="Shape 2846"/>
              <p:cNvSpPr/>
              <p:nvPr/>
            </p:nvSpPr>
            <p:spPr>
              <a:xfrm flipH="1">
                <a:off x="924"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865" name="Shape 2847"/>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875" name="Group 2857"/>
            <p:cNvGrpSpPr/>
            <p:nvPr/>
          </p:nvGrpSpPr>
          <p:grpSpPr>
            <a:xfrm>
              <a:off x="1429126" y="875760"/>
              <a:ext cx="513746" cy="157443"/>
              <a:chOff x="-1" y="-1"/>
              <a:chExt cx="513745" cy="157442"/>
            </a:xfrm>
          </p:grpSpPr>
          <p:sp>
            <p:nvSpPr>
              <p:cNvPr id="2867" name="Shape 2849"/>
              <p:cNvSpPr/>
              <p:nvPr/>
            </p:nvSpPr>
            <p:spPr>
              <a:xfrm>
                <a:off x="923" y="68979"/>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868" name="Shape 2850"/>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869" name="Shape 2851"/>
              <p:cNvSpPr/>
              <p:nvPr/>
            </p:nvSpPr>
            <p:spPr>
              <a:xfrm>
                <a:off x="-2" y="-2"/>
                <a:ext cx="510047" cy="103074"/>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872" name="Group 2854"/>
              <p:cNvGrpSpPr/>
              <p:nvPr/>
            </p:nvGrpSpPr>
            <p:grpSpPr>
              <a:xfrm>
                <a:off x="103674" y="25964"/>
                <a:ext cx="286962" cy="48707"/>
                <a:chOff x="0" y="-1"/>
                <a:chExt cx="286961" cy="48705"/>
              </a:xfrm>
            </p:grpSpPr>
            <p:sp>
              <p:nvSpPr>
                <p:cNvPr id="2870" name="Shape 2852"/>
                <p:cNvSpPr/>
                <p:nvPr/>
              </p:nvSpPr>
              <p:spPr>
                <a:xfrm>
                  <a:off x="0" y="-2"/>
                  <a:ext cx="286962"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871" name="Shape 2853"/>
                <p:cNvSpPr/>
                <p:nvPr/>
              </p:nvSpPr>
              <p:spPr>
                <a:xfrm>
                  <a:off x="12959" y="-2"/>
                  <a:ext cx="261044"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873" name="Shape 2855"/>
              <p:cNvSpPr/>
              <p:nvPr/>
            </p:nvSpPr>
            <p:spPr>
              <a:xfrm flipH="1">
                <a:off x="924"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874" name="Shape 2856"/>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2884" name="Group 2866"/>
            <p:cNvGrpSpPr/>
            <p:nvPr/>
          </p:nvGrpSpPr>
          <p:grpSpPr>
            <a:xfrm>
              <a:off x="568378" y="829927"/>
              <a:ext cx="513746" cy="157443"/>
              <a:chOff x="-1" y="-1"/>
              <a:chExt cx="513745" cy="157442"/>
            </a:xfrm>
          </p:grpSpPr>
          <p:sp>
            <p:nvSpPr>
              <p:cNvPr id="2876" name="Shape 2858"/>
              <p:cNvSpPr/>
              <p:nvPr/>
            </p:nvSpPr>
            <p:spPr>
              <a:xfrm>
                <a:off x="923" y="68979"/>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877" name="Shape 2859"/>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878" name="Shape 2860"/>
              <p:cNvSpPr/>
              <p:nvPr/>
            </p:nvSpPr>
            <p:spPr>
              <a:xfrm>
                <a:off x="-2" y="-2"/>
                <a:ext cx="510047" cy="103074"/>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881" name="Group 2863"/>
              <p:cNvGrpSpPr/>
              <p:nvPr/>
            </p:nvGrpSpPr>
            <p:grpSpPr>
              <a:xfrm>
                <a:off x="103674" y="25964"/>
                <a:ext cx="286962" cy="48707"/>
                <a:chOff x="0" y="-1"/>
                <a:chExt cx="286961" cy="48705"/>
              </a:xfrm>
            </p:grpSpPr>
            <p:sp>
              <p:nvSpPr>
                <p:cNvPr id="2879" name="Shape 2861"/>
                <p:cNvSpPr/>
                <p:nvPr/>
              </p:nvSpPr>
              <p:spPr>
                <a:xfrm>
                  <a:off x="0" y="-2"/>
                  <a:ext cx="286962"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880" name="Shape 2862"/>
                <p:cNvSpPr/>
                <p:nvPr/>
              </p:nvSpPr>
              <p:spPr>
                <a:xfrm>
                  <a:off x="12959" y="-2"/>
                  <a:ext cx="261044"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882" name="Shape 2864"/>
              <p:cNvSpPr/>
              <p:nvPr/>
            </p:nvSpPr>
            <p:spPr>
              <a:xfrm flipH="1">
                <a:off x="1850"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883" name="Shape 2865"/>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sp>
        <p:nvSpPr>
          <p:cNvPr id="2886" name="Shape 2868"/>
          <p:cNvSpPr/>
          <p:nvPr/>
        </p:nvSpPr>
        <p:spPr>
          <a:xfrm>
            <a:off x="2382833" y="2609848"/>
            <a:ext cx="238130" cy="261941"/>
          </a:xfrm>
          <a:prstGeom prst="line">
            <a:avLst/>
          </a:prstGeom>
          <a:ln>
            <a:solidFill>
              <a:srgbClr val="000000"/>
            </a:solidFill>
          </a:ln>
        </p:spPr>
        <p:txBody>
          <a:bodyPr lIns="45718" tIns="45718" rIns="45718" bIns="45718"/>
          <a:lstStyle/>
          <a:p>
            <a:pPr/>
          </a:p>
        </p:txBody>
      </p:sp>
      <p:sp>
        <p:nvSpPr>
          <p:cNvPr id="2887" name="Shape 2869"/>
          <p:cNvSpPr/>
          <p:nvPr/>
        </p:nvSpPr>
        <p:spPr>
          <a:xfrm>
            <a:off x="1638299" y="2849559"/>
            <a:ext cx="900114" cy="127005"/>
          </a:xfrm>
          <a:prstGeom prst="line">
            <a:avLst/>
          </a:prstGeom>
          <a:ln>
            <a:solidFill>
              <a:srgbClr val="000000"/>
            </a:solidFill>
          </a:ln>
        </p:spPr>
        <p:txBody>
          <a:bodyPr lIns="45718" tIns="45718" rIns="45718" bIns="45718"/>
          <a:lstStyle/>
          <a:p>
            <a:pPr/>
          </a:p>
        </p:txBody>
      </p:sp>
      <p:sp>
        <p:nvSpPr>
          <p:cNvPr id="2888" name="Shape 2870"/>
          <p:cNvSpPr/>
          <p:nvPr/>
        </p:nvSpPr>
        <p:spPr>
          <a:xfrm flipV="1">
            <a:off x="1235075" y="2973384"/>
            <a:ext cx="1303339" cy="277817"/>
          </a:xfrm>
          <a:prstGeom prst="line">
            <a:avLst/>
          </a:prstGeom>
          <a:ln>
            <a:solidFill>
              <a:srgbClr val="000000"/>
            </a:solidFill>
          </a:ln>
        </p:spPr>
        <p:txBody>
          <a:bodyPr lIns="45718" tIns="45718" rIns="45718" bIns="45718"/>
          <a:lstStyle/>
          <a:p>
            <a:pPr/>
          </a:p>
        </p:txBody>
      </p:sp>
      <p:sp>
        <p:nvSpPr>
          <p:cNvPr id="2889" name="Shape 2871"/>
          <p:cNvSpPr/>
          <p:nvPr/>
        </p:nvSpPr>
        <p:spPr>
          <a:xfrm>
            <a:off x="3916361" y="2411408"/>
            <a:ext cx="307981" cy="573094"/>
          </a:xfrm>
          <a:prstGeom prst="line">
            <a:avLst/>
          </a:prstGeom>
          <a:ln>
            <a:solidFill>
              <a:srgbClr val="000000"/>
            </a:solidFill>
          </a:ln>
        </p:spPr>
        <p:txBody>
          <a:bodyPr lIns="45718" tIns="45718" rIns="45718" bIns="45718"/>
          <a:lstStyle/>
          <a:p>
            <a:pPr/>
          </a:p>
        </p:txBody>
      </p:sp>
      <p:sp>
        <p:nvSpPr>
          <p:cNvPr id="2890" name="Shape 2872"/>
          <p:cNvSpPr/>
          <p:nvPr/>
        </p:nvSpPr>
        <p:spPr>
          <a:xfrm flipH="1">
            <a:off x="4425948" y="2389184"/>
            <a:ext cx="384180" cy="579443"/>
          </a:xfrm>
          <a:prstGeom prst="line">
            <a:avLst/>
          </a:prstGeom>
          <a:ln>
            <a:solidFill>
              <a:srgbClr val="000000"/>
            </a:solidFill>
          </a:ln>
        </p:spPr>
        <p:txBody>
          <a:bodyPr lIns="45718" tIns="45718" rIns="45718" bIns="45718"/>
          <a:lstStyle/>
          <a:p>
            <a:pPr/>
          </a:p>
        </p:txBody>
      </p:sp>
      <p:sp>
        <p:nvSpPr>
          <p:cNvPr id="2891" name="Shape 2873"/>
          <p:cNvSpPr/>
          <p:nvPr/>
        </p:nvSpPr>
        <p:spPr>
          <a:xfrm>
            <a:off x="6770685" y="2900359"/>
            <a:ext cx="215905" cy="1046167"/>
          </a:xfrm>
          <a:prstGeom prst="line">
            <a:avLst/>
          </a:prstGeom>
          <a:ln>
            <a:solidFill>
              <a:srgbClr val="000000"/>
            </a:solidFill>
          </a:ln>
        </p:spPr>
        <p:txBody>
          <a:bodyPr lIns="45718" tIns="45718" rIns="45718" bIns="45718"/>
          <a:lstStyle/>
          <a:p>
            <a:pPr/>
          </a:p>
        </p:txBody>
      </p:sp>
      <p:sp>
        <p:nvSpPr>
          <p:cNvPr id="2892" name="Shape 2874"/>
          <p:cNvSpPr/>
          <p:nvPr/>
        </p:nvSpPr>
        <p:spPr>
          <a:xfrm flipH="1">
            <a:off x="7137400" y="3251198"/>
            <a:ext cx="241305" cy="692157"/>
          </a:xfrm>
          <a:prstGeom prst="line">
            <a:avLst/>
          </a:prstGeom>
          <a:ln>
            <a:solidFill>
              <a:srgbClr val="000000"/>
            </a:solidFill>
          </a:ln>
        </p:spPr>
        <p:txBody>
          <a:bodyPr lIns="45718" tIns="45718" rIns="45718" bIns="45718"/>
          <a:lstStyle/>
          <a:p>
            <a:pPr/>
          </a:p>
        </p:txBody>
      </p:sp>
      <p:sp>
        <p:nvSpPr>
          <p:cNvPr id="2893" name="Shape 2875"/>
          <p:cNvSpPr/>
          <p:nvPr/>
        </p:nvSpPr>
        <p:spPr>
          <a:xfrm>
            <a:off x="4642186" y="4128110"/>
            <a:ext cx="1517319" cy="177194"/>
          </a:xfrm>
          <a:prstGeom prst="line">
            <a:avLst/>
          </a:prstGeom>
          <a:ln>
            <a:solidFill>
              <a:srgbClr val="000000"/>
            </a:solidFill>
          </a:ln>
        </p:spPr>
        <p:txBody>
          <a:bodyPr lIns="45718" tIns="45718" rIns="45718" bIns="45718"/>
          <a:lstStyle/>
          <a:p>
            <a:pPr/>
          </a:p>
        </p:txBody>
      </p:sp>
      <p:sp>
        <p:nvSpPr>
          <p:cNvPr id="2894" name="Shape 2876"/>
          <p:cNvSpPr/>
          <p:nvPr/>
        </p:nvSpPr>
        <p:spPr>
          <a:xfrm flipH="1" flipV="1">
            <a:off x="7454899" y="4573587"/>
            <a:ext cx="796931" cy="614368"/>
          </a:xfrm>
          <a:prstGeom prst="line">
            <a:avLst/>
          </a:prstGeom>
          <a:ln>
            <a:solidFill>
              <a:srgbClr val="000000"/>
            </a:solidFill>
          </a:ln>
        </p:spPr>
        <p:txBody>
          <a:bodyPr lIns="45718" tIns="45718" rIns="45718" bIns="45718"/>
          <a:lstStyle/>
          <a:p>
            <a:pPr/>
          </a:p>
        </p:txBody>
      </p:sp>
      <p:sp>
        <p:nvSpPr>
          <p:cNvPr id="2895" name="Shape 2877"/>
          <p:cNvSpPr/>
          <p:nvPr/>
        </p:nvSpPr>
        <p:spPr>
          <a:xfrm flipH="1" flipV="1">
            <a:off x="6496048" y="4722813"/>
            <a:ext cx="1047756" cy="966789"/>
          </a:xfrm>
          <a:prstGeom prst="line">
            <a:avLst/>
          </a:prstGeom>
          <a:ln>
            <a:solidFill>
              <a:srgbClr val="000000"/>
            </a:solidFill>
          </a:ln>
        </p:spPr>
        <p:txBody>
          <a:bodyPr lIns="45718" tIns="45718" rIns="45718" bIns="45718"/>
          <a:lstStyle/>
          <a:p>
            <a:pPr/>
          </a:p>
        </p:txBody>
      </p:sp>
      <p:sp>
        <p:nvSpPr>
          <p:cNvPr id="2896" name="Shape 2878"/>
          <p:cNvSpPr/>
          <p:nvPr/>
        </p:nvSpPr>
        <p:spPr>
          <a:xfrm flipH="1" flipV="1">
            <a:off x="5319712" y="4694237"/>
            <a:ext cx="285756" cy="1160468"/>
          </a:xfrm>
          <a:prstGeom prst="line">
            <a:avLst/>
          </a:prstGeom>
          <a:ln>
            <a:solidFill>
              <a:srgbClr val="000000"/>
            </a:solidFill>
          </a:ln>
        </p:spPr>
        <p:txBody>
          <a:bodyPr lIns="45718" tIns="45718" rIns="45718" bIns="45718"/>
          <a:lstStyle/>
          <a:p>
            <a:pPr/>
          </a:p>
        </p:txBody>
      </p:sp>
      <p:sp>
        <p:nvSpPr>
          <p:cNvPr id="2897" name="Shape 2879"/>
          <p:cNvSpPr/>
          <p:nvPr/>
        </p:nvSpPr>
        <p:spPr>
          <a:xfrm flipH="1" flipV="1">
            <a:off x="4068762" y="5045074"/>
            <a:ext cx="371481" cy="973139"/>
          </a:xfrm>
          <a:prstGeom prst="line">
            <a:avLst/>
          </a:prstGeom>
          <a:ln>
            <a:solidFill>
              <a:srgbClr val="000000"/>
            </a:solidFill>
          </a:ln>
        </p:spPr>
        <p:txBody>
          <a:bodyPr lIns="45718" tIns="45718" rIns="45718" bIns="45718"/>
          <a:lstStyle/>
          <a:p>
            <a:pPr/>
          </a:p>
        </p:txBody>
      </p:sp>
      <p:sp>
        <p:nvSpPr>
          <p:cNvPr id="2898" name="Shape 2880"/>
          <p:cNvSpPr/>
          <p:nvPr/>
        </p:nvSpPr>
        <p:spPr>
          <a:xfrm flipH="1" flipV="1">
            <a:off x="3144835" y="5192712"/>
            <a:ext cx="244479" cy="661993"/>
          </a:xfrm>
          <a:prstGeom prst="line">
            <a:avLst/>
          </a:prstGeom>
          <a:ln>
            <a:solidFill>
              <a:srgbClr val="000000"/>
            </a:solidFill>
          </a:ln>
        </p:spPr>
        <p:txBody>
          <a:bodyPr lIns="45718" tIns="45718" rIns="45718" bIns="45718"/>
          <a:lstStyle/>
          <a:p>
            <a:pPr/>
          </a:p>
        </p:txBody>
      </p:sp>
      <p:sp>
        <p:nvSpPr>
          <p:cNvPr id="2899" name="Shape 2881"/>
          <p:cNvSpPr/>
          <p:nvPr/>
        </p:nvSpPr>
        <p:spPr>
          <a:xfrm flipV="1">
            <a:off x="1790699" y="5160963"/>
            <a:ext cx="401644" cy="209555"/>
          </a:xfrm>
          <a:prstGeom prst="line">
            <a:avLst/>
          </a:prstGeom>
          <a:ln>
            <a:solidFill>
              <a:srgbClr val="000000"/>
            </a:solidFill>
          </a:ln>
        </p:spPr>
        <p:txBody>
          <a:bodyPr lIns="45718" tIns="45718" rIns="45718" bIns="45718"/>
          <a:lstStyle/>
          <a:p>
            <a:pPr/>
          </a:p>
        </p:txBody>
      </p:sp>
      <p:sp>
        <p:nvSpPr>
          <p:cNvPr id="2900" name="Shape 2882"/>
          <p:cNvSpPr/>
          <p:nvPr/>
        </p:nvSpPr>
        <p:spPr>
          <a:xfrm flipV="1">
            <a:off x="1362074" y="5045072"/>
            <a:ext cx="706443" cy="44456"/>
          </a:xfrm>
          <a:prstGeom prst="line">
            <a:avLst/>
          </a:prstGeom>
          <a:ln>
            <a:solidFill>
              <a:srgbClr val="000000"/>
            </a:solidFill>
          </a:ln>
        </p:spPr>
        <p:txBody>
          <a:bodyPr lIns="45718" tIns="45718" rIns="45718" bIns="45718"/>
          <a:lstStyle/>
          <a:p>
            <a:pPr/>
          </a:p>
        </p:txBody>
      </p:sp>
      <p:sp>
        <p:nvSpPr>
          <p:cNvPr id="2901" name="Shape 2883"/>
          <p:cNvSpPr/>
          <p:nvPr/>
        </p:nvSpPr>
        <p:spPr>
          <a:xfrm>
            <a:off x="1155699" y="4376737"/>
            <a:ext cx="996955" cy="4769"/>
          </a:xfrm>
          <a:prstGeom prst="line">
            <a:avLst/>
          </a:prstGeom>
          <a:ln>
            <a:solidFill>
              <a:srgbClr val="000000"/>
            </a:solidFill>
          </a:ln>
        </p:spPr>
        <p:txBody>
          <a:bodyPr lIns="45718" tIns="45718" rIns="45718" bIns="45718"/>
          <a:lstStyle/>
          <a:p>
            <a:pPr/>
          </a:p>
        </p:txBody>
      </p:sp>
      <p:sp>
        <p:nvSpPr>
          <p:cNvPr id="2902" name="Shape 2884"/>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2903" name="Shape 2885"/>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5" name="Shape 2887"/>
          <p:cNvSpPr txBox="1"/>
          <p:nvPr>
            <p:ph type="title" idx="4294967295"/>
          </p:nvPr>
        </p:nvSpPr>
        <p:spPr>
          <a:xfrm>
            <a:off x="255587" y="165100"/>
            <a:ext cx="8096251" cy="650875"/>
          </a:xfrm>
          <a:prstGeom prst="rect">
            <a:avLst/>
          </a:prstGeom>
        </p:spPr>
        <p:txBody>
          <a:bodyPr/>
          <a:lstStyle>
            <a:lvl1pPr>
              <a:defRPr sz="3600"/>
            </a:lvl1pPr>
          </a:lstStyle>
          <a:p>
            <a:pPr/>
            <a:r>
              <a:t>Internet structure: network of networks</a:t>
            </a:r>
          </a:p>
        </p:txBody>
      </p:sp>
      <p:pic>
        <p:nvPicPr>
          <p:cNvPr id="2906" name="image4.png" descr="image4.png"/>
          <p:cNvPicPr>
            <a:picLocks noChangeAspect="1"/>
          </p:cNvPicPr>
          <p:nvPr/>
        </p:nvPicPr>
        <p:blipFill>
          <a:blip r:embed="rId2">
            <a:extLst/>
          </a:blip>
          <a:stretch>
            <a:fillRect/>
          </a:stretch>
        </p:blipFill>
        <p:spPr>
          <a:xfrm>
            <a:off x="327025" y="674687"/>
            <a:ext cx="7769225" cy="173043"/>
          </a:xfrm>
          <a:prstGeom prst="rect">
            <a:avLst/>
          </a:prstGeom>
          <a:ln w="12700">
            <a:miter lim="400000"/>
          </a:ln>
        </p:spPr>
      </p:pic>
      <p:grpSp>
        <p:nvGrpSpPr>
          <p:cNvPr id="2961" name="Group 2943"/>
          <p:cNvGrpSpPr/>
          <p:nvPr/>
        </p:nvGrpSpPr>
        <p:grpSpPr>
          <a:xfrm>
            <a:off x="420543" y="1806030"/>
            <a:ext cx="8412053" cy="4644167"/>
            <a:chOff x="0" y="0"/>
            <a:chExt cx="8412052" cy="4644166"/>
          </a:xfrm>
        </p:grpSpPr>
        <p:grpSp>
          <p:nvGrpSpPr>
            <p:cNvPr id="2909" name="Group 2891"/>
            <p:cNvGrpSpPr/>
            <p:nvPr/>
          </p:nvGrpSpPr>
          <p:grpSpPr>
            <a:xfrm>
              <a:off x="1407911" y="436981"/>
              <a:ext cx="589772" cy="412971"/>
              <a:chOff x="12" y="-5"/>
              <a:chExt cx="589770" cy="412969"/>
            </a:xfrm>
          </p:grpSpPr>
          <p:sp>
            <p:nvSpPr>
              <p:cNvPr id="2907" name="Shape 2889"/>
              <p:cNvSpPr/>
              <p:nvPr/>
            </p:nvSpPr>
            <p:spPr>
              <a:xfrm>
                <a:off x="12" y="-6"/>
                <a:ext cx="589772"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908" name="Shape 2890"/>
              <p:cNvSpPr txBox="1"/>
              <p:nvPr/>
            </p:nvSpPr>
            <p:spPr>
              <a:xfrm>
                <a:off x="139592" y="17359"/>
                <a:ext cx="428149"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912" name="Group 2894"/>
            <p:cNvGrpSpPr/>
            <p:nvPr/>
          </p:nvGrpSpPr>
          <p:grpSpPr>
            <a:xfrm>
              <a:off x="252056" y="1237019"/>
              <a:ext cx="589770" cy="412971"/>
              <a:chOff x="12" y="-5"/>
              <a:chExt cx="589768" cy="412969"/>
            </a:xfrm>
          </p:grpSpPr>
          <p:sp>
            <p:nvSpPr>
              <p:cNvPr id="2910" name="Shape 2892"/>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911" name="Shape 2893"/>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915" name="Group 2897"/>
            <p:cNvGrpSpPr/>
            <p:nvPr/>
          </p:nvGrpSpPr>
          <p:grpSpPr>
            <a:xfrm>
              <a:off x="5917024" y="690961"/>
              <a:ext cx="589770" cy="412971"/>
              <a:chOff x="12" y="-5"/>
              <a:chExt cx="589768" cy="412969"/>
            </a:xfrm>
          </p:grpSpPr>
          <p:sp>
            <p:nvSpPr>
              <p:cNvPr id="2913" name="Shape 2895"/>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914" name="Shape 2896"/>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918" name="Group 2900"/>
            <p:cNvGrpSpPr/>
            <p:nvPr/>
          </p:nvGrpSpPr>
          <p:grpSpPr>
            <a:xfrm>
              <a:off x="823633" y="3548247"/>
              <a:ext cx="589770" cy="412972"/>
              <a:chOff x="12" y="-5"/>
              <a:chExt cx="589768" cy="412970"/>
            </a:xfrm>
          </p:grpSpPr>
          <p:sp>
            <p:nvSpPr>
              <p:cNvPr id="2916" name="Shape 2898"/>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917" name="Shape 2899"/>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921" name="Group 2903"/>
            <p:cNvGrpSpPr/>
            <p:nvPr/>
          </p:nvGrpSpPr>
          <p:grpSpPr>
            <a:xfrm>
              <a:off x="404476" y="2925994"/>
              <a:ext cx="589771" cy="412970"/>
              <a:chOff x="12" y="-5"/>
              <a:chExt cx="589770" cy="412969"/>
            </a:xfrm>
          </p:grpSpPr>
          <p:sp>
            <p:nvSpPr>
              <p:cNvPr id="2919" name="Shape 2901"/>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920" name="Shape 2902"/>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924" name="Group 2906"/>
            <p:cNvGrpSpPr/>
            <p:nvPr/>
          </p:nvGrpSpPr>
          <p:grpSpPr>
            <a:xfrm>
              <a:off x="175846" y="2265643"/>
              <a:ext cx="589770" cy="412971"/>
              <a:chOff x="12" y="-5"/>
              <a:chExt cx="589768" cy="412969"/>
            </a:xfrm>
          </p:grpSpPr>
          <p:sp>
            <p:nvSpPr>
              <p:cNvPr id="2922" name="Shape 2904"/>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923" name="Shape 2905"/>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927" name="Group 2909"/>
            <p:cNvGrpSpPr/>
            <p:nvPr/>
          </p:nvGrpSpPr>
          <p:grpSpPr>
            <a:xfrm>
              <a:off x="6666426" y="1122728"/>
              <a:ext cx="589770" cy="412971"/>
              <a:chOff x="12" y="-5"/>
              <a:chExt cx="589768" cy="412969"/>
            </a:xfrm>
          </p:grpSpPr>
          <p:sp>
            <p:nvSpPr>
              <p:cNvPr id="2925" name="Shape 2907"/>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926" name="Shape 2908"/>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930" name="Group 2912"/>
            <p:cNvGrpSpPr/>
            <p:nvPr/>
          </p:nvGrpSpPr>
          <p:grpSpPr>
            <a:xfrm>
              <a:off x="3008330" y="195699"/>
              <a:ext cx="589770" cy="412972"/>
              <a:chOff x="12" y="-5"/>
              <a:chExt cx="589768" cy="412970"/>
            </a:xfrm>
          </p:grpSpPr>
          <p:sp>
            <p:nvSpPr>
              <p:cNvPr id="2928" name="Shape 2910"/>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929" name="Shape 2911"/>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933" name="Group 2915"/>
            <p:cNvGrpSpPr/>
            <p:nvPr/>
          </p:nvGrpSpPr>
          <p:grpSpPr>
            <a:xfrm>
              <a:off x="633107" y="843349"/>
              <a:ext cx="589770" cy="412972"/>
              <a:chOff x="12" y="-5"/>
              <a:chExt cx="589768" cy="412970"/>
            </a:xfrm>
          </p:grpSpPr>
          <p:sp>
            <p:nvSpPr>
              <p:cNvPr id="2931" name="Shape 2913"/>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932" name="Shape 2914"/>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936" name="Group 2918"/>
            <p:cNvGrpSpPr/>
            <p:nvPr/>
          </p:nvGrpSpPr>
          <p:grpSpPr>
            <a:xfrm>
              <a:off x="3922854" y="170301"/>
              <a:ext cx="589770" cy="412972"/>
              <a:chOff x="12" y="-5"/>
              <a:chExt cx="589768" cy="412970"/>
            </a:xfrm>
          </p:grpSpPr>
          <p:sp>
            <p:nvSpPr>
              <p:cNvPr id="2934" name="Shape 2916"/>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935" name="Shape 2917"/>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939" name="Group 2921"/>
            <p:cNvGrpSpPr/>
            <p:nvPr/>
          </p:nvGrpSpPr>
          <p:grpSpPr>
            <a:xfrm>
              <a:off x="6983968" y="3802228"/>
              <a:ext cx="589771" cy="412971"/>
              <a:chOff x="12" y="-5"/>
              <a:chExt cx="589770" cy="412969"/>
            </a:xfrm>
          </p:grpSpPr>
          <p:sp>
            <p:nvSpPr>
              <p:cNvPr id="2937" name="Shape 2919"/>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938" name="Shape 2920"/>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942" name="Group 2924"/>
            <p:cNvGrpSpPr/>
            <p:nvPr/>
          </p:nvGrpSpPr>
          <p:grpSpPr>
            <a:xfrm>
              <a:off x="7822281" y="3154577"/>
              <a:ext cx="589771" cy="412970"/>
              <a:chOff x="12" y="-5"/>
              <a:chExt cx="589770" cy="412969"/>
            </a:xfrm>
          </p:grpSpPr>
          <p:sp>
            <p:nvSpPr>
              <p:cNvPr id="2940" name="Shape 2922"/>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941" name="Shape 2923"/>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945" name="Group 2927"/>
            <p:cNvGrpSpPr/>
            <p:nvPr/>
          </p:nvGrpSpPr>
          <p:grpSpPr>
            <a:xfrm>
              <a:off x="7593651" y="2240245"/>
              <a:ext cx="589770" cy="412971"/>
              <a:chOff x="12" y="-5"/>
              <a:chExt cx="589768" cy="412969"/>
            </a:xfrm>
          </p:grpSpPr>
          <p:sp>
            <p:nvSpPr>
              <p:cNvPr id="2943" name="Shape 2925"/>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944" name="Shape 2926"/>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948" name="Group 2930"/>
            <p:cNvGrpSpPr/>
            <p:nvPr/>
          </p:nvGrpSpPr>
          <p:grpSpPr>
            <a:xfrm>
              <a:off x="4748466" y="4043509"/>
              <a:ext cx="589771" cy="412971"/>
              <a:chOff x="12" y="-5"/>
              <a:chExt cx="589770" cy="412969"/>
            </a:xfrm>
          </p:grpSpPr>
          <p:sp>
            <p:nvSpPr>
              <p:cNvPr id="2946" name="Shape 2928"/>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947" name="Shape 2929"/>
              <p:cNvSpPr txBox="1"/>
              <p:nvPr/>
            </p:nvSpPr>
            <p:spPr>
              <a:xfrm>
                <a:off x="139591" y="17359"/>
                <a:ext cx="428149"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951" name="Group 2933"/>
            <p:cNvGrpSpPr/>
            <p:nvPr/>
          </p:nvGrpSpPr>
          <p:grpSpPr>
            <a:xfrm>
              <a:off x="3833942" y="4183199"/>
              <a:ext cx="589770" cy="412971"/>
              <a:chOff x="12" y="-5"/>
              <a:chExt cx="589768" cy="412969"/>
            </a:xfrm>
          </p:grpSpPr>
          <p:sp>
            <p:nvSpPr>
              <p:cNvPr id="2949" name="Shape 2931"/>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950" name="Shape 2932"/>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2954" name="Group 2936"/>
            <p:cNvGrpSpPr/>
            <p:nvPr/>
          </p:nvGrpSpPr>
          <p:grpSpPr>
            <a:xfrm>
              <a:off x="2614578" y="4030810"/>
              <a:ext cx="589770" cy="412971"/>
              <a:chOff x="12" y="-5"/>
              <a:chExt cx="589768" cy="412969"/>
            </a:xfrm>
          </p:grpSpPr>
          <p:sp>
            <p:nvSpPr>
              <p:cNvPr id="2952" name="Shape 2934"/>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2953" name="Shape 2935"/>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sp>
          <p:nvSpPr>
            <p:cNvPr id="2955" name="Shape 2937"/>
            <p:cNvSpPr txBox="1"/>
            <p:nvPr/>
          </p:nvSpPr>
          <p:spPr>
            <a:xfrm rot="1053503">
              <a:off x="5025366" y="81425"/>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956" name="Shape 2938"/>
            <p:cNvSpPr txBox="1"/>
            <p:nvPr/>
          </p:nvSpPr>
          <p:spPr>
            <a:xfrm rot="2829263">
              <a:off x="7328718" y="1539843"/>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957" name="Shape 2939"/>
            <p:cNvSpPr txBox="1"/>
            <p:nvPr/>
          </p:nvSpPr>
          <p:spPr>
            <a:xfrm rot="9845918">
              <a:off x="6060399" y="4092875"/>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958" name="Shape 2940"/>
            <p:cNvSpPr txBox="1"/>
            <p:nvPr/>
          </p:nvSpPr>
          <p:spPr>
            <a:xfrm rot="11651262">
              <a:off x="1686101" y="4018161"/>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959" name="Shape 2941"/>
            <p:cNvSpPr txBox="1"/>
            <p:nvPr/>
          </p:nvSpPr>
          <p:spPr>
            <a:xfrm rot="16607303">
              <a:off x="44475" y="1729481"/>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2960" name="Shape 2942"/>
            <p:cNvSpPr txBox="1"/>
            <p:nvPr/>
          </p:nvSpPr>
          <p:spPr>
            <a:xfrm rot="20582737">
              <a:off x="2204210" y="56213"/>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grpSp>
      <p:sp>
        <p:nvSpPr>
          <p:cNvPr id="2962" name="Shape 2944"/>
          <p:cNvSpPr txBox="1"/>
          <p:nvPr/>
        </p:nvSpPr>
        <p:spPr>
          <a:xfrm>
            <a:off x="473075" y="1073149"/>
            <a:ext cx="8204200" cy="58483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85000"/>
              </a:lnSpc>
              <a:spcBef>
                <a:spcPts val="400"/>
              </a:spcBef>
              <a:defRPr sz="1800">
                <a:latin typeface="Gill Sans MT"/>
                <a:ea typeface="Gill Sans MT"/>
                <a:cs typeface="Gill Sans MT"/>
                <a:sym typeface="Gill Sans MT"/>
              </a:defRPr>
            </a:lvl1pPr>
          </a:lstStyle>
          <a:p>
            <a:pPr/>
            <a:r>
              <a:t>But if one global ISP is viable business, there will be competitors ….  which must be interconnected</a:t>
            </a:r>
          </a:p>
        </p:txBody>
      </p:sp>
      <p:grpSp>
        <p:nvGrpSpPr>
          <p:cNvPr id="3046" name="Group 3028"/>
          <p:cNvGrpSpPr/>
          <p:nvPr/>
        </p:nvGrpSpPr>
        <p:grpSpPr>
          <a:xfrm>
            <a:off x="4546592" y="3746492"/>
            <a:ext cx="3225814" cy="1117614"/>
            <a:chOff x="0" y="0"/>
            <a:chExt cx="3225813" cy="1117613"/>
          </a:xfrm>
        </p:grpSpPr>
        <p:sp>
          <p:nvSpPr>
            <p:cNvPr id="2963" name="Shape 2945"/>
            <p:cNvSpPr/>
            <p:nvPr/>
          </p:nvSpPr>
          <p:spPr>
            <a:xfrm>
              <a:off x="-1" y="-1"/>
              <a:ext cx="3225814" cy="1117614"/>
            </a:xfrm>
            <a:prstGeom prst="ellipse">
              <a:avLst/>
            </a:prstGeom>
            <a:solidFill>
              <a:schemeClr val="accent1"/>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grpSp>
          <p:nvGrpSpPr>
            <p:cNvPr id="2972" name="Group 2954"/>
            <p:cNvGrpSpPr/>
            <p:nvPr/>
          </p:nvGrpSpPr>
          <p:grpSpPr>
            <a:xfrm>
              <a:off x="683261" y="94598"/>
              <a:ext cx="537000" cy="150599"/>
              <a:chOff x="-1" y="0"/>
              <a:chExt cx="536998" cy="150598"/>
            </a:xfrm>
          </p:grpSpPr>
          <p:sp>
            <p:nvSpPr>
              <p:cNvPr id="2964" name="Shape 2946"/>
              <p:cNvSpPr/>
              <p:nvPr/>
            </p:nvSpPr>
            <p:spPr>
              <a:xfrm>
                <a:off x="966" y="65981"/>
                <a:ext cx="533136" cy="846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965" name="Shape 2947"/>
              <p:cNvSpPr/>
              <p:nvPr/>
            </p:nvSpPr>
            <p:spPr>
              <a:xfrm>
                <a:off x="967" y="57442"/>
                <a:ext cx="536031"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966" name="Shape 2948"/>
              <p:cNvSpPr/>
              <p:nvPr/>
            </p:nvSpPr>
            <p:spPr>
              <a:xfrm>
                <a:off x="-2" y="-1"/>
                <a:ext cx="533133" cy="985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969" name="Group 2951"/>
              <p:cNvGrpSpPr/>
              <p:nvPr/>
            </p:nvGrpSpPr>
            <p:grpSpPr>
              <a:xfrm>
                <a:off x="108364" y="24837"/>
                <a:ext cx="299954" cy="46587"/>
                <a:chOff x="0" y="-1"/>
                <a:chExt cx="299952" cy="46586"/>
              </a:xfrm>
            </p:grpSpPr>
            <p:sp>
              <p:nvSpPr>
                <p:cNvPr id="2967" name="Shape 2949"/>
                <p:cNvSpPr/>
                <p:nvPr/>
              </p:nvSpPr>
              <p:spPr>
                <a:xfrm>
                  <a:off x="0" y="-2"/>
                  <a:ext cx="299953" cy="46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968" name="Shape 2950"/>
                <p:cNvSpPr/>
                <p:nvPr/>
              </p:nvSpPr>
              <p:spPr>
                <a:xfrm>
                  <a:off x="13547" y="-2"/>
                  <a:ext cx="272861" cy="46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970" name="Shape 2952"/>
              <p:cNvSpPr/>
              <p:nvPr/>
            </p:nvSpPr>
            <p:spPr>
              <a:xfrm flipH="1">
                <a:off x="966" y="48128"/>
                <a:ext cx="6" cy="6365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971" name="Shape 2953"/>
              <p:cNvSpPr/>
              <p:nvPr/>
            </p:nvSpPr>
            <p:spPr>
              <a:xfrm>
                <a:off x="534092" y="49680"/>
                <a:ext cx="6" cy="6365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2973" name="Shape 2955"/>
            <p:cNvSpPr/>
            <p:nvPr/>
          </p:nvSpPr>
          <p:spPr>
            <a:xfrm>
              <a:off x="1216382" y="143504"/>
              <a:ext cx="983124" cy="111256"/>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974" name="Shape 2956"/>
            <p:cNvSpPr/>
            <p:nvPr/>
          </p:nvSpPr>
          <p:spPr>
            <a:xfrm>
              <a:off x="1686878" y="438768"/>
              <a:ext cx="121710" cy="6795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975" name="Shape 2957"/>
            <p:cNvSpPr/>
            <p:nvPr/>
          </p:nvSpPr>
          <p:spPr>
            <a:xfrm flipV="1">
              <a:off x="1486186" y="604834"/>
              <a:ext cx="245296" cy="3718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976" name="Shape 2958"/>
            <p:cNvSpPr/>
            <p:nvPr/>
          </p:nvSpPr>
          <p:spPr>
            <a:xfrm flipV="1">
              <a:off x="1188911" y="461954"/>
              <a:ext cx="194314" cy="89297"/>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977" name="Shape 2959"/>
            <p:cNvSpPr/>
            <p:nvPr/>
          </p:nvSpPr>
          <p:spPr>
            <a:xfrm flipV="1">
              <a:off x="888256" y="704636"/>
              <a:ext cx="194314" cy="89296"/>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978" name="Shape 2960"/>
            <p:cNvSpPr/>
            <p:nvPr/>
          </p:nvSpPr>
          <p:spPr>
            <a:xfrm flipV="1">
              <a:off x="1702699" y="644949"/>
              <a:ext cx="254983" cy="206107"/>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979" name="Shape 2961"/>
            <p:cNvSpPr/>
            <p:nvPr/>
          </p:nvSpPr>
          <p:spPr>
            <a:xfrm flipH="1" flipV="1">
              <a:off x="2198072" y="633414"/>
              <a:ext cx="357782" cy="101360"/>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980" name="Shape 2962"/>
            <p:cNvSpPr/>
            <p:nvPr/>
          </p:nvSpPr>
          <p:spPr>
            <a:xfrm flipV="1">
              <a:off x="2183790" y="350811"/>
              <a:ext cx="285618" cy="159436"/>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981" name="Shape 2963"/>
            <p:cNvSpPr/>
            <p:nvPr/>
          </p:nvSpPr>
          <p:spPr>
            <a:xfrm flipH="1" flipV="1">
              <a:off x="950791" y="245189"/>
              <a:ext cx="414252" cy="7104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2982" name="Shape 2964"/>
            <p:cNvSpPr txBox="1"/>
            <p:nvPr/>
          </p:nvSpPr>
          <p:spPr>
            <a:xfrm>
              <a:off x="110351" y="347592"/>
              <a:ext cx="595394" cy="396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i="1" sz="2000">
                  <a:latin typeface="Gill Sans MT"/>
                  <a:ea typeface="Gill Sans MT"/>
                  <a:cs typeface="Gill Sans MT"/>
                  <a:sym typeface="Gill Sans MT"/>
                </a:defRPr>
              </a:lvl1pPr>
            </a:lstStyle>
            <a:p>
              <a:pPr/>
              <a:r>
                <a:t>ISP B</a:t>
              </a:r>
            </a:p>
          </p:txBody>
        </p:sp>
        <p:grpSp>
          <p:nvGrpSpPr>
            <p:cNvPr id="2991" name="Group 2973"/>
            <p:cNvGrpSpPr/>
            <p:nvPr/>
          </p:nvGrpSpPr>
          <p:grpSpPr>
            <a:xfrm>
              <a:off x="1720152" y="493713"/>
              <a:ext cx="537000" cy="150600"/>
              <a:chOff x="-1" y="0"/>
              <a:chExt cx="536998" cy="150598"/>
            </a:xfrm>
          </p:grpSpPr>
          <p:sp>
            <p:nvSpPr>
              <p:cNvPr id="2983" name="Shape 2965"/>
              <p:cNvSpPr/>
              <p:nvPr/>
            </p:nvSpPr>
            <p:spPr>
              <a:xfrm>
                <a:off x="966" y="65981"/>
                <a:ext cx="533136" cy="846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984" name="Shape 2966"/>
              <p:cNvSpPr/>
              <p:nvPr/>
            </p:nvSpPr>
            <p:spPr>
              <a:xfrm>
                <a:off x="967" y="57442"/>
                <a:ext cx="536031"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985" name="Shape 2967"/>
              <p:cNvSpPr/>
              <p:nvPr/>
            </p:nvSpPr>
            <p:spPr>
              <a:xfrm>
                <a:off x="-2" y="-1"/>
                <a:ext cx="533133" cy="9858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988" name="Group 2970"/>
              <p:cNvGrpSpPr/>
              <p:nvPr/>
            </p:nvGrpSpPr>
            <p:grpSpPr>
              <a:xfrm>
                <a:off x="108364" y="24837"/>
                <a:ext cx="299954" cy="46590"/>
                <a:chOff x="0" y="-1"/>
                <a:chExt cx="299952" cy="46588"/>
              </a:xfrm>
            </p:grpSpPr>
            <p:sp>
              <p:nvSpPr>
                <p:cNvPr id="2986" name="Shape 2968"/>
                <p:cNvSpPr/>
                <p:nvPr/>
              </p:nvSpPr>
              <p:spPr>
                <a:xfrm>
                  <a:off x="0" y="-2"/>
                  <a:ext cx="29995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987" name="Shape 2969"/>
                <p:cNvSpPr/>
                <p:nvPr/>
              </p:nvSpPr>
              <p:spPr>
                <a:xfrm>
                  <a:off x="13547" y="-2"/>
                  <a:ext cx="272861"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989" name="Shape 2971"/>
              <p:cNvSpPr/>
              <p:nvPr/>
            </p:nvSpPr>
            <p:spPr>
              <a:xfrm flipH="1">
                <a:off x="1934" y="47351"/>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990" name="Shape 2972"/>
              <p:cNvSpPr/>
              <p:nvPr/>
            </p:nvSpPr>
            <p:spPr>
              <a:xfrm>
                <a:off x="534092" y="48904"/>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000" name="Group 2982"/>
            <p:cNvGrpSpPr/>
            <p:nvPr/>
          </p:nvGrpSpPr>
          <p:grpSpPr>
            <a:xfrm>
              <a:off x="931339" y="554810"/>
              <a:ext cx="537002" cy="150599"/>
              <a:chOff x="-1" y="0"/>
              <a:chExt cx="537000" cy="150598"/>
            </a:xfrm>
          </p:grpSpPr>
          <p:sp>
            <p:nvSpPr>
              <p:cNvPr id="2992" name="Shape 2974"/>
              <p:cNvSpPr/>
              <p:nvPr/>
            </p:nvSpPr>
            <p:spPr>
              <a:xfrm>
                <a:off x="966" y="65981"/>
                <a:ext cx="533138" cy="846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2993" name="Shape 2975"/>
              <p:cNvSpPr/>
              <p:nvPr/>
            </p:nvSpPr>
            <p:spPr>
              <a:xfrm>
                <a:off x="968" y="57442"/>
                <a:ext cx="536032"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2994" name="Shape 2976"/>
              <p:cNvSpPr/>
              <p:nvPr/>
            </p:nvSpPr>
            <p:spPr>
              <a:xfrm>
                <a:off x="-2" y="-1"/>
                <a:ext cx="533136" cy="9858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2997" name="Group 2979"/>
              <p:cNvGrpSpPr/>
              <p:nvPr/>
            </p:nvGrpSpPr>
            <p:grpSpPr>
              <a:xfrm>
                <a:off x="108367" y="24837"/>
                <a:ext cx="299953" cy="46590"/>
                <a:chOff x="0" y="-1"/>
                <a:chExt cx="299952" cy="46588"/>
              </a:xfrm>
            </p:grpSpPr>
            <p:sp>
              <p:nvSpPr>
                <p:cNvPr id="2995" name="Shape 2977"/>
                <p:cNvSpPr/>
                <p:nvPr/>
              </p:nvSpPr>
              <p:spPr>
                <a:xfrm>
                  <a:off x="0" y="-2"/>
                  <a:ext cx="29995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996" name="Shape 2978"/>
                <p:cNvSpPr/>
                <p:nvPr/>
              </p:nvSpPr>
              <p:spPr>
                <a:xfrm>
                  <a:off x="13545" y="-2"/>
                  <a:ext cx="27286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2998" name="Shape 2980"/>
              <p:cNvSpPr/>
              <p:nvPr/>
            </p:nvSpPr>
            <p:spPr>
              <a:xfrm flipH="1">
                <a:off x="1936" y="43470"/>
                <a:ext cx="6" cy="68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2999" name="Shape 2981"/>
              <p:cNvSpPr/>
              <p:nvPr/>
            </p:nvSpPr>
            <p:spPr>
              <a:xfrm>
                <a:off x="534094" y="45023"/>
                <a:ext cx="6" cy="6676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009" name="Group 2991"/>
            <p:cNvGrpSpPr/>
            <p:nvPr/>
          </p:nvGrpSpPr>
          <p:grpSpPr>
            <a:xfrm>
              <a:off x="1221928" y="312403"/>
              <a:ext cx="537002" cy="150602"/>
              <a:chOff x="-1" y="0"/>
              <a:chExt cx="537000" cy="150601"/>
            </a:xfrm>
          </p:grpSpPr>
          <p:sp>
            <p:nvSpPr>
              <p:cNvPr id="3001" name="Shape 2983"/>
              <p:cNvSpPr/>
              <p:nvPr/>
            </p:nvSpPr>
            <p:spPr>
              <a:xfrm>
                <a:off x="966" y="65982"/>
                <a:ext cx="533138" cy="8461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002" name="Shape 2984"/>
              <p:cNvSpPr/>
              <p:nvPr/>
            </p:nvSpPr>
            <p:spPr>
              <a:xfrm>
                <a:off x="968" y="57442"/>
                <a:ext cx="536032"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003" name="Shape 2985"/>
              <p:cNvSpPr/>
              <p:nvPr/>
            </p:nvSpPr>
            <p:spPr>
              <a:xfrm>
                <a:off x="-2" y="-1"/>
                <a:ext cx="533136" cy="9859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006" name="Group 2988"/>
              <p:cNvGrpSpPr/>
              <p:nvPr/>
            </p:nvGrpSpPr>
            <p:grpSpPr>
              <a:xfrm>
                <a:off x="108367" y="24837"/>
                <a:ext cx="299953" cy="46592"/>
                <a:chOff x="0" y="0"/>
                <a:chExt cx="299952" cy="46590"/>
              </a:xfrm>
            </p:grpSpPr>
            <p:sp>
              <p:nvSpPr>
                <p:cNvPr id="3004" name="Shape 2986"/>
                <p:cNvSpPr/>
                <p:nvPr/>
              </p:nvSpPr>
              <p:spPr>
                <a:xfrm>
                  <a:off x="0" y="-1"/>
                  <a:ext cx="299953"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005" name="Shape 2987"/>
                <p:cNvSpPr/>
                <p:nvPr/>
              </p:nvSpPr>
              <p:spPr>
                <a:xfrm>
                  <a:off x="13545" y="-1"/>
                  <a:ext cx="272863"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007" name="Shape 2989"/>
              <p:cNvSpPr/>
              <p:nvPr/>
            </p:nvSpPr>
            <p:spPr>
              <a:xfrm flipH="1">
                <a:off x="1936" y="48128"/>
                <a:ext cx="6" cy="652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008" name="Shape 2990"/>
              <p:cNvSpPr/>
              <p:nvPr/>
            </p:nvSpPr>
            <p:spPr>
              <a:xfrm>
                <a:off x="534094" y="49680"/>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018" name="Group 3000"/>
            <p:cNvGrpSpPr/>
            <p:nvPr/>
          </p:nvGrpSpPr>
          <p:grpSpPr>
            <a:xfrm>
              <a:off x="2173799" y="199829"/>
              <a:ext cx="537000" cy="150602"/>
              <a:chOff x="-1" y="0"/>
              <a:chExt cx="536998" cy="150601"/>
            </a:xfrm>
          </p:grpSpPr>
          <p:sp>
            <p:nvSpPr>
              <p:cNvPr id="3010" name="Shape 2992"/>
              <p:cNvSpPr/>
              <p:nvPr/>
            </p:nvSpPr>
            <p:spPr>
              <a:xfrm>
                <a:off x="966" y="65982"/>
                <a:ext cx="533136" cy="8461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011" name="Shape 2993"/>
              <p:cNvSpPr/>
              <p:nvPr/>
            </p:nvSpPr>
            <p:spPr>
              <a:xfrm>
                <a:off x="967" y="57442"/>
                <a:ext cx="536031"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012" name="Shape 2994"/>
              <p:cNvSpPr/>
              <p:nvPr/>
            </p:nvSpPr>
            <p:spPr>
              <a:xfrm>
                <a:off x="-2" y="-1"/>
                <a:ext cx="533133" cy="9859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015" name="Group 2997"/>
              <p:cNvGrpSpPr/>
              <p:nvPr/>
            </p:nvGrpSpPr>
            <p:grpSpPr>
              <a:xfrm>
                <a:off x="108364" y="24837"/>
                <a:ext cx="299954" cy="46592"/>
                <a:chOff x="0" y="0"/>
                <a:chExt cx="299952" cy="46590"/>
              </a:xfrm>
            </p:grpSpPr>
            <p:sp>
              <p:nvSpPr>
                <p:cNvPr id="3013" name="Shape 2995"/>
                <p:cNvSpPr/>
                <p:nvPr/>
              </p:nvSpPr>
              <p:spPr>
                <a:xfrm>
                  <a:off x="0" y="-1"/>
                  <a:ext cx="299953"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014" name="Shape 2996"/>
                <p:cNvSpPr/>
                <p:nvPr/>
              </p:nvSpPr>
              <p:spPr>
                <a:xfrm>
                  <a:off x="13547" y="-1"/>
                  <a:ext cx="272861"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016" name="Shape 2998"/>
              <p:cNvSpPr/>
              <p:nvPr/>
            </p:nvSpPr>
            <p:spPr>
              <a:xfrm flipH="1">
                <a:off x="966" y="48128"/>
                <a:ext cx="6" cy="652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017" name="Shape 2999"/>
              <p:cNvSpPr/>
              <p:nvPr/>
            </p:nvSpPr>
            <p:spPr>
              <a:xfrm>
                <a:off x="534092" y="49680"/>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027" name="Group 3009"/>
            <p:cNvGrpSpPr/>
            <p:nvPr/>
          </p:nvGrpSpPr>
          <p:grpSpPr>
            <a:xfrm>
              <a:off x="2402983" y="682957"/>
              <a:ext cx="537002" cy="150599"/>
              <a:chOff x="-1" y="-1"/>
              <a:chExt cx="537000" cy="150597"/>
            </a:xfrm>
          </p:grpSpPr>
          <p:sp>
            <p:nvSpPr>
              <p:cNvPr id="3019" name="Shape 3001"/>
              <p:cNvSpPr/>
              <p:nvPr/>
            </p:nvSpPr>
            <p:spPr>
              <a:xfrm>
                <a:off x="966" y="65981"/>
                <a:ext cx="533138" cy="84616"/>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020" name="Shape 3002"/>
              <p:cNvSpPr/>
              <p:nvPr/>
            </p:nvSpPr>
            <p:spPr>
              <a:xfrm>
                <a:off x="968" y="57441"/>
                <a:ext cx="536032"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021" name="Shape 3003"/>
              <p:cNvSpPr/>
              <p:nvPr/>
            </p:nvSpPr>
            <p:spPr>
              <a:xfrm>
                <a:off x="-2" y="-2"/>
                <a:ext cx="533136" cy="9858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024" name="Group 3006"/>
              <p:cNvGrpSpPr/>
              <p:nvPr/>
            </p:nvGrpSpPr>
            <p:grpSpPr>
              <a:xfrm>
                <a:off x="108367" y="24836"/>
                <a:ext cx="299953" cy="46591"/>
                <a:chOff x="0" y="0"/>
                <a:chExt cx="299952" cy="46589"/>
              </a:xfrm>
            </p:grpSpPr>
            <p:sp>
              <p:nvSpPr>
                <p:cNvPr id="3022" name="Shape 3004"/>
                <p:cNvSpPr/>
                <p:nvPr/>
              </p:nvSpPr>
              <p:spPr>
                <a:xfrm>
                  <a:off x="0" y="-1"/>
                  <a:ext cx="29995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023" name="Shape 3005"/>
                <p:cNvSpPr/>
                <p:nvPr/>
              </p:nvSpPr>
              <p:spPr>
                <a:xfrm>
                  <a:off x="13545" y="-1"/>
                  <a:ext cx="27286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025" name="Shape 3007"/>
              <p:cNvSpPr/>
              <p:nvPr/>
            </p:nvSpPr>
            <p:spPr>
              <a:xfrm flipH="1">
                <a:off x="1936" y="47350"/>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026" name="Shape 3008"/>
              <p:cNvSpPr/>
              <p:nvPr/>
            </p:nvSpPr>
            <p:spPr>
              <a:xfrm>
                <a:off x="534094" y="48903"/>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036" name="Group 3018"/>
            <p:cNvGrpSpPr/>
            <p:nvPr/>
          </p:nvGrpSpPr>
          <p:grpSpPr>
            <a:xfrm>
              <a:off x="1493821" y="837683"/>
              <a:ext cx="537002" cy="150599"/>
              <a:chOff x="-1" y="-1"/>
              <a:chExt cx="537000" cy="150597"/>
            </a:xfrm>
          </p:grpSpPr>
          <p:sp>
            <p:nvSpPr>
              <p:cNvPr id="3028" name="Shape 3010"/>
              <p:cNvSpPr/>
              <p:nvPr/>
            </p:nvSpPr>
            <p:spPr>
              <a:xfrm>
                <a:off x="966" y="65981"/>
                <a:ext cx="533138" cy="84616"/>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029" name="Shape 3011"/>
              <p:cNvSpPr/>
              <p:nvPr/>
            </p:nvSpPr>
            <p:spPr>
              <a:xfrm>
                <a:off x="968" y="57441"/>
                <a:ext cx="536032"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030" name="Shape 3012"/>
              <p:cNvSpPr/>
              <p:nvPr/>
            </p:nvSpPr>
            <p:spPr>
              <a:xfrm>
                <a:off x="-2" y="-2"/>
                <a:ext cx="533136" cy="9858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033" name="Group 3015"/>
              <p:cNvGrpSpPr/>
              <p:nvPr/>
            </p:nvGrpSpPr>
            <p:grpSpPr>
              <a:xfrm>
                <a:off x="108367" y="24836"/>
                <a:ext cx="299953" cy="46591"/>
                <a:chOff x="0" y="0"/>
                <a:chExt cx="299952" cy="46589"/>
              </a:xfrm>
            </p:grpSpPr>
            <p:sp>
              <p:nvSpPr>
                <p:cNvPr id="3031" name="Shape 3013"/>
                <p:cNvSpPr/>
                <p:nvPr/>
              </p:nvSpPr>
              <p:spPr>
                <a:xfrm>
                  <a:off x="0" y="-1"/>
                  <a:ext cx="29995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032" name="Shape 3014"/>
                <p:cNvSpPr/>
                <p:nvPr/>
              </p:nvSpPr>
              <p:spPr>
                <a:xfrm>
                  <a:off x="13545" y="-1"/>
                  <a:ext cx="27286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034" name="Shape 3016"/>
              <p:cNvSpPr/>
              <p:nvPr/>
            </p:nvSpPr>
            <p:spPr>
              <a:xfrm flipH="1">
                <a:off x="1936" y="48127"/>
                <a:ext cx="6" cy="652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035" name="Shape 3017"/>
              <p:cNvSpPr/>
              <p:nvPr/>
            </p:nvSpPr>
            <p:spPr>
              <a:xfrm>
                <a:off x="533127" y="49679"/>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045" name="Group 3027"/>
            <p:cNvGrpSpPr/>
            <p:nvPr/>
          </p:nvGrpSpPr>
          <p:grpSpPr>
            <a:xfrm>
              <a:off x="594109" y="793842"/>
              <a:ext cx="537000" cy="150602"/>
              <a:chOff x="-1" y="0"/>
              <a:chExt cx="536998" cy="150601"/>
            </a:xfrm>
          </p:grpSpPr>
          <p:sp>
            <p:nvSpPr>
              <p:cNvPr id="3037" name="Shape 3019"/>
              <p:cNvSpPr/>
              <p:nvPr/>
            </p:nvSpPr>
            <p:spPr>
              <a:xfrm>
                <a:off x="966" y="65982"/>
                <a:ext cx="533136" cy="8461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038" name="Shape 3020"/>
              <p:cNvSpPr/>
              <p:nvPr/>
            </p:nvSpPr>
            <p:spPr>
              <a:xfrm>
                <a:off x="967" y="57442"/>
                <a:ext cx="536031"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039" name="Shape 3021"/>
              <p:cNvSpPr/>
              <p:nvPr/>
            </p:nvSpPr>
            <p:spPr>
              <a:xfrm>
                <a:off x="-2" y="-1"/>
                <a:ext cx="533133" cy="9859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042" name="Group 3024"/>
              <p:cNvGrpSpPr/>
              <p:nvPr/>
            </p:nvGrpSpPr>
            <p:grpSpPr>
              <a:xfrm>
                <a:off x="108364" y="24837"/>
                <a:ext cx="299954" cy="46592"/>
                <a:chOff x="0" y="0"/>
                <a:chExt cx="299952" cy="46590"/>
              </a:xfrm>
            </p:grpSpPr>
            <p:sp>
              <p:nvSpPr>
                <p:cNvPr id="3040" name="Shape 3022"/>
                <p:cNvSpPr/>
                <p:nvPr/>
              </p:nvSpPr>
              <p:spPr>
                <a:xfrm>
                  <a:off x="0" y="-1"/>
                  <a:ext cx="299953"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041" name="Shape 3023"/>
                <p:cNvSpPr/>
                <p:nvPr/>
              </p:nvSpPr>
              <p:spPr>
                <a:xfrm>
                  <a:off x="13547" y="-1"/>
                  <a:ext cx="272861"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043" name="Shape 3025"/>
              <p:cNvSpPr/>
              <p:nvPr/>
            </p:nvSpPr>
            <p:spPr>
              <a:xfrm flipH="1">
                <a:off x="966" y="47351"/>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044" name="Shape 3026"/>
              <p:cNvSpPr/>
              <p:nvPr/>
            </p:nvSpPr>
            <p:spPr>
              <a:xfrm>
                <a:off x="536027" y="48904"/>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grpSp>
        <p:nvGrpSpPr>
          <p:cNvPr id="3130" name="Group 3112"/>
          <p:cNvGrpSpPr/>
          <p:nvPr/>
        </p:nvGrpSpPr>
        <p:grpSpPr>
          <a:xfrm>
            <a:off x="1803400" y="2755900"/>
            <a:ext cx="3467100" cy="1193800"/>
            <a:chOff x="0" y="0"/>
            <a:chExt cx="3467100" cy="1193800"/>
          </a:xfrm>
        </p:grpSpPr>
        <p:sp>
          <p:nvSpPr>
            <p:cNvPr id="3047" name="Shape 3029"/>
            <p:cNvSpPr/>
            <p:nvPr/>
          </p:nvSpPr>
          <p:spPr>
            <a:xfrm>
              <a:off x="0" y="0"/>
              <a:ext cx="3467100" cy="1193800"/>
            </a:xfrm>
            <a:prstGeom prst="ellipse">
              <a:avLst/>
            </a:prstGeom>
            <a:solidFill>
              <a:schemeClr val="accent1"/>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grpSp>
          <p:nvGrpSpPr>
            <p:cNvPr id="3056" name="Group 3038"/>
            <p:cNvGrpSpPr/>
            <p:nvPr/>
          </p:nvGrpSpPr>
          <p:grpSpPr>
            <a:xfrm>
              <a:off x="734362" y="101044"/>
              <a:ext cx="577171" cy="160866"/>
              <a:chOff x="-1" y="0"/>
              <a:chExt cx="577170" cy="160864"/>
            </a:xfrm>
          </p:grpSpPr>
          <p:sp>
            <p:nvSpPr>
              <p:cNvPr id="3048" name="Shape 3030"/>
              <p:cNvSpPr/>
              <p:nvPr/>
            </p:nvSpPr>
            <p:spPr>
              <a:xfrm>
                <a:off x="1042" y="70477"/>
                <a:ext cx="573010"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049" name="Shape 3031"/>
              <p:cNvSpPr/>
              <p:nvPr/>
            </p:nvSpPr>
            <p:spPr>
              <a:xfrm>
                <a:off x="1039" y="61357"/>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050" name="Shape 3032"/>
              <p:cNvSpPr/>
              <p:nvPr/>
            </p:nvSpPr>
            <p:spPr>
              <a:xfrm>
                <a:off x="-2" y="-1"/>
                <a:ext cx="573017" cy="105312"/>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053" name="Group 3035"/>
              <p:cNvGrpSpPr/>
              <p:nvPr/>
            </p:nvGrpSpPr>
            <p:grpSpPr>
              <a:xfrm>
                <a:off x="116473" y="26529"/>
                <a:ext cx="322391" cy="49762"/>
                <a:chOff x="-1" y="0"/>
                <a:chExt cx="322390" cy="49761"/>
              </a:xfrm>
            </p:grpSpPr>
            <p:sp>
              <p:nvSpPr>
                <p:cNvPr id="3051" name="Shape 3033"/>
                <p:cNvSpPr/>
                <p:nvPr/>
              </p:nvSpPr>
              <p:spPr>
                <a:xfrm>
                  <a:off x="-2" y="-1"/>
                  <a:ext cx="322392"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052" name="Shape 3034"/>
                <p:cNvSpPr/>
                <p:nvPr/>
              </p:nvSpPr>
              <p:spPr>
                <a:xfrm>
                  <a:off x="14559" y="-1"/>
                  <a:ext cx="293272"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054" name="Shape 3036"/>
              <p:cNvSpPr/>
              <p:nvPr/>
            </p:nvSpPr>
            <p:spPr>
              <a:xfrm flipH="1">
                <a:off x="2081" y="51407"/>
                <a:ext cx="6" cy="6799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055" name="Shape 3037"/>
              <p:cNvSpPr/>
              <p:nvPr/>
            </p:nvSpPr>
            <p:spPr>
              <a:xfrm>
                <a:off x="571968" y="53065"/>
                <a:ext cx="6" cy="6965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3057" name="Shape 3039"/>
            <p:cNvSpPr/>
            <p:nvPr/>
          </p:nvSpPr>
          <p:spPr>
            <a:xfrm>
              <a:off x="1307364" y="153284"/>
              <a:ext cx="1056664" cy="118840"/>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058" name="Shape 3040"/>
            <p:cNvSpPr/>
            <p:nvPr/>
          </p:nvSpPr>
          <p:spPr>
            <a:xfrm>
              <a:off x="1813053" y="468679"/>
              <a:ext cx="130815" cy="72588"/>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059" name="Shape 3041"/>
            <p:cNvSpPr/>
            <p:nvPr/>
          </p:nvSpPr>
          <p:spPr>
            <a:xfrm flipV="1">
              <a:off x="1597351" y="646067"/>
              <a:ext cx="263644" cy="39716"/>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060" name="Shape 3042"/>
            <p:cNvSpPr/>
            <p:nvPr/>
          </p:nvSpPr>
          <p:spPr>
            <a:xfrm flipV="1">
              <a:off x="1277837" y="493448"/>
              <a:ext cx="208850" cy="95383"/>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061" name="Shape 3043"/>
            <p:cNvSpPr/>
            <p:nvPr/>
          </p:nvSpPr>
          <p:spPr>
            <a:xfrm flipV="1">
              <a:off x="954693" y="752674"/>
              <a:ext cx="208849" cy="9538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062" name="Shape 3044"/>
            <p:cNvSpPr/>
            <p:nvPr/>
          </p:nvSpPr>
          <p:spPr>
            <a:xfrm flipV="1">
              <a:off x="1830057" y="688917"/>
              <a:ext cx="274057" cy="22016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063" name="Shape 3045"/>
            <p:cNvSpPr/>
            <p:nvPr/>
          </p:nvSpPr>
          <p:spPr>
            <a:xfrm flipH="1" flipV="1">
              <a:off x="2362489" y="676594"/>
              <a:ext cx="384545" cy="108272"/>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064" name="Shape 3046"/>
            <p:cNvSpPr/>
            <p:nvPr/>
          </p:nvSpPr>
          <p:spPr>
            <a:xfrm flipV="1">
              <a:off x="2347139" y="374730"/>
              <a:ext cx="306978" cy="170302"/>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065" name="Shape 3047"/>
            <p:cNvSpPr/>
            <p:nvPr/>
          </p:nvSpPr>
          <p:spPr>
            <a:xfrm flipH="1" flipV="1">
              <a:off x="1021911" y="261902"/>
              <a:ext cx="445235" cy="75884"/>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066" name="Shape 3048"/>
            <p:cNvSpPr txBox="1"/>
            <p:nvPr/>
          </p:nvSpPr>
          <p:spPr>
            <a:xfrm>
              <a:off x="118599" y="371289"/>
              <a:ext cx="577907" cy="396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i="1" sz="2000">
                  <a:latin typeface="Gill Sans MT"/>
                  <a:ea typeface="Gill Sans MT"/>
                  <a:cs typeface="Gill Sans MT"/>
                  <a:sym typeface="Gill Sans MT"/>
                </a:defRPr>
              </a:lvl1pPr>
            </a:lstStyle>
            <a:p>
              <a:pPr/>
              <a:r>
                <a:t>ISP A</a:t>
              </a:r>
            </a:p>
          </p:txBody>
        </p:sp>
        <p:grpSp>
          <p:nvGrpSpPr>
            <p:cNvPr id="3075" name="Group 3057"/>
            <p:cNvGrpSpPr/>
            <p:nvPr/>
          </p:nvGrpSpPr>
          <p:grpSpPr>
            <a:xfrm>
              <a:off x="1848814" y="527373"/>
              <a:ext cx="577172" cy="160866"/>
              <a:chOff x="0" y="0"/>
              <a:chExt cx="577170" cy="160864"/>
            </a:xfrm>
          </p:grpSpPr>
          <p:sp>
            <p:nvSpPr>
              <p:cNvPr id="3067" name="Shape 3049"/>
              <p:cNvSpPr/>
              <p:nvPr/>
            </p:nvSpPr>
            <p:spPr>
              <a:xfrm>
                <a:off x="1042" y="70477"/>
                <a:ext cx="573011"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068" name="Shape 3050"/>
              <p:cNvSpPr/>
              <p:nvPr/>
            </p:nvSpPr>
            <p:spPr>
              <a:xfrm>
                <a:off x="1039" y="61357"/>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069" name="Shape 3051"/>
              <p:cNvSpPr/>
              <p:nvPr/>
            </p:nvSpPr>
            <p:spPr>
              <a:xfrm>
                <a:off x="-1" y="-1"/>
                <a:ext cx="573017" cy="105310"/>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072" name="Group 3054"/>
              <p:cNvGrpSpPr/>
              <p:nvPr/>
            </p:nvGrpSpPr>
            <p:grpSpPr>
              <a:xfrm>
                <a:off x="116473" y="26529"/>
                <a:ext cx="322392" cy="49762"/>
                <a:chOff x="-1" y="-1"/>
                <a:chExt cx="322391" cy="49761"/>
              </a:xfrm>
            </p:grpSpPr>
            <p:sp>
              <p:nvSpPr>
                <p:cNvPr id="3070" name="Shape 3052"/>
                <p:cNvSpPr/>
                <p:nvPr/>
              </p:nvSpPr>
              <p:spPr>
                <a:xfrm>
                  <a:off x="-2" y="-2"/>
                  <a:ext cx="322393"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071" name="Shape 3053"/>
                <p:cNvSpPr/>
                <p:nvPr/>
              </p:nvSpPr>
              <p:spPr>
                <a:xfrm>
                  <a:off x="14559"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073" name="Shape 3055"/>
              <p:cNvSpPr/>
              <p:nvPr/>
            </p:nvSpPr>
            <p:spPr>
              <a:xfrm flipH="1">
                <a:off x="2081" y="50578"/>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074" name="Shape 3056"/>
              <p:cNvSpPr/>
              <p:nvPr/>
            </p:nvSpPr>
            <p:spPr>
              <a:xfrm>
                <a:off x="571968" y="52236"/>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084" name="Group 3066"/>
            <p:cNvGrpSpPr/>
            <p:nvPr/>
          </p:nvGrpSpPr>
          <p:grpSpPr>
            <a:xfrm>
              <a:off x="1000997" y="592635"/>
              <a:ext cx="577171" cy="160867"/>
              <a:chOff x="-1" y="0"/>
              <a:chExt cx="577170" cy="160865"/>
            </a:xfrm>
          </p:grpSpPr>
          <p:sp>
            <p:nvSpPr>
              <p:cNvPr id="3076" name="Shape 3058"/>
              <p:cNvSpPr/>
              <p:nvPr/>
            </p:nvSpPr>
            <p:spPr>
              <a:xfrm>
                <a:off x="1042" y="70478"/>
                <a:ext cx="573010"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077" name="Shape 3059"/>
              <p:cNvSpPr/>
              <p:nvPr/>
            </p:nvSpPr>
            <p:spPr>
              <a:xfrm>
                <a:off x="1039" y="61358"/>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078" name="Shape 3060"/>
              <p:cNvSpPr/>
              <p:nvPr/>
            </p:nvSpPr>
            <p:spPr>
              <a:xfrm>
                <a:off x="-2" y="-1"/>
                <a:ext cx="573017" cy="10531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081" name="Group 3063"/>
              <p:cNvGrpSpPr/>
              <p:nvPr/>
            </p:nvGrpSpPr>
            <p:grpSpPr>
              <a:xfrm>
                <a:off x="116473" y="26530"/>
                <a:ext cx="322391" cy="49762"/>
                <a:chOff x="-1" y="-1"/>
                <a:chExt cx="322390" cy="49761"/>
              </a:xfrm>
            </p:grpSpPr>
            <p:sp>
              <p:nvSpPr>
                <p:cNvPr id="3079" name="Shape 3061"/>
                <p:cNvSpPr/>
                <p:nvPr/>
              </p:nvSpPr>
              <p:spPr>
                <a:xfrm>
                  <a:off x="-2" y="-2"/>
                  <a:ext cx="32239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080" name="Shape 3062"/>
                <p:cNvSpPr/>
                <p:nvPr/>
              </p:nvSpPr>
              <p:spPr>
                <a:xfrm>
                  <a:off x="14559"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082" name="Shape 3064"/>
              <p:cNvSpPr/>
              <p:nvPr/>
            </p:nvSpPr>
            <p:spPr>
              <a:xfrm flipH="1">
                <a:off x="2080" y="50579"/>
                <a:ext cx="7"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083" name="Shape 3065"/>
              <p:cNvSpPr/>
              <p:nvPr/>
            </p:nvSpPr>
            <p:spPr>
              <a:xfrm>
                <a:off x="571967" y="52237"/>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093" name="Group 3075"/>
            <p:cNvGrpSpPr/>
            <p:nvPr/>
          </p:nvGrpSpPr>
          <p:grpSpPr>
            <a:xfrm>
              <a:off x="1313326" y="333700"/>
              <a:ext cx="577168" cy="160866"/>
              <a:chOff x="-1" y="0"/>
              <a:chExt cx="577167" cy="160864"/>
            </a:xfrm>
          </p:grpSpPr>
          <p:sp>
            <p:nvSpPr>
              <p:cNvPr id="3085" name="Shape 3067"/>
              <p:cNvSpPr/>
              <p:nvPr/>
            </p:nvSpPr>
            <p:spPr>
              <a:xfrm>
                <a:off x="1038" y="70477"/>
                <a:ext cx="573010"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086" name="Shape 3068"/>
              <p:cNvSpPr/>
              <p:nvPr/>
            </p:nvSpPr>
            <p:spPr>
              <a:xfrm>
                <a:off x="1039" y="61357"/>
                <a:ext cx="576128"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087" name="Shape 3069"/>
              <p:cNvSpPr/>
              <p:nvPr/>
            </p:nvSpPr>
            <p:spPr>
              <a:xfrm>
                <a:off x="-2" y="-1"/>
                <a:ext cx="573011" cy="105312"/>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090" name="Group 3072"/>
              <p:cNvGrpSpPr/>
              <p:nvPr/>
            </p:nvGrpSpPr>
            <p:grpSpPr>
              <a:xfrm>
                <a:off x="116468" y="26529"/>
                <a:ext cx="322393" cy="49762"/>
                <a:chOff x="0" y="0"/>
                <a:chExt cx="322392" cy="49761"/>
              </a:xfrm>
            </p:grpSpPr>
            <p:sp>
              <p:nvSpPr>
                <p:cNvPr id="3088" name="Shape 3070"/>
                <p:cNvSpPr/>
                <p:nvPr/>
              </p:nvSpPr>
              <p:spPr>
                <a:xfrm>
                  <a:off x="-1" y="-1"/>
                  <a:ext cx="322393"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089" name="Shape 3071"/>
                <p:cNvSpPr/>
                <p:nvPr/>
              </p:nvSpPr>
              <p:spPr>
                <a:xfrm>
                  <a:off x="14561" y="-1"/>
                  <a:ext cx="293272"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091" name="Shape 3073"/>
              <p:cNvSpPr/>
              <p:nvPr/>
            </p:nvSpPr>
            <p:spPr>
              <a:xfrm flipH="1">
                <a:off x="1037" y="50578"/>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092" name="Shape 3074"/>
              <p:cNvSpPr/>
              <p:nvPr/>
            </p:nvSpPr>
            <p:spPr>
              <a:xfrm>
                <a:off x="573002" y="52236"/>
                <a:ext cx="7"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102" name="Group 3084"/>
            <p:cNvGrpSpPr/>
            <p:nvPr/>
          </p:nvGrpSpPr>
          <p:grpSpPr>
            <a:xfrm>
              <a:off x="2336399" y="213451"/>
              <a:ext cx="577167" cy="160866"/>
              <a:chOff x="0" y="0"/>
              <a:chExt cx="577165" cy="160864"/>
            </a:xfrm>
          </p:grpSpPr>
          <p:sp>
            <p:nvSpPr>
              <p:cNvPr id="3094" name="Shape 3076"/>
              <p:cNvSpPr/>
              <p:nvPr/>
            </p:nvSpPr>
            <p:spPr>
              <a:xfrm>
                <a:off x="1038" y="70477"/>
                <a:ext cx="573009"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095" name="Shape 3077"/>
              <p:cNvSpPr/>
              <p:nvPr/>
            </p:nvSpPr>
            <p:spPr>
              <a:xfrm>
                <a:off x="1039" y="61357"/>
                <a:ext cx="576126"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096" name="Shape 3078"/>
              <p:cNvSpPr/>
              <p:nvPr/>
            </p:nvSpPr>
            <p:spPr>
              <a:xfrm>
                <a:off x="-1" y="-1"/>
                <a:ext cx="573010" cy="105312"/>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099" name="Group 3081"/>
              <p:cNvGrpSpPr/>
              <p:nvPr/>
            </p:nvGrpSpPr>
            <p:grpSpPr>
              <a:xfrm>
                <a:off x="116469" y="26529"/>
                <a:ext cx="322389" cy="49762"/>
                <a:chOff x="0" y="0"/>
                <a:chExt cx="322388" cy="49761"/>
              </a:xfrm>
            </p:grpSpPr>
            <p:sp>
              <p:nvSpPr>
                <p:cNvPr id="3097" name="Shape 3079"/>
                <p:cNvSpPr/>
                <p:nvPr/>
              </p:nvSpPr>
              <p:spPr>
                <a:xfrm>
                  <a:off x="-1" y="-1"/>
                  <a:ext cx="322389"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098" name="Shape 3080"/>
                <p:cNvSpPr/>
                <p:nvPr/>
              </p:nvSpPr>
              <p:spPr>
                <a:xfrm>
                  <a:off x="14559" y="-1"/>
                  <a:ext cx="293270"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100" name="Shape 3082"/>
              <p:cNvSpPr/>
              <p:nvPr/>
            </p:nvSpPr>
            <p:spPr>
              <a:xfrm flipH="1">
                <a:off x="2077" y="49749"/>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101" name="Shape 3083"/>
              <p:cNvSpPr/>
              <p:nvPr/>
            </p:nvSpPr>
            <p:spPr>
              <a:xfrm>
                <a:off x="571962" y="51407"/>
                <a:ext cx="7"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111" name="Group 3093"/>
            <p:cNvGrpSpPr/>
            <p:nvPr/>
          </p:nvGrpSpPr>
          <p:grpSpPr>
            <a:xfrm>
              <a:off x="2582726" y="729517"/>
              <a:ext cx="577171" cy="160866"/>
              <a:chOff x="-1" y="-1"/>
              <a:chExt cx="577170" cy="160865"/>
            </a:xfrm>
          </p:grpSpPr>
          <p:sp>
            <p:nvSpPr>
              <p:cNvPr id="3103" name="Shape 3085"/>
              <p:cNvSpPr/>
              <p:nvPr/>
            </p:nvSpPr>
            <p:spPr>
              <a:xfrm>
                <a:off x="1039" y="70478"/>
                <a:ext cx="573014"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104" name="Shape 3086"/>
              <p:cNvSpPr/>
              <p:nvPr/>
            </p:nvSpPr>
            <p:spPr>
              <a:xfrm>
                <a:off x="1038" y="61358"/>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105" name="Shape 3087"/>
              <p:cNvSpPr/>
              <p:nvPr/>
            </p:nvSpPr>
            <p:spPr>
              <a:xfrm>
                <a:off x="-2" y="-2"/>
                <a:ext cx="573014" cy="10530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108" name="Group 3090"/>
              <p:cNvGrpSpPr/>
              <p:nvPr/>
            </p:nvGrpSpPr>
            <p:grpSpPr>
              <a:xfrm>
                <a:off x="116471" y="26530"/>
                <a:ext cx="322392" cy="49762"/>
                <a:chOff x="-1" y="-1"/>
                <a:chExt cx="322391" cy="49761"/>
              </a:xfrm>
            </p:grpSpPr>
            <p:sp>
              <p:nvSpPr>
                <p:cNvPr id="3106" name="Shape 3088"/>
                <p:cNvSpPr/>
                <p:nvPr/>
              </p:nvSpPr>
              <p:spPr>
                <a:xfrm>
                  <a:off x="-2" y="-2"/>
                  <a:ext cx="322393"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107" name="Shape 3089"/>
                <p:cNvSpPr/>
                <p:nvPr/>
              </p:nvSpPr>
              <p:spPr>
                <a:xfrm>
                  <a:off x="14560"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109" name="Shape 3091"/>
              <p:cNvSpPr/>
              <p:nvPr/>
            </p:nvSpPr>
            <p:spPr>
              <a:xfrm flipH="1">
                <a:off x="2078" y="51408"/>
                <a:ext cx="5" cy="6799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110" name="Shape 3092"/>
              <p:cNvSpPr/>
              <p:nvPr/>
            </p:nvSpPr>
            <p:spPr>
              <a:xfrm>
                <a:off x="571966" y="53066"/>
                <a:ext cx="6" cy="6965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120" name="Group 3102"/>
            <p:cNvGrpSpPr/>
            <p:nvPr/>
          </p:nvGrpSpPr>
          <p:grpSpPr>
            <a:xfrm>
              <a:off x="1605556" y="894793"/>
              <a:ext cx="577172" cy="160867"/>
              <a:chOff x="0" y="-1"/>
              <a:chExt cx="577170" cy="160865"/>
            </a:xfrm>
          </p:grpSpPr>
          <p:sp>
            <p:nvSpPr>
              <p:cNvPr id="3112" name="Shape 3094"/>
              <p:cNvSpPr/>
              <p:nvPr/>
            </p:nvSpPr>
            <p:spPr>
              <a:xfrm>
                <a:off x="1042" y="70478"/>
                <a:ext cx="573011"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113" name="Shape 3095"/>
              <p:cNvSpPr/>
              <p:nvPr/>
            </p:nvSpPr>
            <p:spPr>
              <a:xfrm>
                <a:off x="1039" y="61358"/>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114" name="Shape 3096"/>
              <p:cNvSpPr/>
              <p:nvPr/>
            </p:nvSpPr>
            <p:spPr>
              <a:xfrm>
                <a:off x="-1" y="-2"/>
                <a:ext cx="573017" cy="10530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117" name="Group 3099"/>
              <p:cNvGrpSpPr/>
              <p:nvPr/>
            </p:nvGrpSpPr>
            <p:grpSpPr>
              <a:xfrm>
                <a:off x="116473" y="26530"/>
                <a:ext cx="322392" cy="49762"/>
                <a:chOff x="-1" y="-1"/>
                <a:chExt cx="322391" cy="49761"/>
              </a:xfrm>
            </p:grpSpPr>
            <p:sp>
              <p:nvSpPr>
                <p:cNvPr id="3115" name="Shape 3097"/>
                <p:cNvSpPr/>
                <p:nvPr/>
              </p:nvSpPr>
              <p:spPr>
                <a:xfrm>
                  <a:off x="-2" y="-2"/>
                  <a:ext cx="322393"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116" name="Shape 3098"/>
                <p:cNvSpPr/>
                <p:nvPr/>
              </p:nvSpPr>
              <p:spPr>
                <a:xfrm>
                  <a:off x="14559"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118" name="Shape 3100"/>
              <p:cNvSpPr/>
              <p:nvPr/>
            </p:nvSpPr>
            <p:spPr>
              <a:xfrm flipH="1">
                <a:off x="1040" y="51408"/>
                <a:ext cx="6" cy="6799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119" name="Shape 3101"/>
              <p:cNvSpPr/>
              <p:nvPr/>
            </p:nvSpPr>
            <p:spPr>
              <a:xfrm>
                <a:off x="573008" y="53066"/>
                <a:ext cx="6" cy="6965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129" name="Group 3111"/>
            <p:cNvGrpSpPr/>
            <p:nvPr/>
          </p:nvGrpSpPr>
          <p:grpSpPr>
            <a:xfrm>
              <a:off x="638542" y="847964"/>
              <a:ext cx="577171" cy="160866"/>
              <a:chOff x="-1" y="-1"/>
              <a:chExt cx="577170" cy="160865"/>
            </a:xfrm>
          </p:grpSpPr>
          <p:sp>
            <p:nvSpPr>
              <p:cNvPr id="3121" name="Shape 3103"/>
              <p:cNvSpPr/>
              <p:nvPr/>
            </p:nvSpPr>
            <p:spPr>
              <a:xfrm>
                <a:off x="1042" y="70478"/>
                <a:ext cx="573010"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122" name="Shape 3104"/>
              <p:cNvSpPr/>
              <p:nvPr/>
            </p:nvSpPr>
            <p:spPr>
              <a:xfrm>
                <a:off x="1039" y="61358"/>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123" name="Shape 3105"/>
              <p:cNvSpPr/>
              <p:nvPr/>
            </p:nvSpPr>
            <p:spPr>
              <a:xfrm>
                <a:off x="-2" y="-2"/>
                <a:ext cx="573017" cy="10530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126" name="Group 3108"/>
              <p:cNvGrpSpPr/>
              <p:nvPr/>
            </p:nvGrpSpPr>
            <p:grpSpPr>
              <a:xfrm>
                <a:off x="116473" y="26530"/>
                <a:ext cx="322391" cy="49762"/>
                <a:chOff x="-1" y="-1"/>
                <a:chExt cx="322390" cy="49761"/>
              </a:xfrm>
            </p:grpSpPr>
            <p:sp>
              <p:nvSpPr>
                <p:cNvPr id="3124" name="Shape 3106"/>
                <p:cNvSpPr/>
                <p:nvPr/>
              </p:nvSpPr>
              <p:spPr>
                <a:xfrm>
                  <a:off x="-2" y="-2"/>
                  <a:ext cx="32239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125" name="Shape 3107"/>
                <p:cNvSpPr/>
                <p:nvPr/>
              </p:nvSpPr>
              <p:spPr>
                <a:xfrm>
                  <a:off x="14559"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127" name="Shape 3109"/>
              <p:cNvSpPr/>
              <p:nvPr/>
            </p:nvSpPr>
            <p:spPr>
              <a:xfrm flipH="1">
                <a:off x="1040" y="50579"/>
                <a:ext cx="5" cy="655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128" name="Shape 3110"/>
              <p:cNvSpPr/>
              <p:nvPr/>
            </p:nvSpPr>
            <p:spPr>
              <a:xfrm>
                <a:off x="573007" y="52237"/>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grpSp>
        <p:nvGrpSpPr>
          <p:cNvPr id="3214" name="Group 3196"/>
          <p:cNvGrpSpPr/>
          <p:nvPr/>
        </p:nvGrpSpPr>
        <p:grpSpPr>
          <a:xfrm>
            <a:off x="1498594" y="4165592"/>
            <a:ext cx="3086114" cy="1168414"/>
            <a:chOff x="0" y="0"/>
            <a:chExt cx="3086113" cy="1168413"/>
          </a:xfrm>
        </p:grpSpPr>
        <p:sp>
          <p:nvSpPr>
            <p:cNvPr id="3131" name="Shape 3113"/>
            <p:cNvSpPr/>
            <p:nvPr/>
          </p:nvSpPr>
          <p:spPr>
            <a:xfrm>
              <a:off x="-1" y="-1"/>
              <a:ext cx="3086114" cy="1168414"/>
            </a:xfrm>
            <a:prstGeom prst="ellipse">
              <a:avLst/>
            </a:prstGeom>
            <a:solidFill>
              <a:schemeClr val="accent1"/>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grpSp>
          <p:nvGrpSpPr>
            <p:cNvPr id="3140" name="Group 3122"/>
            <p:cNvGrpSpPr/>
            <p:nvPr/>
          </p:nvGrpSpPr>
          <p:grpSpPr>
            <a:xfrm>
              <a:off x="653669" y="98900"/>
              <a:ext cx="513746" cy="157442"/>
              <a:chOff x="-1" y="-1"/>
              <a:chExt cx="513745" cy="157441"/>
            </a:xfrm>
          </p:grpSpPr>
          <p:sp>
            <p:nvSpPr>
              <p:cNvPr id="3132" name="Shape 3114"/>
              <p:cNvSpPr/>
              <p:nvPr/>
            </p:nvSpPr>
            <p:spPr>
              <a:xfrm>
                <a:off x="923" y="68978"/>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133" name="Shape 3115"/>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134" name="Shape 3116"/>
              <p:cNvSpPr/>
              <p:nvPr/>
            </p:nvSpPr>
            <p:spPr>
              <a:xfrm>
                <a:off x="-2" y="-2"/>
                <a:ext cx="510047" cy="10306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137" name="Group 3119"/>
              <p:cNvGrpSpPr/>
              <p:nvPr/>
            </p:nvGrpSpPr>
            <p:grpSpPr>
              <a:xfrm>
                <a:off x="103674" y="25964"/>
                <a:ext cx="286962" cy="48704"/>
                <a:chOff x="0" y="-1"/>
                <a:chExt cx="286961" cy="48703"/>
              </a:xfrm>
            </p:grpSpPr>
            <p:sp>
              <p:nvSpPr>
                <p:cNvPr id="3135" name="Shape 3117"/>
                <p:cNvSpPr/>
                <p:nvPr/>
              </p:nvSpPr>
              <p:spPr>
                <a:xfrm>
                  <a:off x="0" y="-2"/>
                  <a:ext cx="286962"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136" name="Shape 3118"/>
                <p:cNvSpPr/>
                <p:nvPr/>
              </p:nvSpPr>
              <p:spPr>
                <a:xfrm>
                  <a:off x="12959" y="-2"/>
                  <a:ext cx="261044"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138" name="Shape 3120"/>
              <p:cNvSpPr/>
              <p:nvPr/>
            </p:nvSpPr>
            <p:spPr>
              <a:xfrm flipH="1">
                <a:off x="1850" y="48690"/>
                <a:ext cx="7" cy="6492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139" name="Shape 3121"/>
              <p:cNvSpPr/>
              <p:nvPr/>
            </p:nvSpPr>
            <p:spPr>
              <a:xfrm>
                <a:off x="510038" y="50313"/>
                <a:ext cx="6" cy="6817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3141" name="Shape 3123"/>
            <p:cNvSpPr/>
            <p:nvPr/>
          </p:nvSpPr>
          <p:spPr>
            <a:xfrm>
              <a:off x="1163702" y="150028"/>
              <a:ext cx="940548" cy="116313"/>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142" name="Shape 3124"/>
            <p:cNvSpPr/>
            <p:nvPr/>
          </p:nvSpPr>
          <p:spPr>
            <a:xfrm>
              <a:off x="1613823" y="458712"/>
              <a:ext cx="116439" cy="71044"/>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143" name="Shape 3125"/>
            <p:cNvSpPr/>
            <p:nvPr/>
          </p:nvSpPr>
          <p:spPr>
            <a:xfrm flipV="1">
              <a:off x="1421822" y="632326"/>
              <a:ext cx="234673" cy="3887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144" name="Shape 3126"/>
            <p:cNvSpPr/>
            <p:nvPr/>
          </p:nvSpPr>
          <p:spPr>
            <a:xfrm flipV="1">
              <a:off x="1137421" y="482956"/>
              <a:ext cx="185899" cy="9335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145" name="Shape 3127"/>
            <p:cNvSpPr/>
            <p:nvPr/>
          </p:nvSpPr>
          <p:spPr>
            <a:xfrm flipV="1">
              <a:off x="849786" y="736665"/>
              <a:ext cx="185899" cy="9335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146" name="Shape 3128"/>
            <p:cNvSpPr/>
            <p:nvPr/>
          </p:nvSpPr>
          <p:spPr>
            <a:xfrm flipV="1">
              <a:off x="1628958" y="674265"/>
              <a:ext cx="243941" cy="21547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147" name="Shape 3129"/>
            <p:cNvSpPr/>
            <p:nvPr/>
          </p:nvSpPr>
          <p:spPr>
            <a:xfrm flipH="1" flipV="1">
              <a:off x="2102878" y="662205"/>
              <a:ext cx="342288" cy="105968"/>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148" name="Shape 3130"/>
            <p:cNvSpPr/>
            <p:nvPr/>
          </p:nvSpPr>
          <p:spPr>
            <a:xfrm flipV="1">
              <a:off x="2089215" y="366758"/>
              <a:ext cx="273249" cy="166683"/>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149" name="Shape 3131"/>
            <p:cNvSpPr/>
            <p:nvPr/>
          </p:nvSpPr>
          <p:spPr>
            <a:xfrm flipH="1" flipV="1">
              <a:off x="909613" y="256335"/>
              <a:ext cx="396313" cy="74270"/>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150" name="Shape 3132"/>
            <p:cNvSpPr txBox="1"/>
            <p:nvPr/>
          </p:nvSpPr>
          <p:spPr>
            <a:xfrm>
              <a:off x="105572" y="363394"/>
              <a:ext cx="606059" cy="396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i="1" sz="2000">
                  <a:latin typeface="Gill Sans MT"/>
                  <a:ea typeface="Gill Sans MT"/>
                  <a:cs typeface="Gill Sans MT"/>
                  <a:sym typeface="Gill Sans MT"/>
                </a:defRPr>
              </a:lvl1pPr>
            </a:lstStyle>
            <a:p>
              <a:pPr/>
              <a:r>
                <a:t>ISP C</a:t>
              </a:r>
            </a:p>
          </p:txBody>
        </p:sp>
        <p:grpSp>
          <p:nvGrpSpPr>
            <p:cNvPr id="3159" name="Group 3141"/>
            <p:cNvGrpSpPr/>
            <p:nvPr/>
          </p:nvGrpSpPr>
          <p:grpSpPr>
            <a:xfrm>
              <a:off x="1645655" y="516157"/>
              <a:ext cx="513746" cy="157442"/>
              <a:chOff x="-1" y="-1"/>
              <a:chExt cx="513745" cy="157440"/>
            </a:xfrm>
          </p:grpSpPr>
          <p:sp>
            <p:nvSpPr>
              <p:cNvPr id="3151" name="Shape 3133"/>
              <p:cNvSpPr/>
              <p:nvPr/>
            </p:nvSpPr>
            <p:spPr>
              <a:xfrm>
                <a:off x="923" y="68979"/>
                <a:ext cx="510047" cy="8846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152" name="Shape 3134"/>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153" name="Shape 3135"/>
              <p:cNvSpPr/>
              <p:nvPr/>
            </p:nvSpPr>
            <p:spPr>
              <a:xfrm>
                <a:off x="-2" y="-2"/>
                <a:ext cx="510047" cy="10306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156" name="Group 3138"/>
              <p:cNvGrpSpPr/>
              <p:nvPr/>
            </p:nvGrpSpPr>
            <p:grpSpPr>
              <a:xfrm>
                <a:off x="103674" y="25964"/>
                <a:ext cx="286962" cy="48704"/>
                <a:chOff x="0" y="-1"/>
                <a:chExt cx="286961" cy="48703"/>
              </a:xfrm>
            </p:grpSpPr>
            <p:sp>
              <p:nvSpPr>
                <p:cNvPr id="3154" name="Shape 3136"/>
                <p:cNvSpPr/>
                <p:nvPr/>
              </p:nvSpPr>
              <p:spPr>
                <a:xfrm>
                  <a:off x="0" y="-2"/>
                  <a:ext cx="286962"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155" name="Shape 3137"/>
                <p:cNvSpPr/>
                <p:nvPr/>
              </p:nvSpPr>
              <p:spPr>
                <a:xfrm>
                  <a:off x="12959" y="-2"/>
                  <a:ext cx="261044"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157" name="Shape 3139"/>
              <p:cNvSpPr/>
              <p:nvPr/>
            </p:nvSpPr>
            <p:spPr>
              <a:xfrm flipH="1">
                <a:off x="1850" y="48690"/>
                <a:ext cx="7" cy="6492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158" name="Shape 3140"/>
              <p:cNvSpPr/>
              <p:nvPr/>
            </p:nvSpPr>
            <p:spPr>
              <a:xfrm>
                <a:off x="510038" y="50313"/>
                <a:ext cx="6" cy="6817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168" name="Group 3150"/>
            <p:cNvGrpSpPr/>
            <p:nvPr/>
          </p:nvGrpSpPr>
          <p:grpSpPr>
            <a:xfrm>
              <a:off x="891004" y="580033"/>
              <a:ext cx="513746" cy="157443"/>
              <a:chOff x="-1" y="-1"/>
              <a:chExt cx="513745" cy="157441"/>
            </a:xfrm>
          </p:grpSpPr>
          <p:sp>
            <p:nvSpPr>
              <p:cNvPr id="3160" name="Shape 3142"/>
              <p:cNvSpPr/>
              <p:nvPr/>
            </p:nvSpPr>
            <p:spPr>
              <a:xfrm>
                <a:off x="923" y="68978"/>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161" name="Shape 3143"/>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162" name="Shape 3144"/>
              <p:cNvSpPr/>
              <p:nvPr/>
            </p:nvSpPr>
            <p:spPr>
              <a:xfrm>
                <a:off x="-2" y="-2"/>
                <a:ext cx="510047" cy="103070"/>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165" name="Group 3147"/>
              <p:cNvGrpSpPr/>
              <p:nvPr/>
            </p:nvGrpSpPr>
            <p:grpSpPr>
              <a:xfrm>
                <a:off x="103674" y="25964"/>
                <a:ext cx="286962" cy="48705"/>
                <a:chOff x="0" y="-1"/>
                <a:chExt cx="286961" cy="48703"/>
              </a:xfrm>
            </p:grpSpPr>
            <p:sp>
              <p:nvSpPr>
                <p:cNvPr id="3163" name="Shape 3145"/>
                <p:cNvSpPr/>
                <p:nvPr/>
              </p:nvSpPr>
              <p:spPr>
                <a:xfrm>
                  <a:off x="0" y="-2"/>
                  <a:ext cx="286962"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164" name="Shape 3146"/>
                <p:cNvSpPr/>
                <p:nvPr/>
              </p:nvSpPr>
              <p:spPr>
                <a:xfrm>
                  <a:off x="12959" y="-2"/>
                  <a:ext cx="261044"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166" name="Shape 3148"/>
              <p:cNvSpPr/>
              <p:nvPr/>
            </p:nvSpPr>
            <p:spPr>
              <a:xfrm flipH="1">
                <a:off x="924" y="48690"/>
                <a:ext cx="6" cy="6979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167" name="Shape 3149"/>
              <p:cNvSpPr/>
              <p:nvPr/>
            </p:nvSpPr>
            <p:spPr>
              <a:xfrm>
                <a:off x="510964" y="50313"/>
                <a:ext cx="6" cy="6979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177" name="Group 3159"/>
            <p:cNvGrpSpPr/>
            <p:nvPr/>
          </p:nvGrpSpPr>
          <p:grpSpPr>
            <a:xfrm>
              <a:off x="1169008" y="326606"/>
              <a:ext cx="513746" cy="157443"/>
              <a:chOff x="-1" y="-1"/>
              <a:chExt cx="513745" cy="157442"/>
            </a:xfrm>
          </p:grpSpPr>
          <p:sp>
            <p:nvSpPr>
              <p:cNvPr id="3169" name="Shape 3151"/>
              <p:cNvSpPr/>
              <p:nvPr/>
            </p:nvSpPr>
            <p:spPr>
              <a:xfrm>
                <a:off x="923" y="68979"/>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170" name="Shape 3152"/>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171" name="Shape 3153"/>
              <p:cNvSpPr/>
              <p:nvPr/>
            </p:nvSpPr>
            <p:spPr>
              <a:xfrm>
                <a:off x="-2" y="-2"/>
                <a:ext cx="510047" cy="103074"/>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174" name="Group 3156"/>
              <p:cNvGrpSpPr/>
              <p:nvPr/>
            </p:nvGrpSpPr>
            <p:grpSpPr>
              <a:xfrm>
                <a:off x="103674" y="25964"/>
                <a:ext cx="286962" cy="48707"/>
                <a:chOff x="0" y="-1"/>
                <a:chExt cx="286961" cy="48705"/>
              </a:xfrm>
            </p:grpSpPr>
            <p:sp>
              <p:nvSpPr>
                <p:cNvPr id="3172" name="Shape 3154"/>
                <p:cNvSpPr/>
                <p:nvPr/>
              </p:nvSpPr>
              <p:spPr>
                <a:xfrm>
                  <a:off x="0" y="-2"/>
                  <a:ext cx="286962"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173" name="Shape 3155"/>
                <p:cNvSpPr/>
                <p:nvPr/>
              </p:nvSpPr>
              <p:spPr>
                <a:xfrm>
                  <a:off x="12959" y="-2"/>
                  <a:ext cx="261044"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175" name="Shape 3157"/>
              <p:cNvSpPr/>
              <p:nvPr/>
            </p:nvSpPr>
            <p:spPr>
              <a:xfrm flipH="1">
                <a:off x="924"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176" name="Shape 3158"/>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186" name="Group 3168"/>
            <p:cNvGrpSpPr/>
            <p:nvPr/>
          </p:nvGrpSpPr>
          <p:grpSpPr>
            <a:xfrm>
              <a:off x="2079656" y="208915"/>
              <a:ext cx="513746" cy="157442"/>
              <a:chOff x="-1" y="-1"/>
              <a:chExt cx="513745" cy="157441"/>
            </a:xfrm>
          </p:grpSpPr>
          <p:sp>
            <p:nvSpPr>
              <p:cNvPr id="3178" name="Shape 3160"/>
              <p:cNvSpPr/>
              <p:nvPr/>
            </p:nvSpPr>
            <p:spPr>
              <a:xfrm>
                <a:off x="923" y="68978"/>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179" name="Shape 3161"/>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180" name="Shape 3162"/>
              <p:cNvSpPr/>
              <p:nvPr/>
            </p:nvSpPr>
            <p:spPr>
              <a:xfrm>
                <a:off x="-2" y="-2"/>
                <a:ext cx="510047" cy="10306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183" name="Group 3165"/>
              <p:cNvGrpSpPr/>
              <p:nvPr/>
            </p:nvGrpSpPr>
            <p:grpSpPr>
              <a:xfrm>
                <a:off x="103674" y="25964"/>
                <a:ext cx="286962" cy="48704"/>
                <a:chOff x="0" y="-1"/>
                <a:chExt cx="286961" cy="48703"/>
              </a:xfrm>
            </p:grpSpPr>
            <p:sp>
              <p:nvSpPr>
                <p:cNvPr id="3181" name="Shape 3163"/>
                <p:cNvSpPr/>
                <p:nvPr/>
              </p:nvSpPr>
              <p:spPr>
                <a:xfrm>
                  <a:off x="0" y="-2"/>
                  <a:ext cx="286962"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182" name="Shape 3164"/>
                <p:cNvSpPr/>
                <p:nvPr/>
              </p:nvSpPr>
              <p:spPr>
                <a:xfrm>
                  <a:off x="12959" y="-2"/>
                  <a:ext cx="261044"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184" name="Shape 3166"/>
              <p:cNvSpPr/>
              <p:nvPr/>
            </p:nvSpPr>
            <p:spPr>
              <a:xfrm flipH="1">
                <a:off x="1850"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185" name="Shape 3167"/>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195" name="Group 3177"/>
            <p:cNvGrpSpPr/>
            <p:nvPr/>
          </p:nvGrpSpPr>
          <p:grpSpPr>
            <a:xfrm>
              <a:off x="2298915" y="714001"/>
              <a:ext cx="513746" cy="157443"/>
              <a:chOff x="-1" y="-1"/>
              <a:chExt cx="513745" cy="157441"/>
            </a:xfrm>
          </p:grpSpPr>
          <p:sp>
            <p:nvSpPr>
              <p:cNvPr id="3187" name="Shape 3169"/>
              <p:cNvSpPr/>
              <p:nvPr/>
            </p:nvSpPr>
            <p:spPr>
              <a:xfrm>
                <a:off x="923" y="68978"/>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188" name="Shape 3170"/>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189" name="Shape 3171"/>
              <p:cNvSpPr/>
              <p:nvPr/>
            </p:nvSpPr>
            <p:spPr>
              <a:xfrm>
                <a:off x="-2" y="-2"/>
                <a:ext cx="510047" cy="103070"/>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192" name="Group 3174"/>
              <p:cNvGrpSpPr/>
              <p:nvPr/>
            </p:nvGrpSpPr>
            <p:grpSpPr>
              <a:xfrm>
                <a:off x="103674" y="25964"/>
                <a:ext cx="286962" cy="48706"/>
                <a:chOff x="0" y="-1"/>
                <a:chExt cx="286961" cy="48704"/>
              </a:xfrm>
            </p:grpSpPr>
            <p:sp>
              <p:nvSpPr>
                <p:cNvPr id="3190" name="Shape 3172"/>
                <p:cNvSpPr/>
                <p:nvPr/>
              </p:nvSpPr>
              <p:spPr>
                <a:xfrm>
                  <a:off x="0" y="-2"/>
                  <a:ext cx="286962" cy="48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191" name="Shape 3173"/>
                <p:cNvSpPr/>
                <p:nvPr/>
              </p:nvSpPr>
              <p:spPr>
                <a:xfrm>
                  <a:off x="12959" y="-2"/>
                  <a:ext cx="261044" cy="48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193" name="Shape 3175"/>
              <p:cNvSpPr/>
              <p:nvPr/>
            </p:nvSpPr>
            <p:spPr>
              <a:xfrm flipH="1">
                <a:off x="924"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194" name="Shape 3176"/>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204" name="Group 3186"/>
            <p:cNvGrpSpPr/>
            <p:nvPr/>
          </p:nvGrpSpPr>
          <p:grpSpPr>
            <a:xfrm>
              <a:off x="1429126" y="875760"/>
              <a:ext cx="513746" cy="157443"/>
              <a:chOff x="-1" y="-1"/>
              <a:chExt cx="513745" cy="157442"/>
            </a:xfrm>
          </p:grpSpPr>
          <p:sp>
            <p:nvSpPr>
              <p:cNvPr id="3196" name="Shape 3178"/>
              <p:cNvSpPr/>
              <p:nvPr/>
            </p:nvSpPr>
            <p:spPr>
              <a:xfrm>
                <a:off x="923" y="68979"/>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197" name="Shape 3179"/>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198" name="Shape 3180"/>
              <p:cNvSpPr/>
              <p:nvPr/>
            </p:nvSpPr>
            <p:spPr>
              <a:xfrm>
                <a:off x="-2" y="-2"/>
                <a:ext cx="510047" cy="103074"/>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201" name="Group 3183"/>
              <p:cNvGrpSpPr/>
              <p:nvPr/>
            </p:nvGrpSpPr>
            <p:grpSpPr>
              <a:xfrm>
                <a:off x="103674" y="25964"/>
                <a:ext cx="286962" cy="48707"/>
                <a:chOff x="0" y="-1"/>
                <a:chExt cx="286961" cy="48705"/>
              </a:xfrm>
            </p:grpSpPr>
            <p:sp>
              <p:nvSpPr>
                <p:cNvPr id="3199" name="Shape 3181"/>
                <p:cNvSpPr/>
                <p:nvPr/>
              </p:nvSpPr>
              <p:spPr>
                <a:xfrm>
                  <a:off x="0" y="-2"/>
                  <a:ext cx="286962"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200" name="Shape 3182"/>
                <p:cNvSpPr/>
                <p:nvPr/>
              </p:nvSpPr>
              <p:spPr>
                <a:xfrm>
                  <a:off x="12959" y="-2"/>
                  <a:ext cx="261044"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202" name="Shape 3184"/>
              <p:cNvSpPr/>
              <p:nvPr/>
            </p:nvSpPr>
            <p:spPr>
              <a:xfrm flipH="1">
                <a:off x="924"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203" name="Shape 3185"/>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213" name="Group 3195"/>
            <p:cNvGrpSpPr/>
            <p:nvPr/>
          </p:nvGrpSpPr>
          <p:grpSpPr>
            <a:xfrm>
              <a:off x="568378" y="829927"/>
              <a:ext cx="513746" cy="157443"/>
              <a:chOff x="-1" y="-1"/>
              <a:chExt cx="513745" cy="157442"/>
            </a:xfrm>
          </p:grpSpPr>
          <p:sp>
            <p:nvSpPr>
              <p:cNvPr id="3205" name="Shape 3187"/>
              <p:cNvSpPr/>
              <p:nvPr/>
            </p:nvSpPr>
            <p:spPr>
              <a:xfrm>
                <a:off x="923" y="68979"/>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206" name="Shape 3188"/>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207" name="Shape 3189"/>
              <p:cNvSpPr/>
              <p:nvPr/>
            </p:nvSpPr>
            <p:spPr>
              <a:xfrm>
                <a:off x="-2" y="-2"/>
                <a:ext cx="510047" cy="103074"/>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210" name="Group 3192"/>
              <p:cNvGrpSpPr/>
              <p:nvPr/>
            </p:nvGrpSpPr>
            <p:grpSpPr>
              <a:xfrm>
                <a:off x="103674" y="25964"/>
                <a:ext cx="286962" cy="48707"/>
                <a:chOff x="0" y="-1"/>
                <a:chExt cx="286961" cy="48705"/>
              </a:xfrm>
            </p:grpSpPr>
            <p:sp>
              <p:nvSpPr>
                <p:cNvPr id="3208" name="Shape 3190"/>
                <p:cNvSpPr/>
                <p:nvPr/>
              </p:nvSpPr>
              <p:spPr>
                <a:xfrm>
                  <a:off x="0" y="-2"/>
                  <a:ext cx="286962"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209" name="Shape 3191"/>
                <p:cNvSpPr/>
                <p:nvPr/>
              </p:nvSpPr>
              <p:spPr>
                <a:xfrm>
                  <a:off x="12959" y="-2"/>
                  <a:ext cx="261044"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211" name="Shape 3193"/>
              <p:cNvSpPr/>
              <p:nvPr/>
            </p:nvSpPr>
            <p:spPr>
              <a:xfrm flipH="1">
                <a:off x="1850"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212" name="Shape 3194"/>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sp>
        <p:nvSpPr>
          <p:cNvPr id="3215" name="Shape 3197"/>
          <p:cNvSpPr/>
          <p:nvPr/>
        </p:nvSpPr>
        <p:spPr>
          <a:xfrm>
            <a:off x="2382833" y="2609848"/>
            <a:ext cx="238130" cy="261941"/>
          </a:xfrm>
          <a:prstGeom prst="line">
            <a:avLst/>
          </a:prstGeom>
          <a:ln>
            <a:solidFill>
              <a:srgbClr val="000000"/>
            </a:solidFill>
          </a:ln>
        </p:spPr>
        <p:txBody>
          <a:bodyPr lIns="45718" tIns="45718" rIns="45718" bIns="45718"/>
          <a:lstStyle/>
          <a:p>
            <a:pPr/>
          </a:p>
        </p:txBody>
      </p:sp>
      <p:sp>
        <p:nvSpPr>
          <p:cNvPr id="3216" name="Shape 3198"/>
          <p:cNvSpPr/>
          <p:nvPr/>
        </p:nvSpPr>
        <p:spPr>
          <a:xfrm>
            <a:off x="1638299" y="2849559"/>
            <a:ext cx="900114" cy="127005"/>
          </a:xfrm>
          <a:prstGeom prst="line">
            <a:avLst/>
          </a:prstGeom>
          <a:ln>
            <a:solidFill>
              <a:srgbClr val="000000"/>
            </a:solidFill>
          </a:ln>
        </p:spPr>
        <p:txBody>
          <a:bodyPr lIns="45718" tIns="45718" rIns="45718" bIns="45718"/>
          <a:lstStyle/>
          <a:p>
            <a:pPr/>
          </a:p>
        </p:txBody>
      </p:sp>
      <p:sp>
        <p:nvSpPr>
          <p:cNvPr id="3217" name="Shape 3199"/>
          <p:cNvSpPr/>
          <p:nvPr/>
        </p:nvSpPr>
        <p:spPr>
          <a:xfrm flipV="1">
            <a:off x="1235075" y="2973384"/>
            <a:ext cx="1303339" cy="277817"/>
          </a:xfrm>
          <a:prstGeom prst="line">
            <a:avLst/>
          </a:prstGeom>
          <a:ln>
            <a:solidFill>
              <a:srgbClr val="000000"/>
            </a:solidFill>
          </a:ln>
        </p:spPr>
        <p:txBody>
          <a:bodyPr lIns="45718" tIns="45718" rIns="45718" bIns="45718"/>
          <a:lstStyle/>
          <a:p>
            <a:pPr/>
          </a:p>
        </p:txBody>
      </p:sp>
      <p:sp>
        <p:nvSpPr>
          <p:cNvPr id="3218" name="Shape 3200"/>
          <p:cNvSpPr/>
          <p:nvPr/>
        </p:nvSpPr>
        <p:spPr>
          <a:xfrm>
            <a:off x="3916361" y="2411408"/>
            <a:ext cx="307981" cy="573094"/>
          </a:xfrm>
          <a:prstGeom prst="line">
            <a:avLst/>
          </a:prstGeom>
          <a:ln>
            <a:solidFill>
              <a:srgbClr val="000000"/>
            </a:solidFill>
          </a:ln>
        </p:spPr>
        <p:txBody>
          <a:bodyPr lIns="45718" tIns="45718" rIns="45718" bIns="45718"/>
          <a:lstStyle/>
          <a:p>
            <a:pPr/>
          </a:p>
        </p:txBody>
      </p:sp>
      <p:sp>
        <p:nvSpPr>
          <p:cNvPr id="3219" name="Shape 3201"/>
          <p:cNvSpPr/>
          <p:nvPr/>
        </p:nvSpPr>
        <p:spPr>
          <a:xfrm flipH="1">
            <a:off x="4425948" y="2389184"/>
            <a:ext cx="384180" cy="579443"/>
          </a:xfrm>
          <a:prstGeom prst="line">
            <a:avLst/>
          </a:prstGeom>
          <a:ln>
            <a:solidFill>
              <a:srgbClr val="000000"/>
            </a:solidFill>
          </a:ln>
        </p:spPr>
        <p:txBody>
          <a:bodyPr lIns="45718" tIns="45718" rIns="45718" bIns="45718"/>
          <a:lstStyle/>
          <a:p>
            <a:pPr/>
          </a:p>
        </p:txBody>
      </p:sp>
      <p:sp>
        <p:nvSpPr>
          <p:cNvPr id="3220" name="Shape 3202"/>
          <p:cNvSpPr/>
          <p:nvPr/>
        </p:nvSpPr>
        <p:spPr>
          <a:xfrm>
            <a:off x="6770685" y="2900359"/>
            <a:ext cx="215905" cy="1046167"/>
          </a:xfrm>
          <a:prstGeom prst="line">
            <a:avLst/>
          </a:prstGeom>
          <a:ln>
            <a:solidFill>
              <a:srgbClr val="000000"/>
            </a:solidFill>
          </a:ln>
        </p:spPr>
        <p:txBody>
          <a:bodyPr lIns="45718" tIns="45718" rIns="45718" bIns="45718"/>
          <a:lstStyle/>
          <a:p>
            <a:pPr/>
          </a:p>
        </p:txBody>
      </p:sp>
      <p:sp>
        <p:nvSpPr>
          <p:cNvPr id="3221" name="Shape 3203"/>
          <p:cNvSpPr/>
          <p:nvPr/>
        </p:nvSpPr>
        <p:spPr>
          <a:xfrm flipH="1">
            <a:off x="7137400" y="3251198"/>
            <a:ext cx="241305" cy="692157"/>
          </a:xfrm>
          <a:prstGeom prst="line">
            <a:avLst/>
          </a:prstGeom>
          <a:ln>
            <a:solidFill>
              <a:srgbClr val="000000"/>
            </a:solidFill>
          </a:ln>
        </p:spPr>
        <p:txBody>
          <a:bodyPr lIns="45718" tIns="45718" rIns="45718" bIns="45718"/>
          <a:lstStyle/>
          <a:p>
            <a:pPr/>
          </a:p>
        </p:txBody>
      </p:sp>
      <p:sp>
        <p:nvSpPr>
          <p:cNvPr id="3222" name="Shape 3204"/>
          <p:cNvSpPr/>
          <p:nvPr/>
        </p:nvSpPr>
        <p:spPr>
          <a:xfrm>
            <a:off x="4642186" y="4128110"/>
            <a:ext cx="1517319" cy="177194"/>
          </a:xfrm>
          <a:prstGeom prst="line">
            <a:avLst/>
          </a:prstGeom>
          <a:ln>
            <a:solidFill>
              <a:srgbClr val="000000"/>
            </a:solidFill>
          </a:ln>
        </p:spPr>
        <p:txBody>
          <a:bodyPr lIns="45718" tIns="45718" rIns="45718" bIns="45718"/>
          <a:lstStyle/>
          <a:p>
            <a:pPr/>
          </a:p>
        </p:txBody>
      </p:sp>
      <p:sp>
        <p:nvSpPr>
          <p:cNvPr id="3223" name="Shape 3205"/>
          <p:cNvSpPr/>
          <p:nvPr/>
        </p:nvSpPr>
        <p:spPr>
          <a:xfrm flipH="1" flipV="1">
            <a:off x="7454899" y="4573587"/>
            <a:ext cx="796931" cy="614368"/>
          </a:xfrm>
          <a:prstGeom prst="line">
            <a:avLst/>
          </a:prstGeom>
          <a:ln>
            <a:solidFill>
              <a:srgbClr val="000000"/>
            </a:solidFill>
          </a:ln>
        </p:spPr>
        <p:txBody>
          <a:bodyPr lIns="45718" tIns="45718" rIns="45718" bIns="45718"/>
          <a:lstStyle/>
          <a:p>
            <a:pPr/>
          </a:p>
        </p:txBody>
      </p:sp>
      <p:sp>
        <p:nvSpPr>
          <p:cNvPr id="3224" name="Shape 3206"/>
          <p:cNvSpPr/>
          <p:nvPr/>
        </p:nvSpPr>
        <p:spPr>
          <a:xfrm flipH="1" flipV="1">
            <a:off x="6496048" y="4722813"/>
            <a:ext cx="1047756" cy="966789"/>
          </a:xfrm>
          <a:prstGeom prst="line">
            <a:avLst/>
          </a:prstGeom>
          <a:ln>
            <a:solidFill>
              <a:srgbClr val="000000"/>
            </a:solidFill>
          </a:ln>
        </p:spPr>
        <p:txBody>
          <a:bodyPr lIns="45718" tIns="45718" rIns="45718" bIns="45718"/>
          <a:lstStyle/>
          <a:p>
            <a:pPr/>
          </a:p>
        </p:txBody>
      </p:sp>
      <p:sp>
        <p:nvSpPr>
          <p:cNvPr id="3225" name="Shape 3207"/>
          <p:cNvSpPr/>
          <p:nvPr/>
        </p:nvSpPr>
        <p:spPr>
          <a:xfrm flipH="1" flipV="1">
            <a:off x="5319712" y="4694237"/>
            <a:ext cx="285756" cy="1160468"/>
          </a:xfrm>
          <a:prstGeom prst="line">
            <a:avLst/>
          </a:prstGeom>
          <a:ln>
            <a:solidFill>
              <a:srgbClr val="000000"/>
            </a:solidFill>
          </a:ln>
        </p:spPr>
        <p:txBody>
          <a:bodyPr lIns="45718" tIns="45718" rIns="45718" bIns="45718"/>
          <a:lstStyle/>
          <a:p>
            <a:pPr/>
          </a:p>
        </p:txBody>
      </p:sp>
      <p:sp>
        <p:nvSpPr>
          <p:cNvPr id="3226" name="Shape 3208"/>
          <p:cNvSpPr/>
          <p:nvPr/>
        </p:nvSpPr>
        <p:spPr>
          <a:xfrm flipH="1" flipV="1">
            <a:off x="4068762" y="5045074"/>
            <a:ext cx="371481" cy="973139"/>
          </a:xfrm>
          <a:prstGeom prst="line">
            <a:avLst/>
          </a:prstGeom>
          <a:ln>
            <a:solidFill>
              <a:srgbClr val="000000"/>
            </a:solidFill>
          </a:ln>
        </p:spPr>
        <p:txBody>
          <a:bodyPr lIns="45718" tIns="45718" rIns="45718" bIns="45718"/>
          <a:lstStyle/>
          <a:p>
            <a:pPr/>
          </a:p>
        </p:txBody>
      </p:sp>
      <p:sp>
        <p:nvSpPr>
          <p:cNvPr id="3227" name="Shape 3209"/>
          <p:cNvSpPr/>
          <p:nvPr/>
        </p:nvSpPr>
        <p:spPr>
          <a:xfrm flipH="1" flipV="1">
            <a:off x="3144835" y="5192712"/>
            <a:ext cx="244479" cy="661993"/>
          </a:xfrm>
          <a:prstGeom prst="line">
            <a:avLst/>
          </a:prstGeom>
          <a:ln>
            <a:solidFill>
              <a:srgbClr val="000000"/>
            </a:solidFill>
          </a:ln>
        </p:spPr>
        <p:txBody>
          <a:bodyPr lIns="45718" tIns="45718" rIns="45718" bIns="45718"/>
          <a:lstStyle/>
          <a:p>
            <a:pPr/>
          </a:p>
        </p:txBody>
      </p:sp>
      <p:sp>
        <p:nvSpPr>
          <p:cNvPr id="3228" name="Shape 3210"/>
          <p:cNvSpPr/>
          <p:nvPr/>
        </p:nvSpPr>
        <p:spPr>
          <a:xfrm flipV="1">
            <a:off x="1790699" y="5160963"/>
            <a:ext cx="401644" cy="209555"/>
          </a:xfrm>
          <a:prstGeom prst="line">
            <a:avLst/>
          </a:prstGeom>
          <a:ln>
            <a:solidFill>
              <a:srgbClr val="000000"/>
            </a:solidFill>
          </a:ln>
        </p:spPr>
        <p:txBody>
          <a:bodyPr lIns="45718" tIns="45718" rIns="45718" bIns="45718"/>
          <a:lstStyle/>
          <a:p>
            <a:pPr/>
          </a:p>
        </p:txBody>
      </p:sp>
      <p:sp>
        <p:nvSpPr>
          <p:cNvPr id="3229" name="Shape 3211"/>
          <p:cNvSpPr/>
          <p:nvPr/>
        </p:nvSpPr>
        <p:spPr>
          <a:xfrm flipV="1">
            <a:off x="1362074" y="5045072"/>
            <a:ext cx="706443" cy="44456"/>
          </a:xfrm>
          <a:prstGeom prst="line">
            <a:avLst/>
          </a:prstGeom>
          <a:ln>
            <a:solidFill>
              <a:srgbClr val="000000"/>
            </a:solidFill>
          </a:ln>
        </p:spPr>
        <p:txBody>
          <a:bodyPr lIns="45718" tIns="45718" rIns="45718" bIns="45718"/>
          <a:lstStyle/>
          <a:p>
            <a:pPr/>
          </a:p>
        </p:txBody>
      </p:sp>
      <p:sp>
        <p:nvSpPr>
          <p:cNvPr id="3230" name="Shape 3212"/>
          <p:cNvSpPr/>
          <p:nvPr/>
        </p:nvSpPr>
        <p:spPr>
          <a:xfrm>
            <a:off x="1155699" y="4376737"/>
            <a:ext cx="996955" cy="4769"/>
          </a:xfrm>
          <a:prstGeom prst="line">
            <a:avLst/>
          </a:prstGeom>
          <a:ln>
            <a:solidFill>
              <a:srgbClr val="000000"/>
            </a:solidFill>
          </a:ln>
        </p:spPr>
        <p:txBody>
          <a:bodyPr lIns="45718" tIns="45718" rIns="45718" bIns="45718"/>
          <a:lstStyle/>
          <a:p>
            <a:pPr/>
          </a:p>
        </p:txBody>
      </p:sp>
      <p:grpSp>
        <p:nvGrpSpPr>
          <p:cNvPr id="3236" name="Group 3218"/>
          <p:cNvGrpSpPr/>
          <p:nvPr/>
        </p:nvGrpSpPr>
        <p:grpSpPr>
          <a:xfrm>
            <a:off x="4713279" y="2871774"/>
            <a:ext cx="2117737" cy="1082693"/>
            <a:chOff x="-1" y="-3"/>
            <a:chExt cx="2117735" cy="1082691"/>
          </a:xfrm>
        </p:grpSpPr>
        <p:grpSp>
          <p:nvGrpSpPr>
            <p:cNvPr id="3233" name="Group 3215"/>
            <p:cNvGrpSpPr/>
            <p:nvPr/>
          </p:nvGrpSpPr>
          <p:grpSpPr>
            <a:xfrm>
              <a:off x="964305" y="-4"/>
              <a:ext cx="528063" cy="332737"/>
              <a:chOff x="0" y="-2"/>
              <a:chExt cx="528061" cy="332735"/>
            </a:xfrm>
          </p:grpSpPr>
          <p:sp>
            <p:nvSpPr>
              <p:cNvPr id="3231" name="Shape 3213"/>
              <p:cNvSpPr/>
              <p:nvPr/>
            </p:nvSpPr>
            <p:spPr>
              <a:xfrm>
                <a:off x="-1" y="25055"/>
                <a:ext cx="528062" cy="304787"/>
              </a:xfrm>
              <a:prstGeom prst="ellipse">
                <a:avLst/>
              </a:prstGeom>
              <a:solidFill>
                <a:srgbClr val="0000FF"/>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sp>
            <p:nvSpPr>
              <p:cNvPr id="3232" name="Shape 3214"/>
              <p:cNvSpPr txBox="1"/>
              <p:nvPr/>
            </p:nvSpPr>
            <p:spPr>
              <a:xfrm>
                <a:off x="19258" y="-3"/>
                <a:ext cx="402388"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solidFill>
                      <a:srgbClr val="FFFFFF"/>
                    </a:solidFill>
                    <a:latin typeface="Gill Sans MT"/>
                    <a:ea typeface="Gill Sans MT"/>
                    <a:cs typeface="Gill Sans MT"/>
                    <a:sym typeface="Gill Sans MT"/>
                  </a:defRPr>
                </a:lvl1pPr>
              </a:lstStyle>
              <a:p>
                <a:pPr/>
                <a:r>
                  <a:t>IXP</a:t>
                </a:r>
              </a:p>
            </p:txBody>
          </p:sp>
        </p:grpSp>
        <p:sp>
          <p:nvSpPr>
            <p:cNvPr id="3234" name="Shape 3216"/>
            <p:cNvSpPr/>
            <p:nvPr/>
          </p:nvSpPr>
          <p:spPr>
            <a:xfrm>
              <a:off x="-2" y="179509"/>
              <a:ext cx="964313" cy="26898"/>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sp>
          <p:nvSpPr>
            <p:cNvPr id="3235" name="Shape 3217"/>
            <p:cNvSpPr/>
            <p:nvPr/>
          </p:nvSpPr>
          <p:spPr>
            <a:xfrm>
              <a:off x="1426173" y="297833"/>
              <a:ext cx="691562" cy="784856"/>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grpSp>
      <p:grpSp>
        <p:nvGrpSpPr>
          <p:cNvPr id="3243" name="Group 3225"/>
          <p:cNvGrpSpPr/>
          <p:nvPr/>
        </p:nvGrpSpPr>
        <p:grpSpPr>
          <a:xfrm>
            <a:off x="3692517" y="3789361"/>
            <a:ext cx="1538300" cy="585799"/>
            <a:chOff x="-1" y="0"/>
            <a:chExt cx="1538299" cy="585797"/>
          </a:xfrm>
        </p:grpSpPr>
        <p:sp>
          <p:nvSpPr>
            <p:cNvPr id="3237" name="Shape 3219"/>
            <p:cNvSpPr/>
            <p:nvPr/>
          </p:nvSpPr>
          <p:spPr>
            <a:xfrm flipV="1">
              <a:off x="140363" y="444361"/>
              <a:ext cx="190500" cy="141436"/>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grpSp>
          <p:nvGrpSpPr>
            <p:cNvPr id="3240" name="Group 3222"/>
            <p:cNvGrpSpPr/>
            <p:nvPr/>
          </p:nvGrpSpPr>
          <p:grpSpPr>
            <a:xfrm>
              <a:off x="240015" y="145114"/>
              <a:ext cx="528249" cy="332737"/>
              <a:chOff x="0" y="0"/>
              <a:chExt cx="528247" cy="332735"/>
            </a:xfrm>
          </p:grpSpPr>
          <p:sp>
            <p:nvSpPr>
              <p:cNvPr id="3238" name="Shape 3220"/>
              <p:cNvSpPr/>
              <p:nvPr/>
            </p:nvSpPr>
            <p:spPr>
              <a:xfrm>
                <a:off x="-1" y="25078"/>
                <a:ext cx="528249" cy="305071"/>
              </a:xfrm>
              <a:prstGeom prst="ellipse">
                <a:avLst/>
              </a:prstGeom>
              <a:solidFill>
                <a:srgbClr val="0000FF"/>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sp>
            <p:nvSpPr>
              <p:cNvPr id="3239" name="Shape 3221"/>
              <p:cNvSpPr txBox="1"/>
              <p:nvPr/>
            </p:nvSpPr>
            <p:spPr>
              <a:xfrm>
                <a:off x="19265" y="-1"/>
                <a:ext cx="402388"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solidFill>
                      <a:srgbClr val="FFFFFF"/>
                    </a:solidFill>
                    <a:latin typeface="Gill Sans MT"/>
                    <a:ea typeface="Gill Sans MT"/>
                    <a:cs typeface="Gill Sans MT"/>
                    <a:sym typeface="Gill Sans MT"/>
                  </a:defRPr>
                </a:lvl1pPr>
              </a:lstStyle>
              <a:p>
                <a:pPr/>
                <a:r>
                  <a:t>IXP</a:t>
                </a:r>
              </a:p>
            </p:txBody>
          </p:sp>
        </p:grpSp>
        <p:sp>
          <p:nvSpPr>
            <p:cNvPr id="3241" name="Shape 3223"/>
            <p:cNvSpPr/>
            <p:nvPr/>
          </p:nvSpPr>
          <p:spPr>
            <a:xfrm flipV="1">
              <a:off x="768251" y="164579"/>
              <a:ext cx="770048" cy="158151"/>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sp>
          <p:nvSpPr>
            <p:cNvPr id="3242" name="Shape 3224"/>
            <p:cNvSpPr/>
            <p:nvPr/>
          </p:nvSpPr>
          <p:spPr>
            <a:xfrm>
              <a:off x="-2" y="-1"/>
              <a:ext cx="342833" cy="205018"/>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grpSp>
      <p:grpSp>
        <p:nvGrpSpPr>
          <p:cNvPr id="3247" name="Group 3229"/>
          <p:cNvGrpSpPr/>
          <p:nvPr/>
        </p:nvGrpSpPr>
        <p:grpSpPr>
          <a:xfrm>
            <a:off x="2406650" y="3633781"/>
            <a:ext cx="2901955" cy="1297003"/>
            <a:chOff x="0" y="-1"/>
            <a:chExt cx="2901954" cy="1297002"/>
          </a:xfrm>
        </p:grpSpPr>
        <p:sp>
          <p:nvSpPr>
            <p:cNvPr id="3244" name="Shape 3226"/>
            <p:cNvSpPr/>
            <p:nvPr/>
          </p:nvSpPr>
          <p:spPr>
            <a:xfrm>
              <a:off x="2470077" y="-2"/>
              <a:ext cx="431878" cy="222386"/>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sp>
          <p:nvSpPr>
            <p:cNvPr id="3245" name="Shape 3227"/>
            <p:cNvSpPr/>
            <p:nvPr/>
          </p:nvSpPr>
          <p:spPr>
            <a:xfrm flipH="1">
              <a:off x="0" y="120027"/>
              <a:ext cx="282561" cy="511103"/>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sp>
          <p:nvSpPr>
            <p:cNvPr id="3246" name="Shape 3228"/>
            <p:cNvSpPr/>
            <p:nvPr/>
          </p:nvSpPr>
          <p:spPr>
            <a:xfrm flipV="1">
              <a:off x="1901110" y="992704"/>
              <a:ext cx="844021" cy="304297"/>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grpSp>
      <p:grpSp>
        <p:nvGrpSpPr>
          <p:cNvPr id="3250" name="Group 3232"/>
          <p:cNvGrpSpPr/>
          <p:nvPr/>
        </p:nvGrpSpPr>
        <p:grpSpPr>
          <a:xfrm>
            <a:off x="4686295" y="4864091"/>
            <a:ext cx="1254240" cy="637724"/>
            <a:chOff x="0" y="-1"/>
            <a:chExt cx="1254239" cy="637722"/>
          </a:xfrm>
        </p:grpSpPr>
        <p:sp>
          <p:nvSpPr>
            <p:cNvPr id="3248" name="Shape 3230"/>
            <p:cNvSpPr/>
            <p:nvPr/>
          </p:nvSpPr>
          <p:spPr>
            <a:xfrm>
              <a:off x="152433" y="279585"/>
              <a:ext cx="1101806" cy="358137"/>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i="1" sz="1800">
                  <a:solidFill>
                    <a:srgbClr val="CC0000"/>
                  </a:solidFill>
                  <a:latin typeface="Gill Sans MT"/>
                  <a:ea typeface="Gill Sans MT"/>
                  <a:cs typeface="Gill Sans MT"/>
                  <a:sym typeface="Gill Sans MT"/>
                </a:defRPr>
              </a:lvl1pPr>
            </a:lstStyle>
            <a:p>
              <a:pPr/>
              <a:r>
                <a:t>peering link</a:t>
              </a:r>
            </a:p>
          </p:txBody>
        </p:sp>
        <p:sp>
          <p:nvSpPr>
            <p:cNvPr id="3249" name="Shape 3231"/>
            <p:cNvSpPr/>
            <p:nvPr/>
          </p:nvSpPr>
          <p:spPr>
            <a:xfrm>
              <a:off x="-1" y="-2"/>
              <a:ext cx="266761" cy="419386"/>
            </a:xfrm>
            <a:prstGeom prst="line">
              <a:avLst/>
            </a:prstGeom>
            <a:noFill/>
            <a:ln w="9525" cap="flat">
              <a:solidFill>
                <a:srgbClr val="CC0000"/>
              </a:solidFill>
              <a:prstDash val="solid"/>
              <a:round/>
            </a:ln>
            <a:effectLst/>
          </p:spPr>
          <p:txBody>
            <a:bodyPr wrap="square" lIns="45718" tIns="45718" rIns="45718" bIns="45718" numCol="1" anchor="t">
              <a:noAutofit/>
            </a:bodyPr>
            <a:lstStyle/>
            <a:p>
              <a:pPr/>
            </a:p>
          </p:txBody>
        </p:sp>
      </p:grpSp>
      <p:grpSp>
        <p:nvGrpSpPr>
          <p:cNvPr id="3253" name="Group 3235"/>
          <p:cNvGrpSpPr/>
          <p:nvPr/>
        </p:nvGrpSpPr>
        <p:grpSpPr>
          <a:xfrm>
            <a:off x="5270496" y="1701797"/>
            <a:ext cx="2135975" cy="1169996"/>
            <a:chOff x="0" y="0"/>
            <a:chExt cx="2135974" cy="1169995"/>
          </a:xfrm>
        </p:grpSpPr>
        <p:sp>
          <p:nvSpPr>
            <p:cNvPr id="3251" name="Shape 3233"/>
            <p:cNvSpPr txBox="1"/>
            <p:nvPr/>
          </p:nvSpPr>
          <p:spPr>
            <a:xfrm>
              <a:off x="0" y="-1"/>
              <a:ext cx="2135975"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i="1" sz="1800">
                  <a:solidFill>
                    <a:srgbClr val="CC0000"/>
                  </a:solidFill>
                  <a:latin typeface="Gill Sans MT"/>
                  <a:ea typeface="Gill Sans MT"/>
                  <a:cs typeface="Gill Sans MT"/>
                  <a:sym typeface="Gill Sans MT"/>
                </a:defRPr>
              </a:lvl1pPr>
            </a:lstStyle>
            <a:p>
              <a:pPr/>
              <a:r>
                <a:t>Internet exchange point</a:t>
              </a:r>
            </a:p>
          </p:txBody>
        </p:sp>
        <p:sp>
          <p:nvSpPr>
            <p:cNvPr id="3252" name="Shape 3234"/>
            <p:cNvSpPr/>
            <p:nvPr/>
          </p:nvSpPr>
          <p:spPr>
            <a:xfrm flipH="1">
              <a:off x="681914" y="457497"/>
              <a:ext cx="219957" cy="712499"/>
            </a:xfrm>
            <a:prstGeom prst="line">
              <a:avLst/>
            </a:prstGeom>
            <a:noFill/>
            <a:ln w="9525" cap="flat">
              <a:solidFill>
                <a:srgbClr val="CC0000"/>
              </a:solidFill>
              <a:prstDash val="solid"/>
              <a:round/>
            </a:ln>
            <a:effectLst/>
          </p:spPr>
          <p:txBody>
            <a:bodyPr wrap="square" lIns="45718" tIns="45718" rIns="45718" bIns="45718" numCol="1" anchor="t">
              <a:noAutofit/>
            </a:bodyPr>
            <a:lstStyle/>
            <a:p>
              <a:pPr/>
            </a:p>
          </p:txBody>
        </p:sp>
      </p:grpSp>
      <p:sp>
        <p:nvSpPr>
          <p:cNvPr id="3254" name="Shape 3236"/>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3255" name="Shape 3237"/>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247"/>
                                        </p:tgtEl>
                                        <p:attrNameLst>
                                          <p:attrName>style.visibility</p:attrName>
                                        </p:attrNameLst>
                                      </p:cBhvr>
                                      <p:to>
                                        <p:strVal val="visible"/>
                                      </p:to>
                                    </p:set>
                                    <p:animEffect filter="fade" transition="in">
                                      <p:cBhvr>
                                        <p:cTn id="7" dur="500"/>
                                        <p:tgtEl>
                                          <p:spTgt spid="3247"/>
                                        </p:tgtEl>
                                      </p:cBhvr>
                                    </p:animEffect>
                                  </p:childTnLst>
                                </p:cTn>
                              </p:par>
                            </p:childTnLst>
                          </p:cTn>
                        </p:par>
                        <p:par>
                          <p:cTn id="8" fill="hold">
                            <p:stCondLst>
                              <p:cond delay="500"/>
                            </p:stCondLst>
                            <p:childTnLst>
                              <p:par>
                                <p:cTn id="9" presetClass="entr" nodeType="afterEffect" presetID="10" grpId="2" fill="hold">
                                  <p:stCondLst>
                                    <p:cond delay="0"/>
                                  </p:stCondLst>
                                  <p:iterate type="el" backwards="0">
                                    <p:tmAbs val="0"/>
                                  </p:iterate>
                                  <p:childTnLst>
                                    <p:set>
                                      <p:cBhvr>
                                        <p:cTn id="10" fill="hold"/>
                                        <p:tgtEl>
                                          <p:spTgt spid="3250"/>
                                        </p:tgtEl>
                                        <p:attrNameLst>
                                          <p:attrName>style.visibility</p:attrName>
                                        </p:attrNameLst>
                                      </p:cBhvr>
                                      <p:to>
                                        <p:strVal val="visible"/>
                                      </p:to>
                                    </p:set>
                                    <p:animEffect filter="fade" transition="in">
                                      <p:cBhvr>
                                        <p:cTn id="11" dur="500"/>
                                        <p:tgtEl>
                                          <p:spTgt spid="3250"/>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ID="10" grpId="3" fill="hold">
                                  <p:stCondLst>
                                    <p:cond delay="0"/>
                                  </p:stCondLst>
                                  <p:iterate type="el" backwards="0">
                                    <p:tmAbs val="0"/>
                                  </p:iterate>
                                  <p:childTnLst>
                                    <p:set>
                                      <p:cBhvr>
                                        <p:cTn id="15" fill="hold"/>
                                        <p:tgtEl>
                                          <p:spTgt spid="3236"/>
                                        </p:tgtEl>
                                        <p:attrNameLst>
                                          <p:attrName>style.visibility</p:attrName>
                                        </p:attrNameLst>
                                      </p:cBhvr>
                                      <p:to>
                                        <p:strVal val="visible"/>
                                      </p:to>
                                    </p:set>
                                    <p:animEffect filter="fade" transition="in">
                                      <p:cBhvr>
                                        <p:cTn id="16" dur="500"/>
                                        <p:tgtEl>
                                          <p:spTgt spid="3236"/>
                                        </p:tgtEl>
                                      </p:cBhvr>
                                    </p:animEffect>
                                  </p:childTnLst>
                                </p:cTn>
                              </p:par>
                            </p:childTnLst>
                          </p:cTn>
                        </p:par>
                        <p:par>
                          <p:cTn id="17" fill="hold">
                            <p:stCondLst>
                              <p:cond delay="500"/>
                            </p:stCondLst>
                            <p:childTnLst>
                              <p:par>
                                <p:cTn id="18" presetClass="entr" nodeType="afterEffect" presetID="10" grpId="4" fill="hold">
                                  <p:stCondLst>
                                    <p:cond delay="0"/>
                                  </p:stCondLst>
                                  <p:iterate type="el" backwards="0">
                                    <p:tmAbs val="0"/>
                                  </p:iterate>
                                  <p:childTnLst>
                                    <p:set>
                                      <p:cBhvr>
                                        <p:cTn id="19" fill="hold"/>
                                        <p:tgtEl>
                                          <p:spTgt spid="3243"/>
                                        </p:tgtEl>
                                        <p:attrNameLst>
                                          <p:attrName>style.visibility</p:attrName>
                                        </p:attrNameLst>
                                      </p:cBhvr>
                                      <p:to>
                                        <p:strVal val="visible"/>
                                      </p:to>
                                    </p:set>
                                    <p:animEffect filter="fade" transition="in">
                                      <p:cBhvr>
                                        <p:cTn id="20" dur="500"/>
                                        <p:tgtEl>
                                          <p:spTgt spid="3243"/>
                                        </p:tgtEl>
                                      </p:cBhvr>
                                    </p:animEffect>
                                  </p:childTnLst>
                                </p:cTn>
                              </p:par>
                            </p:childTnLst>
                          </p:cTn>
                        </p:par>
                        <p:par>
                          <p:cTn id="21" fill="hold">
                            <p:stCondLst>
                              <p:cond delay="1000"/>
                            </p:stCondLst>
                            <p:childTnLst>
                              <p:par>
                                <p:cTn id="22" presetClass="entr" nodeType="afterEffect" presetID="10" grpId="5" fill="hold">
                                  <p:stCondLst>
                                    <p:cond delay="0"/>
                                  </p:stCondLst>
                                  <p:iterate type="el" backwards="0">
                                    <p:tmAbs val="0"/>
                                  </p:iterate>
                                  <p:childTnLst>
                                    <p:set>
                                      <p:cBhvr>
                                        <p:cTn id="23" fill="hold"/>
                                        <p:tgtEl>
                                          <p:spTgt spid="3253"/>
                                        </p:tgtEl>
                                        <p:attrNameLst>
                                          <p:attrName>style.visibility</p:attrName>
                                        </p:attrNameLst>
                                      </p:cBhvr>
                                      <p:to>
                                        <p:strVal val="visible"/>
                                      </p:to>
                                    </p:set>
                                    <p:animEffect filter="fade" transition="in">
                                      <p:cBhvr>
                                        <p:cTn id="24" dur="500"/>
                                        <p:tgtEl>
                                          <p:spTgt spid="3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43" grpId="4"/>
      <p:bldP build="whole" bldLvl="1" animBg="1" rev="0" advAuto="0" spid="3250" grpId="2"/>
      <p:bldP build="whole" bldLvl="1" animBg="1" rev="0" advAuto="0" spid="3236" grpId="3"/>
      <p:bldP build="whole" bldLvl="1" animBg="1" rev="0" advAuto="0" spid="3253" grpId="5"/>
      <p:bldP build="whole" bldLvl="1" animBg="1" rev="0" advAuto="0" spid="3247"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7" name="Shape 3239"/>
          <p:cNvSpPr txBox="1"/>
          <p:nvPr>
            <p:ph type="title" idx="4294967295"/>
          </p:nvPr>
        </p:nvSpPr>
        <p:spPr>
          <a:xfrm>
            <a:off x="255587" y="165100"/>
            <a:ext cx="8096251" cy="650875"/>
          </a:xfrm>
          <a:prstGeom prst="rect">
            <a:avLst/>
          </a:prstGeom>
        </p:spPr>
        <p:txBody>
          <a:bodyPr/>
          <a:lstStyle>
            <a:lvl1pPr>
              <a:defRPr sz="3600"/>
            </a:lvl1pPr>
          </a:lstStyle>
          <a:p>
            <a:pPr/>
            <a:r>
              <a:t>Internet structure: network of networks</a:t>
            </a:r>
          </a:p>
        </p:txBody>
      </p:sp>
      <p:pic>
        <p:nvPicPr>
          <p:cNvPr id="3258" name="image4.png" descr="image4.png"/>
          <p:cNvPicPr>
            <a:picLocks noChangeAspect="1"/>
          </p:cNvPicPr>
          <p:nvPr/>
        </p:nvPicPr>
        <p:blipFill>
          <a:blip r:embed="rId2">
            <a:extLst/>
          </a:blip>
          <a:stretch>
            <a:fillRect/>
          </a:stretch>
        </p:blipFill>
        <p:spPr>
          <a:xfrm>
            <a:off x="327025" y="674687"/>
            <a:ext cx="7769225" cy="173043"/>
          </a:xfrm>
          <a:prstGeom prst="rect">
            <a:avLst/>
          </a:prstGeom>
          <a:ln w="12700">
            <a:miter lim="400000"/>
          </a:ln>
        </p:spPr>
      </p:pic>
      <p:grpSp>
        <p:nvGrpSpPr>
          <p:cNvPr id="3313" name="Group 3295"/>
          <p:cNvGrpSpPr/>
          <p:nvPr/>
        </p:nvGrpSpPr>
        <p:grpSpPr>
          <a:xfrm>
            <a:off x="420543" y="1806030"/>
            <a:ext cx="8412053" cy="4644167"/>
            <a:chOff x="0" y="0"/>
            <a:chExt cx="8412052" cy="4644166"/>
          </a:xfrm>
        </p:grpSpPr>
        <p:grpSp>
          <p:nvGrpSpPr>
            <p:cNvPr id="3261" name="Group 3243"/>
            <p:cNvGrpSpPr/>
            <p:nvPr/>
          </p:nvGrpSpPr>
          <p:grpSpPr>
            <a:xfrm>
              <a:off x="1407911" y="436981"/>
              <a:ext cx="589772" cy="412971"/>
              <a:chOff x="12" y="-5"/>
              <a:chExt cx="589770" cy="412969"/>
            </a:xfrm>
          </p:grpSpPr>
          <p:sp>
            <p:nvSpPr>
              <p:cNvPr id="3259" name="Shape 3241"/>
              <p:cNvSpPr/>
              <p:nvPr/>
            </p:nvSpPr>
            <p:spPr>
              <a:xfrm>
                <a:off x="12" y="-6"/>
                <a:ext cx="589772"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260" name="Shape 3242"/>
              <p:cNvSpPr txBox="1"/>
              <p:nvPr/>
            </p:nvSpPr>
            <p:spPr>
              <a:xfrm>
                <a:off x="139592" y="17359"/>
                <a:ext cx="428149"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264" name="Group 3246"/>
            <p:cNvGrpSpPr/>
            <p:nvPr/>
          </p:nvGrpSpPr>
          <p:grpSpPr>
            <a:xfrm>
              <a:off x="252056" y="1237019"/>
              <a:ext cx="589770" cy="412971"/>
              <a:chOff x="12" y="-5"/>
              <a:chExt cx="589768" cy="412969"/>
            </a:xfrm>
          </p:grpSpPr>
          <p:sp>
            <p:nvSpPr>
              <p:cNvPr id="3262" name="Shape 3244"/>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263" name="Shape 3245"/>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267" name="Group 3249"/>
            <p:cNvGrpSpPr/>
            <p:nvPr/>
          </p:nvGrpSpPr>
          <p:grpSpPr>
            <a:xfrm>
              <a:off x="5917024" y="690961"/>
              <a:ext cx="589770" cy="412971"/>
              <a:chOff x="12" y="-5"/>
              <a:chExt cx="589768" cy="412969"/>
            </a:xfrm>
          </p:grpSpPr>
          <p:sp>
            <p:nvSpPr>
              <p:cNvPr id="3265" name="Shape 3247"/>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266" name="Shape 3248"/>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270" name="Group 3252"/>
            <p:cNvGrpSpPr/>
            <p:nvPr/>
          </p:nvGrpSpPr>
          <p:grpSpPr>
            <a:xfrm>
              <a:off x="823633" y="3548247"/>
              <a:ext cx="589770" cy="412972"/>
              <a:chOff x="12" y="-5"/>
              <a:chExt cx="589768" cy="412970"/>
            </a:xfrm>
          </p:grpSpPr>
          <p:sp>
            <p:nvSpPr>
              <p:cNvPr id="3268" name="Shape 3250"/>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269" name="Shape 3251"/>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273" name="Group 3255"/>
            <p:cNvGrpSpPr/>
            <p:nvPr/>
          </p:nvGrpSpPr>
          <p:grpSpPr>
            <a:xfrm>
              <a:off x="404476" y="2925994"/>
              <a:ext cx="589771" cy="412970"/>
              <a:chOff x="12" y="-5"/>
              <a:chExt cx="589770" cy="412969"/>
            </a:xfrm>
          </p:grpSpPr>
          <p:sp>
            <p:nvSpPr>
              <p:cNvPr id="3271" name="Shape 3253"/>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272" name="Shape 3254"/>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276" name="Group 3258"/>
            <p:cNvGrpSpPr/>
            <p:nvPr/>
          </p:nvGrpSpPr>
          <p:grpSpPr>
            <a:xfrm>
              <a:off x="175846" y="2265643"/>
              <a:ext cx="589770" cy="412971"/>
              <a:chOff x="12" y="-5"/>
              <a:chExt cx="589768" cy="412969"/>
            </a:xfrm>
          </p:grpSpPr>
          <p:sp>
            <p:nvSpPr>
              <p:cNvPr id="3274" name="Shape 3256"/>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275" name="Shape 3257"/>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279" name="Group 3261"/>
            <p:cNvGrpSpPr/>
            <p:nvPr/>
          </p:nvGrpSpPr>
          <p:grpSpPr>
            <a:xfrm>
              <a:off x="6666426" y="1122728"/>
              <a:ext cx="589770" cy="412971"/>
              <a:chOff x="12" y="-5"/>
              <a:chExt cx="589768" cy="412969"/>
            </a:xfrm>
          </p:grpSpPr>
          <p:sp>
            <p:nvSpPr>
              <p:cNvPr id="3277" name="Shape 3259"/>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278" name="Shape 3260"/>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282" name="Group 3264"/>
            <p:cNvGrpSpPr/>
            <p:nvPr/>
          </p:nvGrpSpPr>
          <p:grpSpPr>
            <a:xfrm>
              <a:off x="3008330" y="195699"/>
              <a:ext cx="589770" cy="412972"/>
              <a:chOff x="12" y="-5"/>
              <a:chExt cx="589768" cy="412970"/>
            </a:xfrm>
          </p:grpSpPr>
          <p:sp>
            <p:nvSpPr>
              <p:cNvPr id="3280" name="Shape 3262"/>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281" name="Shape 3263"/>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285" name="Group 3267"/>
            <p:cNvGrpSpPr/>
            <p:nvPr/>
          </p:nvGrpSpPr>
          <p:grpSpPr>
            <a:xfrm>
              <a:off x="633107" y="843349"/>
              <a:ext cx="589770" cy="412972"/>
              <a:chOff x="12" y="-5"/>
              <a:chExt cx="589768" cy="412970"/>
            </a:xfrm>
          </p:grpSpPr>
          <p:sp>
            <p:nvSpPr>
              <p:cNvPr id="3283" name="Shape 3265"/>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284" name="Shape 3266"/>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288" name="Group 3270"/>
            <p:cNvGrpSpPr/>
            <p:nvPr/>
          </p:nvGrpSpPr>
          <p:grpSpPr>
            <a:xfrm>
              <a:off x="3922854" y="170301"/>
              <a:ext cx="589770" cy="412972"/>
              <a:chOff x="12" y="-5"/>
              <a:chExt cx="589768" cy="412970"/>
            </a:xfrm>
          </p:grpSpPr>
          <p:sp>
            <p:nvSpPr>
              <p:cNvPr id="3286" name="Shape 3268"/>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287" name="Shape 3269"/>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291" name="Group 3273"/>
            <p:cNvGrpSpPr/>
            <p:nvPr/>
          </p:nvGrpSpPr>
          <p:grpSpPr>
            <a:xfrm>
              <a:off x="6983968" y="3802228"/>
              <a:ext cx="589771" cy="412971"/>
              <a:chOff x="12" y="-5"/>
              <a:chExt cx="589770" cy="412969"/>
            </a:xfrm>
          </p:grpSpPr>
          <p:sp>
            <p:nvSpPr>
              <p:cNvPr id="3289" name="Shape 3271"/>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290" name="Shape 3272"/>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294" name="Group 3276"/>
            <p:cNvGrpSpPr/>
            <p:nvPr/>
          </p:nvGrpSpPr>
          <p:grpSpPr>
            <a:xfrm>
              <a:off x="7822281" y="3154577"/>
              <a:ext cx="589771" cy="412970"/>
              <a:chOff x="12" y="-5"/>
              <a:chExt cx="589770" cy="412969"/>
            </a:xfrm>
          </p:grpSpPr>
          <p:sp>
            <p:nvSpPr>
              <p:cNvPr id="3292" name="Shape 3274"/>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293" name="Shape 3275"/>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297" name="Group 3279"/>
            <p:cNvGrpSpPr/>
            <p:nvPr/>
          </p:nvGrpSpPr>
          <p:grpSpPr>
            <a:xfrm>
              <a:off x="7593651" y="2240245"/>
              <a:ext cx="589770" cy="412971"/>
              <a:chOff x="12" y="-5"/>
              <a:chExt cx="589768" cy="412969"/>
            </a:xfrm>
          </p:grpSpPr>
          <p:sp>
            <p:nvSpPr>
              <p:cNvPr id="3295" name="Shape 3277"/>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296" name="Shape 3278"/>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300" name="Group 3282"/>
            <p:cNvGrpSpPr/>
            <p:nvPr/>
          </p:nvGrpSpPr>
          <p:grpSpPr>
            <a:xfrm>
              <a:off x="4748466" y="4043509"/>
              <a:ext cx="589771" cy="412971"/>
              <a:chOff x="12" y="-5"/>
              <a:chExt cx="589770" cy="412969"/>
            </a:xfrm>
          </p:grpSpPr>
          <p:sp>
            <p:nvSpPr>
              <p:cNvPr id="3298" name="Shape 3280"/>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299" name="Shape 3281"/>
              <p:cNvSpPr txBox="1"/>
              <p:nvPr/>
            </p:nvSpPr>
            <p:spPr>
              <a:xfrm>
                <a:off x="139591" y="17359"/>
                <a:ext cx="428149"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303" name="Group 3285"/>
            <p:cNvGrpSpPr/>
            <p:nvPr/>
          </p:nvGrpSpPr>
          <p:grpSpPr>
            <a:xfrm>
              <a:off x="3833942" y="4183199"/>
              <a:ext cx="589770" cy="412971"/>
              <a:chOff x="12" y="-5"/>
              <a:chExt cx="589768" cy="412969"/>
            </a:xfrm>
          </p:grpSpPr>
          <p:sp>
            <p:nvSpPr>
              <p:cNvPr id="3301" name="Shape 3283"/>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302" name="Shape 3284"/>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306" name="Group 3288"/>
            <p:cNvGrpSpPr/>
            <p:nvPr/>
          </p:nvGrpSpPr>
          <p:grpSpPr>
            <a:xfrm>
              <a:off x="2614578" y="4030810"/>
              <a:ext cx="589770" cy="412971"/>
              <a:chOff x="12" y="-5"/>
              <a:chExt cx="589768" cy="412969"/>
            </a:xfrm>
          </p:grpSpPr>
          <p:sp>
            <p:nvSpPr>
              <p:cNvPr id="3304" name="Shape 3286"/>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305" name="Shape 3287"/>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sp>
          <p:nvSpPr>
            <p:cNvPr id="3307" name="Shape 3289"/>
            <p:cNvSpPr txBox="1"/>
            <p:nvPr/>
          </p:nvSpPr>
          <p:spPr>
            <a:xfrm rot="1053503">
              <a:off x="5025366" y="81425"/>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3308" name="Shape 3290"/>
            <p:cNvSpPr txBox="1"/>
            <p:nvPr/>
          </p:nvSpPr>
          <p:spPr>
            <a:xfrm rot="2829263">
              <a:off x="7328718" y="1539843"/>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3309" name="Shape 3291"/>
            <p:cNvSpPr txBox="1"/>
            <p:nvPr/>
          </p:nvSpPr>
          <p:spPr>
            <a:xfrm rot="9845918">
              <a:off x="6060399" y="4092875"/>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3310" name="Shape 3292"/>
            <p:cNvSpPr txBox="1"/>
            <p:nvPr/>
          </p:nvSpPr>
          <p:spPr>
            <a:xfrm rot="11651262">
              <a:off x="1686101" y="4018161"/>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3311" name="Shape 3293"/>
            <p:cNvSpPr txBox="1"/>
            <p:nvPr/>
          </p:nvSpPr>
          <p:spPr>
            <a:xfrm rot="16607303">
              <a:off x="44475" y="1729481"/>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3312" name="Shape 3294"/>
            <p:cNvSpPr txBox="1"/>
            <p:nvPr/>
          </p:nvSpPr>
          <p:spPr>
            <a:xfrm rot="20582737">
              <a:off x="2204210" y="56213"/>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grpSp>
      <p:sp>
        <p:nvSpPr>
          <p:cNvPr id="3314" name="Shape 3296"/>
          <p:cNvSpPr txBox="1"/>
          <p:nvPr/>
        </p:nvSpPr>
        <p:spPr>
          <a:xfrm>
            <a:off x="473075" y="1073149"/>
            <a:ext cx="8204200" cy="358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85000"/>
              </a:lnSpc>
              <a:spcBef>
                <a:spcPts val="400"/>
              </a:spcBef>
              <a:defRPr sz="1800">
                <a:latin typeface="Gill Sans MT"/>
                <a:ea typeface="Gill Sans MT"/>
                <a:cs typeface="Gill Sans MT"/>
                <a:sym typeface="Gill Sans MT"/>
              </a:defRPr>
            </a:lvl1pPr>
          </a:lstStyle>
          <a:p>
            <a:pPr/>
            <a:r>
              <a:t>… and regional networks may arise to connect access nets to ISPS </a:t>
            </a:r>
          </a:p>
        </p:txBody>
      </p:sp>
      <p:grpSp>
        <p:nvGrpSpPr>
          <p:cNvPr id="3398" name="Group 3380"/>
          <p:cNvGrpSpPr/>
          <p:nvPr/>
        </p:nvGrpSpPr>
        <p:grpSpPr>
          <a:xfrm>
            <a:off x="4546592" y="3746492"/>
            <a:ext cx="3225814" cy="1117614"/>
            <a:chOff x="0" y="0"/>
            <a:chExt cx="3225813" cy="1117613"/>
          </a:xfrm>
        </p:grpSpPr>
        <p:sp>
          <p:nvSpPr>
            <p:cNvPr id="3315" name="Shape 3297"/>
            <p:cNvSpPr/>
            <p:nvPr/>
          </p:nvSpPr>
          <p:spPr>
            <a:xfrm>
              <a:off x="-1" y="-1"/>
              <a:ext cx="3225814" cy="1117614"/>
            </a:xfrm>
            <a:prstGeom prst="ellipse">
              <a:avLst/>
            </a:prstGeom>
            <a:solidFill>
              <a:schemeClr val="accent1"/>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grpSp>
          <p:nvGrpSpPr>
            <p:cNvPr id="3324" name="Group 3306"/>
            <p:cNvGrpSpPr/>
            <p:nvPr/>
          </p:nvGrpSpPr>
          <p:grpSpPr>
            <a:xfrm>
              <a:off x="683261" y="94598"/>
              <a:ext cx="537000" cy="150599"/>
              <a:chOff x="-1" y="0"/>
              <a:chExt cx="536998" cy="150598"/>
            </a:xfrm>
          </p:grpSpPr>
          <p:sp>
            <p:nvSpPr>
              <p:cNvPr id="3316" name="Shape 3298"/>
              <p:cNvSpPr/>
              <p:nvPr/>
            </p:nvSpPr>
            <p:spPr>
              <a:xfrm>
                <a:off x="966" y="65981"/>
                <a:ext cx="533136" cy="846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317" name="Shape 3299"/>
              <p:cNvSpPr/>
              <p:nvPr/>
            </p:nvSpPr>
            <p:spPr>
              <a:xfrm>
                <a:off x="967" y="57442"/>
                <a:ext cx="536031"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318" name="Shape 3300"/>
              <p:cNvSpPr/>
              <p:nvPr/>
            </p:nvSpPr>
            <p:spPr>
              <a:xfrm>
                <a:off x="-2" y="-1"/>
                <a:ext cx="533133" cy="985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321" name="Group 3303"/>
              <p:cNvGrpSpPr/>
              <p:nvPr/>
            </p:nvGrpSpPr>
            <p:grpSpPr>
              <a:xfrm>
                <a:off x="108364" y="24837"/>
                <a:ext cx="299954" cy="46587"/>
                <a:chOff x="0" y="-1"/>
                <a:chExt cx="299952" cy="46586"/>
              </a:xfrm>
            </p:grpSpPr>
            <p:sp>
              <p:nvSpPr>
                <p:cNvPr id="3319" name="Shape 3301"/>
                <p:cNvSpPr/>
                <p:nvPr/>
              </p:nvSpPr>
              <p:spPr>
                <a:xfrm>
                  <a:off x="0" y="-2"/>
                  <a:ext cx="299953" cy="46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320" name="Shape 3302"/>
                <p:cNvSpPr/>
                <p:nvPr/>
              </p:nvSpPr>
              <p:spPr>
                <a:xfrm>
                  <a:off x="13547" y="-2"/>
                  <a:ext cx="272861" cy="46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322" name="Shape 3304"/>
              <p:cNvSpPr/>
              <p:nvPr/>
            </p:nvSpPr>
            <p:spPr>
              <a:xfrm flipH="1">
                <a:off x="966" y="48128"/>
                <a:ext cx="6" cy="6365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323" name="Shape 3305"/>
              <p:cNvSpPr/>
              <p:nvPr/>
            </p:nvSpPr>
            <p:spPr>
              <a:xfrm>
                <a:off x="534092" y="49680"/>
                <a:ext cx="6" cy="6365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3325" name="Shape 3307"/>
            <p:cNvSpPr/>
            <p:nvPr/>
          </p:nvSpPr>
          <p:spPr>
            <a:xfrm>
              <a:off x="1216382" y="143504"/>
              <a:ext cx="983124" cy="111256"/>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326" name="Shape 3308"/>
            <p:cNvSpPr/>
            <p:nvPr/>
          </p:nvSpPr>
          <p:spPr>
            <a:xfrm>
              <a:off x="1686878" y="438768"/>
              <a:ext cx="121710" cy="6795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327" name="Shape 3309"/>
            <p:cNvSpPr/>
            <p:nvPr/>
          </p:nvSpPr>
          <p:spPr>
            <a:xfrm flipV="1">
              <a:off x="1486186" y="604834"/>
              <a:ext cx="245296" cy="3718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328" name="Shape 3310"/>
            <p:cNvSpPr/>
            <p:nvPr/>
          </p:nvSpPr>
          <p:spPr>
            <a:xfrm flipV="1">
              <a:off x="1188911" y="461954"/>
              <a:ext cx="194314" cy="89297"/>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329" name="Shape 3311"/>
            <p:cNvSpPr/>
            <p:nvPr/>
          </p:nvSpPr>
          <p:spPr>
            <a:xfrm flipV="1">
              <a:off x="888256" y="704636"/>
              <a:ext cx="194314" cy="89296"/>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330" name="Shape 3312"/>
            <p:cNvSpPr/>
            <p:nvPr/>
          </p:nvSpPr>
          <p:spPr>
            <a:xfrm flipV="1">
              <a:off x="1702699" y="644949"/>
              <a:ext cx="254983" cy="206107"/>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331" name="Shape 3313"/>
            <p:cNvSpPr/>
            <p:nvPr/>
          </p:nvSpPr>
          <p:spPr>
            <a:xfrm flipH="1" flipV="1">
              <a:off x="2198072" y="633414"/>
              <a:ext cx="357782" cy="101360"/>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332" name="Shape 3314"/>
            <p:cNvSpPr/>
            <p:nvPr/>
          </p:nvSpPr>
          <p:spPr>
            <a:xfrm flipV="1">
              <a:off x="2183790" y="350811"/>
              <a:ext cx="285618" cy="159436"/>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333" name="Shape 3315"/>
            <p:cNvSpPr/>
            <p:nvPr/>
          </p:nvSpPr>
          <p:spPr>
            <a:xfrm flipH="1" flipV="1">
              <a:off x="950791" y="245189"/>
              <a:ext cx="414252" cy="7104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334" name="Shape 3316"/>
            <p:cNvSpPr txBox="1"/>
            <p:nvPr/>
          </p:nvSpPr>
          <p:spPr>
            <a:xfrm>
              <a:off x="110351" y="347592"/>
              <a:ext cx="595394" cy="396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i="1" sz="2000">
                  <a:latin typeface="Gill Sans MT"/>
                  <a:ea typeface="Gill Sans MT"/>
                  <a:cs typeface="Gill Sans MT"/>
                  <a:sym typeface="Gill Sans MT"/>
                </a:defRPr>
              </a:lvl1pPr>
            </a:lstStyle>
            <a:p>
              <a:pPr/>
              <a:r>
                <a:t>ISP B</a:t>
              </a:r>
            </a:p>
          </p:txBody>
        </p:sp>
        <p:grpSp>
          <p:nvGrpSpPr>
            <p:cNvPr id="3343" name="Group 3325"/>
            <p:cNvGrpSpPr/>
            <p:nvPr/>
          </p:nvGrpSpPr>
          <p:grpSpPr>
            <a:xfrm>
              <a:off x="1720152" y="493713"/>
              <a:ext cx="537000" cy="150600"/>
              <a:chOff x="-1" y="0"/>
              <a:chExt cx="536998" cy="150598"/>
            </a:xfrm>
          </p:grpSpPr>
          <p:sp>
            <p:nvSpPr>
              <p:cNvPr id="3335" name="Shape 3317"/>
              <p:cNvSpPr/>
              <p:nvPr/>
            </p:nvSpPr>
            <p:spPr>
              <a:xfrm>
                <a:off x="966" y="65981"/>
                <a:ext cx="533136" cy="846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336" name="Shape 3318"/>
              <p:cNvSpPr/>
              <p:nvPr/>
            </p:nvSpPr>
            <p:spPr>
              <a:xfrm>
                <a:off x="967" y="57442"/>
                <a:ext cx="536031"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337" name="Shape 3319"/>
              <p:cNvSpPr/>
              <p:nvPr/>
            </p:nvSpPr>
            <p:spPr>
              <a:xfrm>
                <a:off x="-2" y="-1"/>
                <a:ext cx="533133" cy="9858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340" name="Group 3322"/>
              <p:cNvGrpSpPr/>
              <p:nvPr/>
            </p:nvGrpSpPr>
            <p:grpSpPr>
              <a:xfrm>
                <a:off x="108364" y="24837"/>
                <a:ext cx="299954" cy="46590"/>
                <a:chOff x="0" y="-1"/>
                <a:chExt cx="299952" cy="46588"/>
              </a:xfrm>
            </p:grpSpPr>
            <p:sp>
              <p:nvSpPr>
                <p:cNvPr id="3338" name="Shape 3320"/>
                <p:cNvSpPr/>
                <p:nvPr/>
              </p:nvSpPr>
              <p:spPr>
                <a:xfrm>
                  <a:off x="0" y="-2"/>
                  <a:ext cx="29995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339" name="Shape 3321"/>
                <p:cNvSpPr/>
                <p:nvPr/>
              </p:nvSpPr>
              <p:spPr>
                <a:xfrm>
                  <a:off x="13547" y="-2"/>
                  <a:ext cx="272861"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341" name="Shape 3323"/>
              <p:cNvSpPr/>
              <p:nvPr/>
            </p:nvSpPr>
            <p:spPr>
              <a:xfrm flipH="1">
                <a:off x="1934" y="47351"/>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342" name="Shape 3324"/>
              <p:cNvSpPr/>
              <p:nvPr/>
            </p:nvSpPr>
            <p:spPr>
              <a:xfrm>
                <a:off x="534092" y="48904"/>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352" name="Group 3334"/>
            <p:cNvGrpSpPr/>
            <p:nvPr/>
          </p:nvGrpSpPr>
          <p:grpSpPr>
            <a:xfrm>
              <a:off x="931339" y="554810"/>
              <a:ext cx="537002" cy="150599"/>
              <a:chOff x="-1" y="0"/>
              <a:chExt cx="537000" cy="150598"/>
            </a:xfrm>
          </p:grpSpPr>
          <p:sp>
            <p:nvSpPr>
              <p:cNvPr id="3344" name="Shape 3326"/>
              <p:cNvSpPr/>
              <p:nvPr/>
            </p:nvSpPr>
            <p:spPr>
              <a:xfrm>
                <a:off x="966" y="65981"/>
                <a:ext cx="533138" cy="846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345" name="Shape 3327"/>
              <p:cNvSpPr/>
              <p:nvPr/>
            </p:nvSpPr>
            <p:spPr>
              <a:xfrm>
                <a:off x="968" y="57442"/>
                <a:ext cx="536032"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346" name="Shape 3328"/>
              <p:cNvSpPr/>
              <p:nvPr/>
            </p:nvSpPr>
            <p:spPr>
              <a:xfrm>
                <a:off x="-2" y="-1"/>
                <a:ext cx="533136" cy="9858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349" name="Group 3331"/>
              <p:cNvGrpSpPr/>
              <p:nvPr/>
            </p:nvGrpSpPr>
            <p:grpSpPr>
              <a:xfrm>
                <a:off x="108367" y="24837"/>
                <a:ext cx="299953" cy="46590"/>
                <a:chOff x="0" y="-1"/>
                <a:chExt cx="299952" cy="46588"/>
              </a:xfrm>
            </p:grpSpPr>
            <p:sp>
              <p:nvSpPr>
                <p:cNvPr id="3347" name="Shape 3329"/>
                <p:cNvSpPr/>
                <p:nvPr/>
              </p:nvSpPr>
              <p:spPr>
                <a:xfrm>
                  <a:off x="0" y="-2"/>
                  <a:ext cx="29995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348" name="Shape 3330"/>
                <p:cNvSpPr/>
                <p:nvPr/>
              </p:nvSpPr>
              <p:spPr>
                <a:xfrm>
                  <a:off x="13545" y="-2"/>
                  <a:ext cx="27286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350" name="Shape 3332"/>
              <p:cNvSpPr/>
              <p:nvPr/>
            </p:nvSpPr>
            <p:spPr>
              <a:xfrm flipH="1">
                <a:off x="1936" y="43470"/>
                <a:ext cx="6" cy="68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351" name="Shape 3333"/>
              <p:cNvSpPr/>
              <p:nvPr/>
            </p:nvSpPr>
            <p:spPr>
              <a:xfrm>
                <a:off x="534094" y="45023"/>
                <a:ext cx="6" cy="6676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361" name="Group 3343"/>
            <p:cNvGrpSpPr/>
            <p:nvPr/>
          </p:nvGrpSpPr>
          <p:grpSpPr>
            <a:xfrm>
              <a:off x="1221928" y="312403"/>
              <a:ext cx="537002" cy="150602"/>
              <a:chOff x="-1" y="0"/>
              <a:chExt cx="537000" cy="150601"/>
            </a:xfrm>
          </p:grpSpPr>
          <p:sp>
            <p:nvSpPr>
              <p:cNvPr id="3353" name="Shape 3335"/>
              <p:cNvSpPr/>
              <p:nvPr/>
            </p:nvSpPr>
            <p:spPr>
              <a:xfrm>
                <a:off x="966" y="65982"/>
                <a:ext cx="533138" cy="8461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354" name="Shape 3336"/>
              <p:cNvSpPr/>
              <p:nvPr/>
            </p:nvSpPr>
            <p:spPr>
              <a:xfrm>
                <a:off x="968" y="57442"/>
                <a:ext cx="536032"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355" name="Shape 3337"/>
              <p:cNvSpPr/>
              <p:nvPr/>
            </p:nvSpPr>
            <p:spPr>
              <a:xfrm>
                <a:off x="-2" y="-1"/>
                <a:ext cx="533136" cy="9859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358" name="Group 3340"/>
              <p:cNvGrpSpPr/>
              <p:nvPr/>
            </p:nvGrpSpPr>
            <p:grpSpPr>
              <a:xfrm>
                <a:off x="108367" y="24837"/>
                <a:ext cx="299953" cy="46592"/>
                <a:chOff x="0" y="0"/>
                <a:chExt cx="299952" cy="46590"/>
              </a:xfrm>
            </p:grpSpPr>
            <p:sp>
              <p:nvSpPr>
                <p:cNvPr id="3356" name="Shape 3338"/>
                <p:cNvSpPr/>
                <p:nvPr/>
              </p:nvSpPr>
              <p:spPr>
                <a:xfrm>
                  <a:off x="0" y="-1"/>
                  <a:ext cx="299953"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357" name="Shape 3339"/>
                <p:cNvSpPr/>
                <p:nvPr/>
              </p:nvSpPr>
              <p:spPr>
                <a:xfrm>
                  <a:off x="13545" y="-1"/>
                  <a:ext cx="272863"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359" name="Shape 3341"/>
              <p:cNvSpPr/>
              <p:nvPr/>
            </p:nvSpPr>
            <p:spPr>
              <a:xfrm flipH="1">
                <a:off x="1936" y="48128"/>
                <a:ext cx="6" cy="652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360" name="Shape 3342"/>
              <p:cNvSpPr/>
              <p:nvPr/>
            </p:nvSpPr>
            <p:spPr>
              <a:xfrm>
                <a:off x="534094" y="49680"/>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370" name="Group 3352"/>
            <p:cNvGrpSpPr/>
            <p:nvPr/>
          </p:nvGrpSpPr>
          <p:grpSpPr>
            <a:xfrm>
              <a:off x="2173799" y="199829"/>
              <a:ext cx="537000" cy="150602"/>
              <a:chOff x="-1" y="0"/>
              <a:chExt cx="536998" cy="150601"/>
            </a:xfrm>
          </p:grpSpPr>
          <p:sp>
            <p:nvSpPr>
              <p:cNvPr id="3362" name="Shape 3344"/>
              <p:cNvSpPr/>
              <p:nvPr/>
            </p:nvSpPr>
            <p:spPr>
              <a:xfrm>
                <a:off x="966" y="65982"/>
                <a:ext cx="533136" cy="8461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363" name="Shape 3345"/>
              <p:cNvSpPr/>
              <p:nvPr/>
            </p:nvSpPr>
            <p:spPr>
              <a:xfrm>
                <a:off x="967" y="57442"/>
                <a:ext cx="536031"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364" name="Shape 3346"/>
              <p:cNvSpPr/>
              <p:nvPr/>
            </p:nvSpPr>
            <p:spPr>
              <a:xfrm>
                <a:off x="-2" y="-1"/>
                <a:ext cx="533133" cy="9859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367" name="Group 3349"/>
              <p:cNvGrpSpPr/>
              <p:nvPr/>
            </p:nvGrpSpPr>
            <p:grpSpPr>
              <a:xfrm>
                <a:off x="108364" y="24837"/>
                <a:ext cx="299954" cy="46592"/>
                <a:chOff x="0" y="0"/>
                <a:chExt cx="299952" cy="46590"/>
              </a:xfrm>
            </p:grpSpPr>
            <p:sp>
              <p:nvSpPr>
                <p:cNvPr id="3365" name="Shape 3347"/>
                <p:cNvSpPr/>
                <p:nvPr/>
              </p:nvSpPr>
              <p:spPr>
                <a:xfrm>
                  <a:off x="0" y="-1"/>
                  <a:ext cx="299953"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366" name="Shape 3348"/>
                <p:cNvSpPr/>
                <p:nvPr/>
              </p:nvSpPr>
              <p:spPr>
                <a:xfrm>
                  <a:off x="13547" y="-1"/>
                  <a:ext cx="272861"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368" name="Shape 3350"/>
              <p:cNvSpPr/>
              <p:nvPr/>
            </p:nvSpPr>
            <p:spPr>
              <a:xfrm flipH="1">
                <a:off x="966" y="48128"/>
                <a:ext cx="6" cy="652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369" name="Shape 3351"/>
              <p:cNvSpPr/>
              <p:nvPr/>
            </p:nvSpPr>
            <p:spPr>
              <a:xfrm>
                <a:off x="534092" y="49680"/>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379" name="Group 3361"/>
            <p:cNvGrpSpPr/>
            <p:nvPr/>
          </p:nvGrpSpPr>
          <p:grpSpPr>
            <a:xfrm>
              <a:off x="2402983" y="682957"/>
              <a:ext cx="537002" cy="150599"/>
              <a:chOff x="-1" y="-1"/>
              <a:chExt cx="537000" cy="150597"/>
            </a:xfrm>
          </p:grpSpPr>
          <p:sp>
            <p:nvSpPr>
              <p:cNvPr id="3371" name="Shape 3353"/>
              <p:cNvSpPr/>
              <p:nvPr/>
            </p:nvSpPr>
            <p:spPr>
              <a:xfrm>
                <a:off x="966" y="65981"/>
                <a:ext cx="533138" cy="84616"/>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372" name="Shape 3354"/>
              <p:cNvSpPr/>
              <p:nvPr/>
            </p:nvSpPr>
            <p:spPr>
              <a:xfrm>
                <a:off x="968" y="57441"/>
                <a:ext cx="536032"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373" name="Shape 3355"/>
              <p:cNvSpPr/>
              <p:nvPr/>
            </p:nvSpPr>
            <p:spPr>
              <a:xfrm>
                <a:off x="-2" y="-2"/>
                <a:ext cx="533136" cy="9858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376" name="Group 3358"/>
              <p:cNvGrpSpPr/>
              <p:nvPr/>
            </p:nvGrpSpPr>
            <p:grpSpPr>
              <a:xfrm>
                <a:off x="108367" y="24836"/>
                <a:ext cx="299953" cy="46591"/>
                <a:chOff x="0" y="0"/>
                <a:chExt cx="299952" cy="46589"/>
              </a:xfrm>
            </p:grpSpPr>
            <p:sp>
              <p:nvSpPr>
                <p:cNvPr id="3374" name="Shape 3356"/>
                <p:cNvSpPr/>
                <p:nvPr/>
              </p:nvSpPr>
              <p:spPr>
                <a:xfrm>
                  <a:off x="0" y="-1"/>
                  <a:ext cx="29995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375" name="Shape 3357"/>
                <p:cNvSpPr/>
                <p:nvPr/>
              </p:nvSpPr>
              <p:spPr>
                <a:xfrm>
                  <a:off x="13545" y="-1"/>
                  <a:ext cx="27286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377" name="Shape 3359"/>
              <p:cNvSpPr/>
              <p:nvPr/>
            </p:nvSpPr>
            <p:spPr>
              <a:xfrm flipH="1">
                <a:off x="1936" y="47350"/>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378" name="Shape 3360"/>
              <p:cNvSpPr/>
              <p:nvPr/>
            </p:nvSpPr>
            <p:spPr>
              <a:xfrm>
                <a:off x="534094" y="48903"/>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388" name="Group 3370"/>
            <p:cNvGrpSpPr/>
            <p:nvPr/>
          </p:nvGrpSpPr>
          <p:grpSpPr>
            <a:xfrm>
              <a:off x="1493821" y="837683"/>
              <a:ext cx="537002" cy="150599"/>
              <a:chOff x="-1" y="-1"/>
              <a:chExt cx="537000" cy="150597"/>
            </a:xfrm>
          </p:grpSpPr>
          <p:sp>
            <p:nvSpPr>
              <p:cNvPr id="3380" name="Shape 3362"/>
              <p:cNvSpPr/>
              <p:nvPr/>
            </p:nvSpPr>
            <p:spPr>
              <a:xfrm>
                <a:off x="966" y="65981"/>
                <a:ext cx="533138" cy="84616"/>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381" name="Shape 3363"/>
              <p:cNvSpPr/>
              <p:nvPr/>
            </p:nvSpPr>
            <p:spPr>
              <a:xfrm>
                <a:off x="968" y="57441"/>
                <a:ext cx="536032"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382" name="Shape 3364"/>
              <p:cNvSpPr/>
              <p:nvPr/>
            </p:nvSpPr>
            <p:spPr>
              <a:xfrm>
                <a:off x="-2" y="-2"/>
                <a:ext cx="533136" cy="9858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385" name="Group 3367"/>
              <p:cNvGrpSpPr/>
              <p:nvPr/>
            </p:nvGrpSpPr>
            <p:grpSpPr>
              <a:xfrm>
                <a:off x="108367" y="24836"/>
                <a:ext cx="299953" cy="46591"/>
                <a:chOff x="0" y="0"/>
                <a:chExt cx="299952" cy="46589"/>
              </a:xfrm>
            </p:grpSpPr>
            <p:sp>
              <p:nvSpPr>
                <p:cNvPr id="3383" name="Shape 3365"/>
                <p:cNvSpPr/>
                <p:nvPr/>
              </p:nvSpPr>
              <p:spPr>
                <a:xfrm>
                  <a:off x="0" y="-1"/>
                  <a:ext cx="29995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384" name="Shape 3366"/>
                <p:cNvSpPr/>
                <p:nvPr/>
              </p:nvSpPr>
              <p:spPr>
                <a:xfrm>
                  <a:off x="13545" y="-1"/>
                  <a:ext cx="27286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386" name="Shape 3368"/>
              <p:cNvSpPr/>
              <p:nvPr/>
            </p:nvSpPr>
            <p:spPr>
              <a:xfrm flipH="1">
                <a:off x="1936" y="48127"/>
                <a:ext cx="6" cy="652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387" name="Shape 3369"/>
              <p:cNvSpPr/>
              <p:nvPr/>
            </p:nvSpPr>
            <p:spPr>
              <a:xfrm>
                <a:off x="533127" y="49679"/>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397" name="Group 3379"/>
            <p:cNvGrpSpPr/>
            <p:nvPr/>
          </p:nvGrpSpPr>
          <p:grpSpPr>
            <a:xfrm>
              <a:off x="594109" y="793842"/>
              <a:ext cx="537000" cy="150602"/>
              <a:chOff x="-1" y="0"/>
              <a:chExt cx="536998" cy="150601"/>
            </a:xfrm>
          </p:grpSpPr>
          <p:sp>
            <p:nvSpPr>
              <p:cNvPr id="3389" name="Shape 3371"/>
              <p:cNvSpPr/>
              <p:nvPr/>
            </p:nvSpPr>
            <p:spPr>
              <a:xfrm>
                <a:off x="966" y="65982"/>
                <a:ext cx="533136" cy="8461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390" name="Shape 3372"/>
              <p:cNvSpPr/>
              <p:nvPr/>
            </p:nvSpPr>
            <p:spPr>
              <a:xfrm>
                <a:off x="967" y="57442"/>
                <a:ext cx="536031"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391" name="Shape 3373"/>
              <p:cNvSpPr/>
              <p:nvPr/>
            </p:nvSpPr>
            <p:spPr>
              <a:xfrm>
                <a:off x="-2" y="-1"/>
                <a:ext cx="533133" cy="9859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394" name="Group 3376"/>
              <p:cNvGrpSpPr/>
              <p:nvPr/>
            </p:nvGrpSpPr>
            <p:grpSpPr>
              <a:xfrm>
                <a:off x="108364" y="24837"/>
                <a:ext cx="299954" cy="46592"/>
                <a:chOff x="0" y="0"/>
                <a:chExt cx="299952" cy="46590"/>
              </a:xfrm>
            </p:grpSpPr>
            <p:sp>
              <p:nvSpPr>
                <p:cNvPr id="3392" name="Shape 3374"/>
                <p:cNvSpPr/>
                <p:nvPr/>
              </p:nvSpPr>
              <p:spPr>
                <a:xfrm>
                  <a:off x="0" y="-1"/>
                  <a:ext cx="299953"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393" name="Shape 3375"/>
                <p:cNvSpPr/>
                <p:nvPr/>
              </p:nvSpPr>
              <p:spPr>
                <a:xfrm>
                  <a:off x="13547" y="-1"/>
                  <a:ext cx="272861"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395" name="Shape 3377"/>
              <p:cNvSpPr/>
              <p:nvPr/>
            </p:nvSpPr>
            <p:spPr>
              <a:xfrm flipH="1">
                <a:off x="966" y="47351"/>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396" name="Shape 3378"/>
              <p:cNvSpPr/>
              <p:nvPr/>
            </p:nvSpPr>
            <p:spPr>
              <a:xfrm>
                <a:off x="536027" y="48904"/>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grpSp>
        <p:nvGrpSpPr>
          <p:cNvPr id="3482" name="Group 3464"/>
          <p:cNvGrpSpPr/>
          <p:nvPr/>
        </p:nvGrpSpPr>
        <p:grpSpPr>
          <a:xfrm>
            <a:off x="1803400" y="2755900"/>
            <a:ext cx="3467100" cy="1193800"/>
            <a:chOff x="0" y="0"/>
            <a:chExt cx="3467100" cy="1193800"/>
          </a:xfrm>
        </p:grpSpPr>
        <p:sp>
          <p:nvSpPr>
            <p:cNvPr id="3399" name="Shape 3381"/>
            <p:cNvSpPr/>
            <p:nvPr/>
          </p:nvSpPr>
          <p:spPr>
            <a:xfrm>
              <a:off x="0" y="0"/>
              <a:ext cx="3467100" cy="1193800"/>
            </a:xfrm>
            <a:prstGeom prst="ellipse">
              <a:avLst/>
            </a:prstGeom>
            <a:solidFill>
              <a:schemeClr val="accent1"/>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grpSp>
          <p:nvGrpSpPr>
            <p:cNvPr id="3408" name="Group 3390"/>
            <p:cNvGrpSpPr/>
            <p:nvPr/>
          </p:nvGrpSpPr>
          <p:grpSpPr>
            <a:xfrm>
              <a:off x="734362" y="101044"/>
              <a:ext cx="577171" cy="160866"/>
              <a:chOff x="-1" y="0"/>
              <a:chExt cx="577170" cy="160864"/>
            </a:xfrm>
          </p:grpSpPr>
          <p:sp>
            <p:nvSpPr>
              <p:cNvPr id="3400" name="Shape 3382"/>
              <p:cNvSpPr/>
              <p:nvPr/>
            </p:nvSpPr>
            <p:spPr>
              <a:xfrm>
                <a:off x="1042" y="70477"/>
                <a:ext cx="573010"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401" name="Shape 3383"/>
              <p:cNvSpPr/>
              <p:nvPr/>
            </p:nvSpPr>
            <p:spPr>
              <a:xfrm>
                <a:off x="1039" y="61357"/>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402" name="Shape 3384"/>
              <p:cNvSpPr/>
              <p:nvPr/>
            </p:nvSpPr>
            <p:spPr>
              <a:xfrm>
                <a:off x="-2" y="-1"/>
                <a:ext cx="573017" cy="105312"/>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405" name="Group 3387"/>
              <p:cNvGrpSpPr/>
              <p:nvPr/>
            </p:nvGrpSpPr>
            <p:grpSpPr>
              <a:xfrm>
                <a:off x="116473" y="26529"/>
                <a:ext cx="322391" cy="49762"/>
                <a:chOff x="-1" y="0"/>
                <a:chExt cx="322390" cy="49761"/>
              </a:xfrm>
            </p:grpSpPr>
            <p:sp>
              <p:nvSpPr>
                <p:cNvPr id="3403" name="Shape 3385"/>
                <p:cNvSpPr/>
                <p:nvPr/>
              </p:nvSpPr>
              <p:spPr>
                <a:xfrm>
                  <a:off x="-2" y="-1"/>
                  <a:ext cx="322392"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404" name="Shape 3386"/>
                <p:cNvSpPr/>
                <p:nvPr/>
              </p:nvSpPr>
              <p:spPr>
                <a:xfrm>
                  <a:off x="14559" y="-1"/>
                  <a:ext cx="293272"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406" name="Shape 3388"/>
              <p:cNvSpPr/>
              <p:nvPr/>
            </p:nvSpPr>
            <p:spPr>
              <a:xfrm flipH="1">
                <a:off x="2081" y="51407"/>
                <a:ext cx="6" cy="6799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407" name="Shape 3389"/>
              <p:cNvSpPr/>
              <p:nvPr/>
            </p:nvSpPr>
            <p:spPr>
              <a:xfrm>
                <a:off x="571968" y="53065"/>
                <a:ext cx="6" cy="6965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3409" name="Shape 3391"/>
            <p:cNvSpPr/>
            <p:nvPr/>
          </p:nvSpPr>
          <p:spPr>
            <a:xfrm>
              <a:off x="1307364" y="153284"/>
              <a:ext cx="1056664" cy="118840"/>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410" name="Shape 3392"/>
            <p:cNvSpPr/>
            <p:nvPr/>
          </p:nvSpPr>
          <p:spPr>
            <a:xfrm>
              <a:off x="1813053" y="468679"/>
              <a:ext cx="130815" cy="72588"/>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411" name="Shape 3393"/>
            <p:cNvSpPr/>
            <p:nvPr/>
          </p:nvSpPr>
          <p:spPr>
            <a:xfrm flipV="1">
              <a:off x="1597351" y="646067"/>
              <a:ext cx="263644" cy="39716"/>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412" name="Shape 3394"/>
            <p:cNvSpPr/>
            <p:nvPr/>
          </p:nvSpPr>
          <p:spPr>
            <a:xfrm flipV="1">
              <a:off x="1277837" y="493448"/>
              <a:ext cx="208850" cy="95383"/>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413" name="Shape 3395"/>
            <p:cNvSpPr/>
            <p:nvPr/>
          </p:nvSpPr>
          <p:spPr>
            <a:xfrm flipV="1">
              <a:off x="954693" y="752674"/>
              <a:ext cx="208849" cy="9538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414" name="Shape 3396"/>
            <p:cNvSpPr/>
            <p:nvPr/>
          </p:nvSpPr>
          <p:spPr>
            <a:xfrm flipV="1">
              <a:off x="1830057" y="688917"/>
              <a:ext cx="274057" cy="22016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415" name="Shape 3397"/>
            <p:cNvSpPr/>
            <p:nvPr/>
          </p:nvSpPr>
          <p:spPr>
            <a:xfrm flipH="1" flipV="1">
              <a:off x="2362489" y="676594"/>
              <a:ext cx="384545" cy="108272"/>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416" name="Shape 3398"/>
            <p:cNvSpPr/>
            <p:nvPr/>
          </p:nvSpPr>
          <p:spPr>
            <a:xfrm flipV="1">
              <a:off x="2347139" y="374730"/>
              <a:ext cx="306978" cy="170302"/>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417" name="Shape 3399"/>
            <p:cNvSpPr/>
            <p:nvPr/>
          </p:nvSpPr>
          <p:spPr>
            <a:xfrm flipH="1" flipV="1">
              <a:off x="1021911" y="261902"/>
              <a:ext cx="445235" cy="75884"/>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418" name="Shape 3400"/>
            <p:cNvSpPr txBox="1"/>
            <p:nvPr/>
          </p:nvSpPr>
          <p:spPr>
            <a:xfrm>
              <a:off x="118599" y="371289"/>
              <a:ext cx="577907" cy="396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i="1" sz="2000">
                  <a:latin typeface="Gill Sans MT"/>
                  <a:ea typeface="Gill Sans MT"/>
                  <a:cs typeface="Gill Sans MT"/>
                  <a:sym typeface="Gill Sans MT"/>
                </a:defRPr>
              </a:lvl1pPr>
            </a:lstStyle>
            <a:p>
              <a:pPr/>
              <a:r>
                <a:t>ISP A</a:t>
              </a:r>
            </a:p>
          </p:txBody>
        </p:sp>
        <p:grpSp>
          <p:nvGrpSpPr>
            <p:cNvPr id="3427" name="Group 3409"/>
            <p:cNvGrpSpPr/>
            <p:nvPr/>
          </p:nvGrpSpPr>
          <p:grpSpPr>
            <a:xfrm>
              <a:off x="1848814" y="527373"/>
              <a:ext cx="577172" cy="160866"/>
              <a:chOff x="0" y="0"/>
              <a:chExt cx="577170" cy="160864"/>
            </a:xfrm>
          </p:grpSpPr>
          <p:sp>
            <p:nvSpPr>
              <p:cNvPr id="3419" name="Shape 3401"/>
              <p:cNvSpPr/>
              <p:nvPr/>
            </p:nvSpPr>
            <p:spPr>
              <a:xfrm>
                <a:off x="1042" y="70477"/>
                <a:ext cx="573011"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420" name="Shape 3402"/>
              <p:cNvSpPr/>
              <p:nvPr/>
            </p:nvSpPr>
            <p:spPr>
              <a:xfrm>
                <a:off x="1039" y="61357"/>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421" name="Shape 3403"/>
              <p:cNvSpPr/>
              <p:nvPr/>
            </p:nvSpPr>
            <p:spPr>
              <a:xfrm>
                <a:off x="-1" y="-1"/>
                <a:ext cx="573017" cy="105310"/>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424" name="Group 3406"/>
              <p:cNvGrpSpPr/>
              <p:nvPr/>
            </p:nvGrpSpPr>
            <p:grpSpPr>
              <a:xfrm>
                <a:off x="116473" y="26529"/>
                <a:ext cx="322392" cy="49762"/>
                <a:chOff x="-1" y="-1"/>
                <a:chExt cx="322391" cy="49761"/>
              </a:xfrm>
            </p:grpSpPr>
            <p:sp>
              <p:nvSpPr>
                <p:cNvPr id="3422" name="Shape 3404"/>
                <p:cNvSpPr/>
                <p:nvPr/>
              </p:nvSpPr>
              <p:spPr>
                <a:xfrm>
                  <a:off x="-2" y="-2"/>
                  <a:ext cx="322393"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423" name="Shape 3405"/>
                <p:cNvSpPr/>
                <p:nvPr/>
              </p:nvSpPr>
              <p:spPr>
                <a:xfrm>
                  <a:off x="14559"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425" name="Shape 3407"/>
              <p:cNvSpPr/>
              <p:nvPr/>
            </p:nvSpPr>
            <p:spPr>
              <a:xfrm flipH="1">
                <a:off x="2081" y="50578"/>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426" name="Shape 3408"/>
              <p:cNvSpPr/>
              <p:nvPr/>
            </p:nvSpPr>
            <p:spPr>
              <a:xfrm>
                <a:off x="571968" y="52236"/>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436" name="Group 3418"/>
            <p:cNvGrpSpPr/>
            <p:nvPr/>
          </p:nvGrpSpPr>
          <p:grpSpPr>
            <a:xfrm>
              <a:off x="1000997" y="592635"/>
              <a:ext cx="577171" cy="160867"/>
              <a:chOff x="-1" y="0"/>
              <a:chExt cx="577170" cy="160865"/>
            </a:xfrm>
          </p:grpSpPr>
          <p:sp>
            <p:nvSpPr>
              <p:cNvPr id="3428" name="Shape 3410"/>
              <p:cNvSpPr/>
              <p:nvPr/>
            </p:nvSpPr>
            <p:spPr>
              <a:xfrm>
                <a:off x="1042" y="70478"/>
                <a:ext cx="573010"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429" name="Shape 3411"/>
              <p:cNvSpPr/>
              <p:nvPr/>
            </p:nvSpPr>
            <p:spPr>
              <a:xfrm>
                <a:off x="1039" y="61358"/>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430" name="Shape 3412"/>
              <p:cNvSpPr/>
              <p:nvPr/>
            </p:nvSpPr>
            <p:spPr>
              <a:xfrm>
                <a:off x="-2" y="-1"/>
                <a:ext cx="573017" cy="10531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433" name="Group 3415"/>
              <p:cNvGrpSpPr/>
              <p:nvPr/>
            </p:nvGrpSpPr>
            <p:grpSpPr>
              <a:xfrm>
                <a:off x="116473" y="26530"/>
                <a:ext cx="322391" cy="49762"/>
                <a:chOff x="-1" y="-1"/>
                <a:chExt cx="322390" cy="49761"/>
              </a:xfrm>
            </p:grpSpPr>
            <p:sp>
              <p:nvSpPr>
                <p:cNvPr id="3431" name="Shape 3413"/>
                <p:cNvSpPr/>
                <p:nvPr/>
              </p:nvSpPr>
              <p:spPr>
                <a:xfrm>
                  <a:off x="-2" y="-2"/>
                  <a:ext cx="32239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432" name="Shape 3414"/>
                <p:cNvSpPr/>
                <p:nvPr/>
              </p:nvSpPr>
              <p:spPr>
                <a:xfrm>
                  <a:off x="14559"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434" name="Shape 3416"/>
              <p:cNvSpPr/>
              <p:nvPr/>
            </p:nvSpPr>
            <p:spPr>
              <a:xfrm flipH="1">
                <a:off x="2080" y="50579"/>
                <a:ext cx="7"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435" name="Shape 3417"/>
              <p:cNvSpPr/>
              <p:nvPr/>
            </p:nvSpPr>
            <p:spPr>
              <a:xfrm>
                <a:off x="571967" y="52237"/>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445" name="Group 3427"/>
            <p:cNvGrpSpPr/>
            <p:nvPr/>
          </p:nvGrpSpPr>
          <p:grpSpPr>
            <a:xfrm>
              <a:off x="1313326" y="333700"/>
              <a:ext cx="577168" cy="160866"/>
              <a:chOff x="-1" y="0"/>
              <a:chExt cx="577167" cy="160864"/>
            </a:xfrm>
          </p:grpSpPr>
          <p:sp>
            <p:nvSpPr>
              <p:cNvPr id="3437" name="Shape 3419"/>
              <p:cNvSpPr/>
              <p:nvPr/>
            </p:nvSpPr>
            <p:spPr>
              <a:xfrm>
                <a:off x="1038" y="70477"/>
                <a:ext cx="573010"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438" name="Shape 3420"/>
              <p:cNvSpPr/>
              <p:nvPr/>
            </p:nvSpPr>
            <p:spPr>
              <a:xfrm>
                <a:off x="1039" y="61357"/>
                <a:ext cx="576128"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439" name="Shape 3421"/>
              <p:cNvSpPr/>
              <p:nvPr/>
            </p:nvSpPr>
            <p:spPr>
              <a:xfrm>
                <a:off x="-2" y="-1"/>
                <a:ext cx="573011" cy="105312"/>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442" name="Group 3424"/>
              <p:cNvGrpSpPr/>
              <p:nvPr/>
            </p:nvGrpSpPr>
            <p:grpSpPr>
              <a:xfrm>
                <a:off x="116468" y="26529"/>
                <a:ext cx="322393" cy="49762"/>
                <a:chOff x="0" y="0"/>
                <a:chExt cx="322392" cy="49761"/>
              </a:xfrm>
            </p:grpSpPr>
            <p:sp>
              <p:nvSpPr>
                <p:cNvPr id="3440" name="Shape 3422"/>
                <p:cNvSpPr/>
                <p:nvPr/>
              </p:nvSpPr>
              <p:spPr>
                <a:xfrm>
                  <a:off x="-1" y="-1"/>
                  <a:ext cx="322393"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441" name="Shape 3423"/>
                <p:cNvSpPr/>
                <p:nvPr/>
              </p:nvSpPr>
              <p:spPr>
                <a:xfrm>
                  <a:off x="14561" y="-1"/>
                  <a:ext cx="293272"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443" name="Shape 3425"/>
              <p:cNvSpPr/>
              <p:nvPr/>
            </p:nvSpPr>
            <p:spPr>
              <a:xfrm flipH="1">
                <a:off x="1037" y="50578"/>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444" name="Shape 3426"/>
              <p:cNvSpPr/>
              <p:nvPr/>
            </p:nvSpPr>
            <p:spPr>
              <a:xfrm>
                <a:off x="573002" y="52236"/>
                <a:ext cx="7"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454" name="Group 3436"/>
            <p:cNvGrpSpPr/>
            <p:nvPr/>
          </p:nvGrpSpPr>
          <p:grpSpPr>
            <a:xfrm>
              <a:off x="2336399" y="213451"/>
              <a:ext cx="577167" cy="160866"/>
              <a:chOff x="0" y="0"/>
              <a:chExt cx="577165" cy="160864"/>
            </a:xfrm>
          </p:grpSpPr>
          <p:sp>
            <p:nvSpPr>
              <p:cNvPr id="3446" name="Shape 3428"/>
              <p:cNvSpPr/>
              <p:nvPr/>
            </p:nvSpPr>
            <p:spPr>
              <a:xfrm>
                <a:off x="1038" y="70477"/>
                <a:ext cx="573009"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447" name="Shape 3429"/>
              <p:cNvSpPr/>
              <p:nvPr/>
            </p:nvSpPr>
            <p:spPr>
              <a:xfrm>
                <a:off x="1039" y="61357"/>
                <a:ext cx="576126"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448" name="Shape 3430"/>
              <p:cNvSpPr/>
              <p:nvPr/>
            </p:nvSpPr>
            <p:spPr>
              <a:xfrm>
                <a:off x="-1" y="-1"/>
                <a:ext cx="573010" cy="105312"/>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451" name="Group 3433"/>
              <p:cNvGrpSpPr/>
              <p:nvPr/>
            </p:nvGrpSpPr>
            <p:grpSpPr>
              <a:xfrm>
                <a:off x="116469" y="26529"/>
                <a:ext cx="322389" cy="49762"/>
                <a:chOff x="0" y="0"/>
                <a:chExt cx="322388" cy="49761"/>
              </a:xfrm>
            </p:grpSpPr>
            <p:sp>
              <p:nvSpPr>
                <p:cNvPr id="3449" name="Shape 3431"/>
                <p:cNvSpPr/>
                <p:nvPr/>
              </p:nvSpPr>
              <p:spPr>
                <a:xfrm>
                  <a:off x="-1" y="-1"/>
                  <a:ext cx="322389"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450" name="Shape 3432"/>
                <p:cNvSpPr/>
                <p:nvPr/>
              </p:nvSpPr>
              <p:spPr>
                <a:xfrm>
                  <a:off x="14559" y="-1"/>
                  <a:ext cx="293270"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452" name="Shape 3434"/>
              <p:cNvSpPr/>
              <p:nvPr/>
            </p:nvSpPr>
            <p:spPr>
              <a:xfrm flipH="1">
                <a:off x="2077" y="49749"/>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453" name="Shape 3435"/>
              <p:cNvSpPr/>
              <p:nvPr/>
            </p:nvSpPr>
            <p:spPr>
              <a:xfrm>
                <a:off x="571962" y="51407"/>
                <a:ext cx="7"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463" name="Group 3445"/>
            <p:cNvGrpSpPr/>
            <p:nvPr/>
          </p:nvGrpSpPr>
          <p:grpSpPr>
            <a:xfrm>
              <a:off x="2582726" y="729517"/>
              <a:ext cx="577171" cy="160866"/>
              <a:chOff x="-1" y="-1"/>
              <a:chExt cx="577170" cy="160865"/>
            </a:xfrm>
          </p:grpSpPr>
          <p:sp>
            <p:nvSpPr>
              <p:cNvPr id="3455" name="Shape 3437"/>
              <p:cNvSpPr/>
              <p:nvPr/>
            </p:nvSpPr>
            <p:spPr>
              <a:xfrm>
                <a:off x="1039" y="70478"/>
                <a:ext cx="573014"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456" name="Shape 3438"/>
              <p:cNvSpPr/>
              <p:nvPr/>
            </p:nvSpPr>
            <p:spPr>
              <a:xfrm>
                <a:off x="1038" y="61358"/>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457" name="Shape 3439"/>
              <p:cNvSpPr/>
              <p:nvPr/>
            </p:nvSpPr>
            <p:spPr>
              <a:xfrm>
                <a:off x="-2" y="-2"/>
                <a:ext cx="573014" cy="10530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460" name="Group 3442"/>
              <p:cNvGrpSpPr/>
              <p:nvPr/>
            </p:nvGrpSpPr>
            <p:grpSpPr>
              <a:xfrm>
                <a:off x="116471" y="26530"/>
                <a:ext cx="322392" cy="49762"/>
                <a:chOff x="-1" y="-1"/>
                <a:chExt cx="322391" cy="49761"/>
              </a:xfrm>
            </p:grpSpPr>
            <p:sp>
              <p:nvSpPr>
                <p:cNvPr id="3458" name="Shape 3440"/>
                <p:cNvSpPr/>
                <p:nvPr/>
              </p:nvSpPr>
              <p:spPr>
                <a:xfrm>
                  <a:off x="-2" y="-2"/>
                  <a:ext cx="322393"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459" name="Shape 3441"/>
                <p:cNvSpPr/>
                <p:nvPr/>
              </p:nvSpPr>
              <p:spPr>
                <a:xfrm>
                  <a:off x="14560"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461" name="Shape 3443"/>
              <p:cNvSpPr/>
              <p:nvPr/>
            </p:nvSpPr>
            <p:spPr>
              <a:xfrm flipH="1">
                <a:off x="2078" y="51408"/>
                <a:ext cx="5" cy="6799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462" name="Shape 3444"/>
              <p:cNvSpPr/>
              <p:nvPr/>
            </p:nvSpPr>
            <p:spPr>
              <a:xfrm>
                <a:off x="571966" y="53066"/>
                <a:ext cx="6" cy="6965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472" name="Group 3454"/>
            <p:cNvGrpSpPr/>
            <p:nvPr/>
          </p:nvGrpSpPr>
          <p:grpSpPr>
            <a:xfrm>
              <a:off x="1605556" y="894793"/>
              <a:ext cx="577172" cy="160867"/>
              <a:chOff x="0" y="-1"/>
              <a:chExt cx="577170" cy="160865"/>
            </a:xfrm>
          </p:grpSpPr>
          <p:sp>
            <p:nvSpPr>
              <p:cNvPr id="3464" name="Shape 3446"/>
              <p:cNvSpPr/>
              <p:nvPr/>
            </p:nvSpPr>
            <p:spPr>
              <a:xfrm>
                <a:off x="1042" y="70478"/>
                <a:ext cx="573011"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465" name="Shape 3447"/>
              <p:cNvSpPr/>
              <p:nvPr/>
            </p:nvSpPr>
            <p:spPr>
              <a:xfrm>
                <a:off x="1039" y="61358"/>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466" name="Shape 3448"/>
              <p:cNvSpPr/>
              <p:nvPr/>
            </p:nvSpPr>
            <p:spPr>
              <a:xfrm>
                <a:off x="-1" y="-2"/>
                <a:ext cx="573017" cy="10530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469" name="Group 3451"/>
              <p:cNvGrpSpPr/>
              <p:nvPr/>
            </p:nvGrpSpPr>
            <p:grpSpPr>
              <a:xfrm>
                <a:off x="116473" y="26530"/>
                <a:ext cx="322392" cy="49762"/>
                <a:chOff x="-1" y="-1"/>
                <a:chExt cx="322391" cy="49761"/>
              </a:xfrm>
            </p:grpSpPr>
            <p:sp>
              <p:nvSpPr>
                <p:cNvPr id="3467" name="Shape 3449"/>
                <p:cNvSpPr/>
                <p:nvPr/>
              </p:nvSpPr>
              <p:spPr>
                <a:xfrm>
                  <a:off x="-2" y="-2"/>
                  <a:ext cx="322393"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468" name="Shape 3450"/>
                <p:cNvSpPr/>
                <p:nvPr/>
              </p:nvSpPr>
              <p:spPr>
                <a:xfrm>
                  <a:off x="14559"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470" name="Shape 3452"/>
              <p:cNvSpPr/>
              <p:nvPr/>
            </p:nvSpPr>
            <p:spPr>
              <a:xfrm flipH="1">
                <a:off x="1040" y="51408"/>
                <a:ext cx="6" cy="6799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471" name="Shape 3453"/>
              <p:cNvSpPr/>
              <p:nvPr/>
            </p:nvSpPr>
            <p:spPr>
              <a:xfrm>
                <a:off x="573008" y="53066"/>
                <a:ext cx="6" cy="6965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481" name="Group 3463"/>
            <p:cNvGrpSpPr/>
            <p:nvPr/>
          </p:nvGrpSpPr>
          <p:grpSpPr>
            <a:xfrm>
              <a:off x="638542" y="847964"/>
              <a:ext cx="577171" cy="160866"/>
              <a:chOff x="-1" y="-1"/>
              <a:chExt cx="577170" cy="160865"/>
            </a:xfrm>
          </p:grpSpPr>
          <p:sp>
            <p:nvSpPr>
              <p:cNvPr id="3473" name="Shape 3455"/>
              <p:cNvSpPr/>
              <p:nvPr/>
            </p:nvSpPr>
            <p:spPr>
              <a:xfrm>
                <a:off x="1042" y="70478"/>
                <a:ext cx="573010"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474" name="Shape 3456"/>
              <p:cNvSpPr/>
              <p:nvPr/>
            </p:nvSpPr>
            <p:spPr>
              <a:xfrm>
                <a:off x="1039" y="61358"/>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475" name="Shape 3457"/>
              <p:cNvSpPr/>
              <p:nvPr/>
            </p:nvSpPr>
            <p:spPr>
              <a:xfrm>
                <a:off x="-2" y="-2"/>
                <a:ext cx="573017" cy="10530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478" name="Group 3460"/>
              <p:cNvGrpSpPr/>
              <p:nvPr/>
            </p:nvGrpSpPr>
            <p:grpSpPr>
              <a:xfrm>
                <a:off x="116473" y="26530"/>
                <a:ext cx="322391" cy="49762"/>
                <a:chOff x="-1" y="-1"/>
                <a:chExt cx="322390" cy="49761"/>
              </a:xfrm>
            </p:grpSpPr>
            <p:sp>
              <p:nvSpPr>
                <p:cNvPr id="3476" name="Shape 3458"/>
                <p:cNvSpPr/>
                <p:nvPr/>
              </p:nvSpPr>
              <p:spPr>
                <a:xfrm>
                  <a:off x="-2" y="-2"/>
                  <a:ext cx="32239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477" name="Shape 3459"/>
                <p:cNvSpPr/>
                <p:nvPr/>
              </p:nvSpPr>
              <p:spPr>
                <a:xfrm>
                  <a:off x="14559"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479" name="Shape 3461"/>
              <p:cNvSpPr/>
              <p:nvPr/>
            </p:nvSpPr>
            <p:spPr>
              <a:xfrm flipH="1">
                <a:off x="1040" y="50579"/>
                <a:ext cx="5" cy="655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480" name="Shape 3462"/>
              <p:cNvSpPr/>
              <p:nvPr/>
            </p:nvSpPr>
            <p:spPr>
              <a:xfrm>
                <a:off x="573007" y="52237"/>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grpSp>
        <p:nvGrpSpPr>
          <p:cNvPr id="3566" name="Group 3548"/>
          <p:cNvGrpSpPr/>
          <p:nvPr/>
        </p:nvGrpSpPr>
        <p:grpSpPr>
          <a:xfrm>
            <a:off x="1498594" y="4165592"/>
            <a:ext cx="3086114" cy="1168414"/>
            <a:chOff x="0" y="0"/>
            <a:chExt cx="3086113" cy="1168413"/>
          </a:xfrm>
        </p:grpSpPr>
        <p:sp>
          <p:nvSpPr>
            <p:cNvPr id="3483" name="Shape 3465"/>
            <p:cNvSpPr/>
            <p:nvPr/>
          </p:nvSpPr>
          <p:spPr>
            <a:xfrm>
              <a:off x="-1" y="-1"/>
              <a:ext cx="3086114" cy="1168414"/>
            </a:xfrm>
            <a:prstGeom prst="ellipse">
              <a:avLst/>
            </a:prstGeom>
            <a:solidFill>
              <a:schemeClr val="accent1"/>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grpSp>
          <p:nvGrpSpPr>
            <p:cNvPr id="3492" name="Group 3474"/>
            <p:cNvGrpSpPr/>
            <p:nvPr/>
          </p:nvGrpSpPr>
          <p:grpSpPr>
            <a:xfrm>
              <a:off x="653669" y="98900"/>
              <a:ext cx="513746" cy="157442"/>
              <a:chOff x="-1" y="-1"/>
              <a:chExt cx="513745" cy="157441"/>
            </a:xfrm>
          </p:grpSpPr>
          <p:sp>
            <p:nvSpPr>
              <p:cNvPr id="3484" name="Shape 3466"/>
              <p:cNvSpPr/>
              <p:nvPr/>
            </p:nvSpPr>
            <p:spPr>
              <a:xfrm>
                <a:off x="923" y="68978"/>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485" name="Shape 3467"/>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486" name="Shape 3468"/>
              <p:cNvSpPr/>
              <p:nvPr/>
            </p:nvSpPr>
            <p:spPr>
              <a:xfrm>
                <a:off x="-2" y="-2"/>
                <a:ext cx="510047" cy="10306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489" name="Group 3471"/>
              <p:cNvGrpSpPr/>
              <p:nvPr/>
            </p:nvGrpSpPr>
            <p:grpSpPr>
              <a:xfrm>
                <a:off x="103674" y="25964"/>
                <a:ext cx="286962" cy="48704"/>
                <a:chOff x="0" y="-1"/>
                <a:chExt cx="286961" cy="48703"/>
              </a:xfrm>
            </p:grpSpPr>
            <p:sp>
              <p:nvSpPr>
                <p:cNvPr id="3487" name="Shape 3469"/>
                <p:cNvSpPr/>
                <p:nvPr/>
              </p:nvSpPr>
              <p:spPr>
                <a:xfrm>
                  <a:off x="0" y="-2"/>
                  <a:ext cx="286962"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488" name="Shape 3470"/>
                <p:cNvSpPr/>
                <p:nvPr/>
              </p:nvSpPr>
              <p:spPr>
                <a:xfrm>
                  <a:off x="12959" y="-2"/>
                  <a:ext cx="261044"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490" name="Shape 3472"/>
              <p:cNvSpPr/>
              <p:nvPr/>
            </p:nvSpPr>
            <p:spPr>
              <a:xfrm flipH="1">
                <a:off x="1850" y="48690"/>
                <a:ext cx="7" cy="6492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491" name="Shape 3473"/>
              <p:cNvSpPr/>
              <p:nvPr/>
            </p:nvSpPr>
            <p:spPr>
              <a:xfrm>
                <a:off x="510038" y="50313"/>
                <a:ext cx="6" cy="6817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3493" name="Shape 3475"/>
            <p:cNvSpPr/>
            <p:nvPr/>
          </p:nvSpPr>
          <p:spPr>
            <a:xfrm>
              <a:off x="1163702" y="150028"/>
              <a:ext cx="940548" cy="116313"/>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494" name="Shape 3476"/>
            <p:cNvSpPr/>
            <p:nvPr/>
          </p:nvSpPr>
          <p:spPr>
            <a:xfrm>
              <a:off x="1613823" y="458712"/>
              <a:ext cx="116439" cy="71044"/>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495" name="Shape 3477"/>
            <p:cNvSpPr/>
            <p:nvPr/>
          </p:nvSpPr>
          <p:spPr>
            <a:xfrm flipV="1">
              <a:off x="1421822" y="632326"/>
              <a:ext cx="234673" cy="3887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496" name="Shape 3478"/>
            <p:cNvSpPr/>
            <p:nvPr/>
          </p:nvSpPr>
          <p:spPr>
            <a:xfrm flipV="1">
              <a:off x="1137421" y="482956"/>
              <a:ext cx="185899" cy="9335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497" name="Shape 3479"/>
            <p:cNvSpPr/>
            <p:nvPr/>
          </p:nvSpPr>
          <p:spPr>
            <a:xfrm flipV="1">
              <a:off x="849786" y="736665"/>
              <a:ext cx="185899" cy="9335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498" name="Shape 3480"/>
            <p:cNvSpPr/>
            <p:nvPr/>
          </p:nvSpPr>
          <p:spPr>
            <a:xfrm flipV="1">
              <a:off x="1628958" y="674265"/>
              <a:ext cx="243941" cy="21547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499" name="Shape 3481"/>
            <p:cNvSpPr/>
            <p:nvPr/>
          </p:nvSpPr>
          <p:spPr>
            <a:xfrm flipH="1" flipV="1">
              <a:off x="2102878" y="662205"/>
              <a:ext cx="342288" cy="105968"/>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500" name="Shape 3482"/>
            <p:cNvSpPr/>
            <p:nvPr/>
          </p:nvSpPr>
          <p:spPr>
            <a:xfrm flipV="1">
              <a:off x="2089215" y="366758"/>
              <a:ext cx="273249" cy="166683"/>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501" name="Shape 3483"/>
            <p:cNvSpPr/>
            <p:nvPr/>
          </p:nvSpPr>
          <p:spPr>
            <a:xfrm flipH="1" flipV="1">
              <a:off x="909613" y="256335"/>
              <a:ext cx="396313" cy="74270"/>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502" name="Shape 3484"/>
            <p:cNvSpPr txBox="1"/>
            <p:nvPr/>
          </p:nvSpPr>
          <p:spPr>
            <a:xfrm>
              <a:off x="105572" y="363394"/>
              <a:ext cx="606059" cy="396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i="1" sz="2000">
                  <a:latin typeface="Gill Sans MT"/>
                  <a:ea typeface="Gill Sans MT"/>
                  <a:cs typeface="Gill Sans MT"/>
                  <a:sym typeface="Gill Sans MT"/>
                </a:defRPr>
              </a:lvl1pPr>
            </a:lstStyle>
            <a:p>
              <a:pPr/>
              <a:r>
                <a:t>ISP C</a:t>
              </a:r>
            </a:p>
          </p:txBody>
        </p:sp>
        <p:grpSp>
          <p:nvGrpSpPr>
            <p:cNvPr id="3511" name="Group 3493"/>
            <p:cNvGrpSpPr/>
            <p:nvPr/>
          </p:nvGrpSpPr>
          <p:grpSpPr>
            <a:xfrm>
              <a:off x="1645655" y="516157"/>
              <a:ext cx="513746" cy="157442"/>
              <a:chOff x="-1" y="-1"/>
              <a:chExt cx="513745" cy="157440"/>
            </a:xfrm>
          </p:grpSpPr>
          <p:sp>
            <p:nvSpPr>
              <p:cNvPr id="3503" name="Shape 3485"/>
              <p:cNvSpPr/>
              <p:nvPr/>
            </p:nvSpPr>
            <p:spPr>
              <a:xfrm>
                <a:off x="923" y="68979"/>
                <a:ext cx="510047" cy="8846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504" name="Shape 3486"/>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505" name="Shape 3487"/>
              <p:cNvSpPr/>
              <p:nvPr/>
            </p:nvSpPr>
            <p:spPr>
              <a:xfrm>
                <a:off x="-2" y="-2"/>
                <a:ext cx="510047" cy="10306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508" name="Group 3490"/>
              <p:cNvGrpSpPr/>
              <p:nvPr/>
            </p:nvGrpSpPr>
            <p:grpSpPr>
              <a:xfrm>
                <a:off x="103674" y="25964"/>
                <a:ext cx="286962" cy="48704"/>
                <a:chOff x="0" y="-1"/>
                <a:chExt cx="286961" cy="48703"/>
              </a:xfrm>
            </p:grpSpPr>
            <p:sp>
              <p:nvSpPr>
                <p:cNvPr id="3506" name="Shape 3488"/>
                <p:cNvSpPr/>
                <p:nvPr/>
              </p:nvSpPr>
              <p:spPr>
                <a:xfrm>
                  <a:off x="0" y="-2"/>
                  <a:ext cx="286962"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507" name="Shape 3489"/>
                <p:cNvSpPr/>
                <p:nvPr/>
              </p:nvSpPr>
              <p:spPr>
                <a:xfrm>
                  <a:off x="12959" y="-2"/>
                  <a:ext cx="261044"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509" name="Shape 3491"/>
              <p:cNvSpPr/>
              <p:nvPr/>
            </p:nvSpPr>
            <p:spPr>
              <a:xfrm flipH="1">
                <a:off x="1850" y="48690"/>
                <a:ext cx="7" cy="6492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510" name="Shape 3492"/>
              <p:cNvSpPr/>
              <p:nvPr/>
            </p:nvSpPr>
            <p:spPr>
              <a:xfrm>
                <a:off x="510038" y="50313"/>
                <a:ext cx="6" cy="6817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520" name="Group 3502"/>
            <p:cNvGrpSpPr/>
            <p:nvPr/>
          </p:nvGrpSpPr>
          <p:grpSpPr>
            <a:xfrm>
              <a:off x="891004" y="580033"/>
              <a:ext cx="513746" cy="157443"/>
              <a:chOff x="-1" y="-1"/>
              <a:chExt cx="513745" cy="157441"/>
            </a:xfrm>
          </p:grpSpPr>
          <p:sp>
            <p:nvSpPr>
              <p:cNvPr id="3512" name="Shape 3494"/>
              <p:cNvSpPr/>
              <p:nvPr/>
            </p:nvSpPr>
            <p:spPr>
              <a:xfrm>
                <a:off x="923" y="68978"/>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513" name="Shape 3495"/>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514" name="Shape 3496"/>
              <p:cNvSpPr/>
              <p:nvPr/>
            </p:nvSpPr>
            <p:spPr>
              <a:xfrm>
                <a:off x="-2" y="-2"/>
                <a:ext cx="510047" cy="103070"/>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517" name="Group 3499"/>
              <p:cNvGrpSpPr/>
              <p:nvPr/>
            </p:nvGrpSpPr>
            <p:grpSpPr>
              <a:xfrm>
                <a:off x="103674" y="25964"/>
                <a:ext cx="286962" cy="48705"/>
                <a:chOff x="0" y="-1"/>
                <a:chExt cx="286961" cy="48703"/>
              </a:xfrm>
            </p:grpSpPr>
            <p:sp>
              <p:nvSpPr>
                <p:cNvPr id="3515" name="Shape 3497"/>
                <p:cNvSpPr/>
                <p:nvPr/>
              </p:nvSpPr>
              <p:spPr>
                <a:xfrm>
                  <a:off x="0" y="-2"/>
                  <a:ext cx="286962"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516" name="Shape 3498"/>
                <p:cNvSpPr/>
                <p:nvPr/>
              </p:nvSpPr>
              <p:spPr>
                <a:xfrm>
                  <a:off x="12959" y="-2"/>
                  <a:ext cx="261044"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518" name="Shape 3500"/>
              <p:cNvSpPr/>
              <p:nvPr/>
            </p:nvSpPr>
            <p:spPr>
              <a:xfrm flipH="1">
                <a:off x="924" y="48690"/>
                <a:ext cx="6" cy="6979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519" name="Shape 3501"/>
              <p:cNvSpPr/>
              <p:nvPr/>
            </p:nvSpPr>
            <p:spPr>
              <a:xfrm>
                <a:off x="510964" y="50313"/>
                <a:ext cx="6" cy="6979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529" name="Group 3511"/>
            <p:cNvGrpSpPr/>
            <p:nvPr/>
          </p:nvGrpSpPr>
          <p:grpSpPr>
            <a:xfrm>
              <a:off x="1169008" y="326606"/>
              <a:ext cx="513746" cy="157443"/>
              <a:chOff x="-1" y="-1"/>
              <a:chExt cx="513745" cy="157442"/>
            </a:xfrm>
          </p:grpSpPr>
          <p:sp>
            <p:nvSpPr>
              <p:cNvPr id="3521" name="Shape 3503"/>
              <p:cNvSpPr/>
              <p:nvPr/>
            </p:nvSpPr>
            <p:spPr>
              <a:xfrm>
                <a:off x="923" y="68979"/>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522" name="Shape 3504"/>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523" name="Shape 3505"/>
              <p:cNvSpPr/>
              <p:nvPr/>
            </p:nvSpPr>
            <p:spPr>
              <a:xfrm>
                <a:off x="-2" y="-2"/>
                <a:ext cx="510047" cy="103074"/>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526" name="Group 3508"/>
              <p:cNvGrpSpPr/>
              <p:nvPr/>
            </p:nvGrpSpPr>
            <p:grpSpPr>
              <a:xfrm>
                <a:off x="103674" y="25964"/>
                <a:ext cx="286962" cy="48707"/>
                <a:chOff x="0" y="-1"/>
                <a:chExt cx="286961" cy="48705"/>
              </a:xfrm>
            </p:grpSpPr>
            <p:sp>
              <p:nvSpPr>
                <p:cNvPr id="3524" name="Shape 3506"/>
                <p:cNvSpPr/>
                <p:nvPr/>
              </p:nvSpPr>
              <p:spPr>
                <a:xfrm>
                  <a:off x="0" y="-2"/>
                  <a:ext cx="286962"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525" name="Shape 3507"/>
                <p:cNvSpPr/>
                <p:nvPr/>
              </p:nvSpPr>
              <p:spPr>
                <a:xfrm>
                  <a:off x="12959" y="-2"/>
                  <a:ext cx="261044"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527" name="Shape 3509"/>
              <p:cNvSpPr/>
              <p:nvPr/>
            </p:nvSpPr>
            <p:spPr>
              <a:xfrm flipH="1">
                <a:off x="924"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528" name="Shape 3510"/>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538" name="Group 3520"/>
            <p:cNvGrpSpPr/>
            <p:nvPr/>
          </p:nvGrpSpPr>
          <p:grpSpPr>
            <a:xfrm>
              <a:off x="2079656" y="208915"/>
              <a:ext cx="513746" cy="157442"/>
              <a:chOff x="-1" y="-1"/>
              <a:chExt cx="513745" cy="157441"/>
            </a:xfrm>
          </p:grpSpPr>
          <p:sp>
            <p:nvSpPr>
              <p:cNvPr id="3530" name="Shape 3512"/>
              <p:cNvSpPr/>
              <p:nvPr/>
            </p:nvSpPr>
            <p:spPr>
              <a:xfrm>
                <a:off x="923" y="68978"/>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531" name="Shape 3513"/>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532" name="Shape 3514"/>
              <p:cNvSpPr/>
              <p:nvPr/>
            </p:nvSpPr>
            <p:spPr>
              <a:xfrm>
                <a:off x="-2" y="-2"/>
                <a:ext cx="510047" cy="10306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535" name="Group 3517"/>
              <p:cNvGrpSpPr/>
              <p:nvPr/>
            </p:nvGrpSpPr>
            <p:grpSpPr>
              <a:xfrm>
                <a:off x="103674" y="25964"/>
                <a:ext cx="286962" cy="48704"/>
                <a:chOff x="0" y="-1"/>
                <a:chExt cx="286961" cy="48703"/>
              </a:xfrm>
            </p:grpSpPr>
            <p:sp>
              <p:nvSpPr>
                <p:cNvPr id="3533" name="Shape 3515"/>
                <p:cNvSpPr/>
                <p:nvPr/>
              </p:nvSpPr>
              <p:spPr>
                <a:xfrm>
                  <a:off x="0" y="-2"/>
                  <a:ext cx="286962"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534" name="Shape 3516"/>
                <p:cNvSpPr/>
                <p:nvPr/>
              </p:nvSpPr>
              <p:spPr>
                <a:xfrm>
                  <a:off x="12959" y="-2"/>
                  <a:ext cx="261044"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536" name="Shape 3518"/>
              <p:cNvSpPr/>
              <p:nvPr/>
            </p:nvSpPr>
            <p:spPr>
              <a:xfrm flipH="1">
                <a:off x="1850"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537" name="Shape 3519"/>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547" name="Group 3529"/>
            <p:cNvGrpSpPr/>
            <p:nvPr/>
          </p:nvGrpSpPr>
          <p:grpSpPr>
            <a:xfrm>
              <a:off x="2298915" y="714001"/>
              <a:ext cx="513746" cy="157443"/>
              <a:chOff x="-1" y="-1"/>
              <a:chExt cx="513745" cy="157441"/>
            </a:xfrm>
          </p:grpSpPr>
          <p:sp>
            <p:nvSpPr>
              <p:cNvPr id="3539" name="Shape 3521"/>
              <p:cNvSpPr/>
              <p:nvPr/>
            </p:nvSpPr>
            <p:spPr>
              <a:xfrm>
                <a:off x="923" y="68978"/>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540" name="Shape 3522"/>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541" name="Shape 3523"/>
              <p:cNvSpPr/>
              <p:nvPr/>
            </p:nvSpPr>
            <p:spPr>
              <a:xfrm>
                <a:off x="-2" y="-2"/>
                <a:ext cx="510047" cy="103070"/>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544" name="Group 3526"/>
              <p:cNvGrpSpPr/>
              <p:nvPr/>
            </p:nvGrpSpPr>
            <p:grpSpPr>
              <a:xfrm>
                <a:off x="103674" y="25964"/>
                <a:ext cx="286962" cy="48706"/>
                <a:chOff x="0" y="-1"/>
                <a:chExt cx="286961" cy="48704"/>
              </a:xfrm>
            </p:grpSpPr>
            <p:sp>
              <p:nvSpPr>
                <p:cNvPr id="3542" name="Shape 3524"/>
                <p:cNvSpPr/>
                <p:nvPr/>
              </p:nvSpPr>
              <p:spPr>
                <a:xfrm>
                  <a:off x="0" y="-2"/>
                  <a:ext cx="286962" cy="48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543" name="Shape 3525"/>
                <p:cNvSpPr/>
                <p:nvPr/>
              </p:nvSpPr>
              <p:spPr>
                <a:xfrm>
                  <a:off x="12959" y="-2"/>
                  <a:ext cx="261044" cy="48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545" name="Shape 3527"/>
              <p:cNvSpPr/>
              <p:nvPr/>
            </p:nvSpPr>
            <p:spPr>
              <a:xfrm flipH="1">
                <a:off x="924"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546" name="Shape 3528"/>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556" name="Group 3538"/>
            <p:cNvGrpSpPr/>
            <p:nvPr/>
          </p:nvGrpSpPr>
          <p:grpSpPr>
            <a:xfrm>
              <a:off x="1429126" y="875760"/>
              <a:ext cx="513746" cy="157443"/>
              <a:chOff x="-1" y="-1"/>
              <a:chExt cx="513745" cy="157442"/>
            </a:xfrm>
          </p:grpSpPr>
          <p:sp>
            <p:nvSpPr>
              <p:cNvPr id="3548" name="Shape 3530"/>
              <p:cNvSpPr/>
              <p:nvPr/>
            </p:nvSpPr>
            <p:spPr>
              <a:xfrm>
                <a:off x="923" y="68979"/>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549" name="Shape 3531"/>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550" name="Shape 3532"/>
              <p:cNvSpPr/>
              <p:nvPr/>
            </p:nvSpPr>
            <p:spPr>
              <a:xfrm>
                <a:off x="-2" y="-2"/>
                <a:ext cx="510047" cy="103074"/>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553" name="Group 3535"/>
              <p:cNvGrpSpPr/>
              <p:nvPr/>
            </p:nvGrpSpPr>
            <p:grpSpPr>
              <a:xfrm>
                <a:off x="103674" y="25964"/>
                <a:ext cx="286962" cy="48707"/>
                <a:chOff x="0" y="-1"/>
                <a:chExt cx="286961" cy="48705"/>
              </a:xfrm>
            </p:grpSpPr>
            <p:sp>
              <p:nvSpPr>
                <p:cNvPr id="3551" name="Shape 3533"/>
                <p:cNvSpPr/>
                <p:nvPr/>
              </p:nvSpPr>
              <p:spPr>
                <a:xfrm>
                  <a:off x="0" y="-2"/>
                  <a:ext cx="286962"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552" name="Shape 3534"/>
                <p:cNvSpPr/>
                <p:nvPr/>
              </p:nvSpPr>
              <p:spPr>
                <a:xfrm>
                  <a:off x="12959" y="-2"/>
                  <a:ext cx="261044"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554" name="Shape 3536"/>
              <p:cNvSpPr/>
              <p:nvPr/>
            </p:nvSpPr>
            <p:spPr>
              <a:xfrm flipH="1">
                <a:off x="924"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555" name="Shape 3537"/>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565" name="Group 3547"/>
            <p:cNvGrpSpPr/>
            <p:nvPr/>
          </p:nvGrpSpPr>
          <p:grpSpPr>
            <a:xfrm>
              <a:off x="568378" y="829927"/>
              <a:ext cx="513746" cy="157443"/>
              <a:chOff x="-1" y="-1"/>
              <a:chExt cx="513745" cy="157442"/>
            </a:xfrm>
          </p:grpSpPr>
          <p:sp>
            <p:nvSpPr>
              <p:cNvPr id="3557" name="Shape 3539"/>
              <p:cNvSpPr/>
              <p:nvPr/>
            </p:nvSpPr>
            <p:spPr>
              <a:xfrm>
                <a:off x="923" y="68979"/>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558" name="Shape 3540"/>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559" name="Shape 3541"/>
              <p:cNvSpPr/>
              <p:nvPr/>
            </p:nvSpPr>
            <p:spPr>
              <a:xfrm>
                <a:off x="-2" y="-2"/>
                <a:ext cx="510047" cy="103074"/>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562" name="Group 3544"/>
              <p:cNvGrpSpPr/>
              <p:nvPr/>
            </p:nvGrpSpPr>
            <p:grpSpPr>
              <a:xfrm>
                <a:off x="103674" y="25964"/>
                <a:ext cx="286962" cy="48707"/>
                <a:chOff x="0" y="-1"/>
                <a:chExt cx="286961" cy="48705"/>
              </a:xfrm>
            </p:grpSpPr>
            <p:sp>
              <p:nvSpPr>
                <p:cNvPr id="3560" name="Shape 3542"/>
                <p:cNvSpPr/>
                <p:nvPr/>
              </p:nvSpPr>
              <p:spPr>
                <a:xfrm>
                  <a:off x="0" y="-2"/>
                  <a:ext cx="286962"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561" name="Shape 3543"/>
                <p:cNvSpPr/>
                <p:nvPr/>
              </p:nvSpPr>
              <p:spPr>
                <a:xfrm>
                  <a:off x="12959" y="-2"/>
                  <a:ext cx="261044"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563" name="Shape 3545"/>
              <p:cNvSpPr/>
              <p:nvPr/>
            </p:nvSpPr>
            <p:spPr>
              <a:xfrm flipH="1">
                <a:off x="1850"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564" name="Shape 3546"/>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sp>
        <p:nvSpPr>
          <p:cNvPr id="3567" name="Shape 3549"/>
          <p:cNvSpPr/>
          <p:nvPr/>
        </p:nvSpPr>
        <p:spPr>
          <a:xfrm>
            <a:off x="2382833" y="2609848"/>
            <a:ext cx="238130" cy="261941"/>
          </a:xfrm>
          <a:prstGeom prst="line">
            <a:avLst/>
          </a:prstGeom>
          <a:ln>
            <a:solidFill>
              <a:srgbClr val="000000"/>
            </a:solidFill>
          </a:ln>
        </p:spPr>
        <p:txBody>
          <a:bodyPr lIns="45718" tIns="45718" rIns="45718" bIns="45718"/>
          <a:lstStyle/>
          <a:p>
            <a:pPr/>
          </a:p>
        </p:txBody>
      </p:sp>
      <p:sp>
        <p:nvSpPr>
          <p:cNvPr id="3568" name="Shape 3550"/>
          <p:cNvSpPr/>
          <p:nvPr/>
        </p:nvSpPr>
        <p:spPr>
          <a:xfrm flipH="1" flipV="1">
            <a:off x="1689061" y="3939171"/>
            <a:ext cx="2953131" cy="188946"/>
          </a:xfrm>
          <a:prstGeom prst="line">
            <a:avLst/>
          </a:prstGeom>
          <a:ln>
            <a:solidFill>
              <a:srgbClr val="000000"/>
            </a:solidFill>
          </a:ln>
        </p:spPr>
        <p:txBody>
          <a:bodyPr lIns="45718" tIns="45718" rIns="45718" bIns="45718"/>
          <a:lstStyle/>
          <a:p>
            <a:pPr/>
          </a:p>
        </p:txBody>
      </p:sp>
      <p:sp>
        <p:nvSpPr>
          <p:cNvPr id="3569" name="Shape 3551"/>
          <p:cNvSpPr/>
          <p:nvPr/>
        </p:nvSpPr>
        <p:spPr>
          <a:xfrm>
            <a:off x="1235074" y="3271837"/>
            <a:ext cx="123830" cy="212730"/>
          </a:xfrm>
          <a:prstGeom prst="line">
            <a:avLst/>
          </a:prstGeom>
          <a:ln>
            <a:solidFill>
              <a:srgbClr val="000000"/>
            </a:solidFill>
          </a:ln>
        </p:spPr>
        <p:txBody>
          <a:bodyPr lIns="45718" tIns="45718" rIns="45718" bIns="45718"/>
          <a:lstStyle/>
          <a:p>
            <a:pPr/>
          </a:p>
        </p:txBody>
      </p:sp>
      <p:sp>
        <p:nvSpPr>
          <p:cNvPr id="3570" name="Shape 3552"/>
          <p:cNvSpPr/>
          <p:nvPr/>
        </p:nvSpPr>
        <p:spPr>
          <a:xfrm>
            <a:off x="3916361" y="2411408"/>
            <a:ext cx="307981" cy="573094"/>
          </a:xfrm>
          <a:prstGeom prst="line">
            <a:avLst/>
          </a:prstGeom>
          <a:ln>
            <a:solidFill>
              <a:srgbClr val="000000"/>
            </a:solidFill>
          </a:ln>
        </p:spPr>
        <p:txBody>
          <a:bodyPr lIns="45718" tIns="45718" rIns="45718" bIns="45718"/>
          <a:lstStyle/>
          <a:p>
            <a:pPr/>
          </a:p>
        </p:txBody>
      </p:sp>
      <p:sp>
        <p:nvSpPr>
          <p:cNvPr id="3571" name="Shape 3553"/>
          <p:cNvSpPr/>
          <p:nvPr/>
        </p:nvSpPr>
        <p:spPr>
          <a:xfrm flipH="1">
            <a:off x="4425948" y="2389184"/>
            <a:ext cx="384180" cy="579443"/>
          </a:xfrm>
          <a:prstGeom prst="line">
            <a:avLst/>
          </a:prstGeom>
          <a:ln>
            <a:solidFill>
              <a:srgbClr val="000000"/>
            </a:solidFill>
          </a:ln>
        </p:spPr>
        <p:txBody>
          <a:bodyPr lIns="45718" tIns="45718" rIns="45718" bIns="45718"/>
          <a:lstStyle/>
          <a:p>
            <a:pPr/>
          </a:p>
        </p:txBody>
      </p:sp>
      <p:sp>
        <p:nvSpPr>
          <p:cNvPr id="3572" name="Shape 3554"/>
          <p:cNvSpPr/>
          <p:nvPr/>
        </p:nvSpPr>
        <p:spPr>
          <a:xfrm>
            <a:off x="6770685" y="2900359"/>
            <a:ext cx="215905" cy="1046167"/>
          </a:xfrm>
          <a:prstGeom prst="line">
            <a:avLst/>
          </a:prstGeom>
          <a:ln>
            <a:solidFill>
              <a:srgbClr val="000000"/>
            </a:solidFill>
          </a:ln>
        </p:spPr>
        <p:txBody>
          <a:bodyPr lIns="45718" tIns="45718" rIns="45718" bIns="45718"/>
          <a:lstStyle/>
          <a:p>
            <a:pPr/>
          </a:p>
        </p:txBody>
      </p:sp>
      <p:sp>
        <p:nvSpPr>
          <p:cNvPr id="3573" name="Shape 3555"/>
          <p:cNvSpPr/>
          <p:nvPr/>
        </p:nvSpPr>
        <p:spPr>
          <a:xfrm flipH="1">
            <a:off x="7137400" y="3251198"/>
            <a:ext cx="241305" cy="692157"/>
          </a:xfrm>
          <a:prstGeom prst="line">
            <a:avLst/>
          </a:prstGeom>
          <a:ln>
            <a:solidFill>
              <a:srgbClr val="000000"/>
            </a:solidFill>
          </a:ln>
        </p:spPr>
        <p:txBody>
          <a:bodyPr lIns="45718" tIns="45718" rIns="45718" bIns="45718"/>
          <a:lstStyle/>
          <a:p>
            <a:pPr/>
          </a:p>
        </p:txBody>
      </p:sp>
      <p:sp>
        <p:nvSpPr>
          <p:cNvPr id="3574" name="Shape 3556"/>
          <p:cNvSpPr/>
          <p:nvPr/>
        </p:nvSpPr>
        <p:spPr>
          <a:xfrm>
            <a:off x="4642186" y="4128110"/>
            <a:ext cx="1517319" cy="177194"/>
          </a:xfrm>
          <a:prstGeom prst="line">
            <a:avLst/>
          </a:prstGeom>
          <a:ln>
            <a:solidFill>
              <a:srgbClr val="000000"/>
            </a:solidFill>
          </a:ln>
        </p:spPr>
        <p:txBody>
          <a:bodyPr lIns="45718" tIns="45718" rIns="45718" bIns="45718"/>
          <a:lstStyle/>
          <a:p>
            <a:pPr/>
          </a:p>
        </p:txBody>
      </p:sp>
      <p:sp>
        <p:nvSpPr>
          <p:cNvPr id="3575" name="Shape 3557"/>
          <p:cNvSpPr/>
          <p:nvPr/>
        </p:nvSpPr>
        <p:spPr>
          <a:xfrm flipH="1" flipV="1">
            <a:off x="7454899" y="4573587"/>
            <a:ext cx="796931" cy="614368"/>
          </a:xfrm>
          <a:prstGeom prst="line">
            <a:avLst/>
          </a:prstGeom>
          <a:ln>
            <a:solidFill>
              <a:srgbClr val="000000"/>
            </a:solidFill>
          </a:ln>
        </p:spPr>
        <p:txBody>
          <a:bodyPr lIns="45718" tIns="45718" rIns="45718" bIns="45718"/>
          <a:lstStyle/>
          <a:p>
            <a:pPr/>
          </a:p>
        </p:txBody>
      </p:sp>
      <p:sp>
        <p:nvSpPr>
          <p:cNvPr id="3576" name="Shape 3558"/>
          <p:cNvSpPr/>
          <p:nvPr/>
        </p:nvSpPr>
        <p:spPr>
          <a:xfrm flipH="1" flipV="1">
            <a:off x="6496048" y="4722813"/>
            <a:ext cx="1047756" cy="966789"/>
          </a:xfrm>
          <a:prstGeom prst="line">
            <a:avLst/>
          </a:prstGeom>
          <a:ln>
            <a:solidFill>
              <a:srgbClr val="000000"/>
            </a:solidFill>
          </a:ln>
        </p:spPr>
        <p:txBody>
          <a:bodyPr lIns="45718" tIns="45718" rIns="45718" bIns="45718"/>
          <a:lstStyle/>
          <a:p>
            <a:pPr/>
          </a:p>
        </p:txBody>
      </p:sp>
      <p:sp>
        <p:nvSpPr>
          <p:cNvPr id="3577" name="Shape 3559"/>
          <p:cNvSpPr/>
          <p:nvPr/>
        </p:nvSpPr>
        <p:spPr>
          <a:xfrm flipH="1">
            <a:off x="4400841" y="4128110"/>
            <a:ext cx="241350" cy="1226663"/>
          </a:xfrm>
          <a:prstGeom prst="line">
            <a:avLst/>
          </a:prstGeom>
          <a:ln>
            <a:solidFill>
              <a:srgbClr val="000000"/>
            </a:solidFill>
          </a:ln>
        </p:spPr>
        <p:txBody>
          <a:bodyPr lIns="45718" tIns="45718" rIns="45718" bIns="45718"/>
          <a:lstStyle/>
          <a:p>
            <a:pPr/>
          </a:p>
        </p:txBody>
      </p:sp>
      <p:sp>
        <p:nvSpPr>
          <p:cNvPr id="3578" name="Shape 3560"/>
          <p:cNvSpPr/>
          <p:nvPr/>
        </p:nvSpPr>
        <p:spPr>
          <a:xfrm flipH="1" flipV="1">
            <a:off x="4068762" y="5045074"/>
            <a:ext cx="371481" cy="973139"/>
          </a:xfrm>
          <a:prstGeom prst="line">
            <a:avLst/>
          </a:prstGeom>
          <a:ln>
            <a:solidFill>
              <a:srgbClr val="000000"/>
            </a:solidFill>
          </a:ln>
        </p:spPr>
        <p:txBody>
          <a:bodyPr lIns="45718" tIns="45718" rIns="45718" bIns="45718"/>
          <a:lstStyle/>
          <a:p>
            <a:pPr/>
          </a:p>
        </p:txBody>
      </p:sp>
      <p:sp>
        <p:nvSpPr>
          <p:cNvPr id="3579" name="Shape 3561"/>
          <p:cNvSpPr/>
          <p:nvPr/>
        </p:nvSpPr>
        <p:spPr>
          <a:xfrm flipV="1">
            <a:off x="3389312" y="5689597"/>
            <a:ext cx="306393" cy="165106"/>
          </a:xfrm>
          <a:prstGeom prst="line">
            <a:avLst/>
          </a:prstGeom>
          <a:ln>
            <a:solidFill>
              <a:srgbClr val="000000"/>
            </a:solidFill>
          </a:ln>
        </p:spPr>
        <p:txBody>
          <a:bodyPr lIns="45718" tIns="45718" rIns="45718" bIns="45718"/>
          <a:lstStyle/>
          <a:p>
            <a:pPr/>
          </a:p>
        </p:txBody>
      </p:sp>
      <p:sp>
        <p:nvSpPr>
          <p:cNvPr id="3580" name="Shape 3562"/>
          <p:cNvSpPr/>
          <p:nvPr/>
        </p:nvSpPr>
        <p:spPr>
          <a:xfrm flipV="1">
            <a:off x="1790699" y="5160963"/>
            <a:ext cx="401644" cy="209555"/>
          </a:xfrm>
          <a:prstGeom prst="line">
            <a:avLst/>
          </a:prstGeom>
          <a:ln>
            <a:solidFill>
              <a:srgbClr val="000000"/>
            </a:solidFill>
          </a:ln>
        </p:spPr>
        <p:txBody>
          <a:bodyPr lIns="45718" tIns="45718" rIns="45718" bIns="45718"/>
          <a:lstStyle/>
          <a:p>
            <a:pPr/>
          </a:p>
        </p:txBody>
      </p:sp>
      <p:sp>
        <p:nvSpPr>
          <p:cNvPr id="3581" name="Shape 3563"/>
          <p:cNvSpPr/>
          <p:nvPr/>
        </p:nvSpPr>
        <p:spPr>
          <a:xfrm flipV="1">
            <a:off x="1179512" y="4467222"/>
            <a:ext cx="227016" cy="282581"/>
          </a:xfrm>
          <a:prstGeom prst="line">
            <a:avLst/>
          </a:prstGeom>
          <a:ln>
            <a:solidFill>
              <a:srgbClr val="000000"/>
            </a:solidFill>
          </a:ln>
        </p:spPr>
        <p:txBody>
          <a:bodyPr lIns="45718" tIns="45718" rIns="45718" bIns="45718"/>
          <a:lstStyle/>
          <a:p>
            <a:pPr/>
          </a:p>
        </p:txBody>
      </p:sp>
      <p:sp>
        <p:nvSpPr>
          <p:cNvPr id="3582" name="Shape 3564"/>
          <p:cNvSpPr/>
          <p:nvPr/>
        </p:nvSpPr>
        <p:spPr>
          <a:xfrm flipV="1">
            <a:off x="1155699" y="4368800"/>
            <a:ext cx="203202" cy="7943"/>
          </a:xfrm>
          <a:prstGeom prst="line">
            <a:avLst/>
          </a:prstGeom>
          <a:ln>
            <a:solidFill>
              <a:srgbClr val="000000"/>
            </a:solidFill>
          </a:ln>
        </p:spPr>
        <p:txBody>
          <a:bodyPr lIns="45718" tIns="45718" rIns="45718" bIns="45718"/>
          <a:lstStyle/>
          <a:p>
            <a:pPr/>
          </a:p>
        </p:txBody>
      </p:sp>
      <p:grpSp>
        <p:nvGrpSpPr>
          <p:cNvPr id="3588" name="Group 3570"/>
          <p:cNvGrpSpPr/>
          <p:nvPr/>
        </p:nvGrpSpPr>
        <p:grpSpPr>
          <a:xfrm>
            <a:off x="4713279" y="2871774"/>
            <a:ext cx="2117737" cy="1082693"/>
            <a:chOff x="-1" y="-3"/>
            <a:chExt cx="2117735" cy="1082691"/>
          </a:xfrm>
        </p:grpSpPr>
        <p:grpSp>
          <p:nvGrpSpPr>
            <p:cNvPr id="3585" name="Group 3567"/>
            <p:cNvGrpSpPr/>
            <p:nvPr/>
          </p:nvGrpSpPr>
          <p:grpSpPr>
            <a:xfrm>
              <a:off x="964305" y="-4"/>
              <a:ext cx="528063" cy="332737"/>
              <a:chOff x="0" y="-2"/>
              <a:chExt cx="528061" cy="332735"/>
            </a:xfrm>
          </p:grpSpPr>
          <p:sp>
            <p:nvSpPr>
              <p:cNvPr id="3583" name="Shape 3565"/>
              <p:cNvSpPr/>
              <p:nvPr/>
            </p:nvSpPr>
            <p:spPr>
              <a:xfrm>
                <a:off x="-1" y="25055"/>
                <a:ext cx="528062" cy="304787"/>
              </a:xfrm>
              <a:prstGeom prst="ellipse">
                <a:avLst/>
              </a:prstGeom>
              <a:solidFill>
                <a:srgbClr val="0000FF"/>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sp>
            <p:nvSpPr>
              <p:cNvPr id="3584" name="Shape 3566"/>
              <p:cNvSpPr txBox="1"/>
              <p:nvPr/>
            </p:nvSpPr>
            <p:spPr>
              <a:xfrm>
                <a:off x="19258" y="-3"/>
                <a:ext cx="402388"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solidFill>
                      <a:srgbClr val="FFFFFF"/>
                    </a:solidFill>
                    <a:latin typeface="Gill Sans MT"/>
                    <a:ea typeface="Gill Sans MT"/>
                    <a:cs typeface="Gill Sans MT"/>
                    <a:sym typeface="Gill Sans MT"/>
                  </a:defRPr>
                </a:lvl1pPr>
              </a:lstStyle>
              <a:p>
                <a:pPr/>
                <a:r>
                  <a:t>IXP</a:t>
                </a:r>
              </a:p>
            </p:txBody>
          </p:sp>
        </p:grpSp>
        <p:sp>
          <p:nvSpPr>
            <p:cNvPr id="3586" name="Shape 3568"/>
            <p:cNvSpPr/>
            <p:nvPr/>
          </p:nvSpPr>
          <p:spPr>
            <a:xfrm>
              <a:off x="-2" y="179509"/>
              <a:ext cx="964313" cy="26898"/>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sp>
          <p:nvSpPr>
            <p:cNvPr id="3587" name="Shape 3569"/>
            <p:cNvSpPr/>
            <p:nvPr/>
          </p:nvSpPr>
          <p:spPr>
            <a:xfrm>
              <a:off x="1426173" y="297833"/>
              <a:ext cx="691562" cy="784856"/>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grpSp>
      <p:grpSp>
        <p:nvGrpSpPr>
          <p:cNvPr id="3595" name="Group 3577"/>
          <p:cNvGrpSpPr/>
          <p:nvPr/>
        </p:nvGrpSpPr>
        <p:grpSpPr>
          <a:xfrm>
            <a:off x="3692517" y="3789361"/>
            <a:ext cx="1538300" cy="585799"/>
            <a:chOff x="-1" y="0"/>
            <a:chExt cx="1538299" cy="585797"/>
          </a:xfrm>
        </p:grpSpPr>
        <p:sp>
          <p:nvSpPr>
            <p:cNvPr id="3589" name="Shape 3571"/>
            <p:cNvSpPr/>
            <p:nvPr/>
          </p:nvSpPr>
          <p:spPr>
            <a:xfrm flipV="1">
              <a:off x="140363" y="444361"/>
              <a:ext cx="190500" cy="141436"/>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grpSp>
          <p:nvGrpSpPr>
            <p:cNvPr id="3592" name="Group 3574"/>
            <p:cNvGrpSpPr/>
            <p:nvPr/>
          </p:nvGrpSpPr>
          <p:grpSpPr>
            <a:xfrm>
              <a:off x="240015" y="145114"/>
              <a:ext cx="528249" cy="332737"/>
              <a:chOff x="0" y="0"/>
              <a:chExt cx="528247" cy="332735"/>
            </a:xfrm>
          </p:grpSpPr>
          <p:sp>
            <p:nvSpPr>
              <p:cNvPr id="3590" name="Shape 3572"/>
              <p:cNvSpPr/>
              <p:nvPr/>
            </p:nvSpPr>
            <p:spPr>
              <a:xfrm>
                <a:off x="-1" y="25078"/>
                <a:ext cx="528249" cy="305071"/>
              </a:xfrm>
              <a:prstGeom prst="ellipse">
                <a:avLst/>
              </a:prstGeom>
              <a:solidFill>
                <a:srgbClr val="0000FF"/>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sp>
            <p:nvSpPr>
              <p:cNvPr id="3591" name="Shape 3573"/>
              <p:cNvSpPr txBox="1"/>
              <p:nvPr/>
            </p:nvSpPr>
            <p:spPr>
              <a:xfrm>
                <a:off x="19265" y="-1"/>
                <a:ext cx="402388"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solidFill>
                      <a:srgbClr val="FFFFFF"/>
                    </a:solidFill>
                    <a:latin typeface="Gill Sans MT"/>
                    <a:ea typeface="Gill Sans MT"/>
                    <a:cs typeface="Gill Sans MT"/>
                    <a:sym typeface="Gill Sans MT"/>
                  </a:defRPr>
                </a:lvl1pPr>
              </a:lstStyle>
              <a:p>
                <a:pPr/>
                <a:r>
                  <a:t>IXP</a:t>
                </a:r>
              </a:p>
            </p:txBody>
          </p:sp>
        </p:grpSp>
        <p:sp>
          <p:nvSpPr>
            <p:cNvPr id="3593" name="Shape 3575"/>
            <p:cNvSpPr/>
            <p:nvPr/>
          </p:nvSpPr>
          <p:spPr>
            <a:xfrm flipV="1">
              <a:off x="768251" y="164579"/>
              <a:ext cx="770048" cy="158151"/>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sp>
          <p:nvSpPr>
            <p:cNvPr id="3594" name="Shape 3576"/>
            <p:cNvSpPr/>
            <p:nvPr/>
          </p:nvSpPr>
          <p:spPr>
            <a:xfrm>
              <a:off x="-2" y="-1"/>
              <a:ext cx="342833" cy="205018"/>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grpSp>
      <p:grpSp>
        <p:nvGrpSpPr>
          <p:cNvPr id="3599" name="Group 3581"/>
          <p:cNvGrpSpPr/>
          <p:nvPr/>
        </p:nvGrpSpPr>
        <p:grpSpPr>
          <a:xfrm>
            <a:off x="2406650" y="3633781"/>
            <a:ext cx="2901955" cy="1297003"/>
            <a:chOff x="0" y="-1"/>
            <a:chExt cx="2901954" cy="1297002"/>
          </a:xfrm>
        </p:grpSpPr>
        <p:sp>
          <p:nvSpPr>
            <p:cNvPr id="3596" name="Shape 3578"/>
            <p:cNvSpPr/>
            <p:nvPr/>
          </p:nvSpPr>
          <p:spPr>
            <a:xfrm>
              <a:off x="2470077" y="-2"/>
              <a:ext cx="431878" cy="222386"/>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sp>
          <p:nvSpPr>
            <p:cNvPr id="3597" name="Shape 3579"/>
            <p:cNvSpPr/>
            <p:nvPr/>
          </p:nvSpPr>
          <p:spPr>
            <a:xfrm flipH="1">
              <a:off x="0" y="120027"/>
              <a:ext cx="282561" cy="511103"/>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sp>
          <p:nvSpPr>
            <p:cNvPr id="3598" name="Shape 3580"/>
            <p:cNvSpPr/>
            <p:nvPr/>
          </p:nvSpPr>
          <p:spPr>
            <a:xfrm flipV="1">
              <a:off x="1901110" y="992704"/>
              <a:ext cx="844021" cy="304297"/>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grpSp>
      <p:sp>
        <p:nvSpPr>
          <p:cNvPr id="3600" name="Shape 3582"/>
          <p:cNvSpPr/>
          <p:nvPr/>
        </p:nvSpPr>
        <p:spPr>
          <a:xfrm>
            <a:off x="3340100" y="5359400"/>
            <a:ext cx="2044700" cy="381000"/>
          </a:xfrm>
          <a:prstGeom prst="ellipse">
            <a:avLst/>
          </a:prstGeom>
          <a:solidFill>
            <a:srgbClr val="FFFF00"/>
          </a:solidFill>
          <a:ln>
            <a:solidFill>
              <a:srgbClr val="000000"/>
            </a:solidFill>
          </a:ln>
        </p:spPr>
        <p:txBody>
          <a:bodyPr lIns="45718" tIns="45718" rIns="45718" bIns="45718"/>
          <a:lstStyle/>
          <a:p>
            <a:pPr>
              <a:defRPr sz="1800">
                <a:latin typeface="Gill Sans MT"/>
                <a:ea typeface="Gill Sans MT"/>
                <a:cs typeface="Gill Sans MT"/>
                <a:sym typeface="Gill Sans MT"/>
              </a:defRPr>
            </a:pPr>
          </a:p>
        </p:txBody>
      </p:sp>
      <p:sp>
        <p:nvSpPr>
          <p:cNvPr id="3601" name="Shape 3583"/>
          <p:cNvSpPr txBox="1"/>
          <p:nvPr/>
        </p:nvSpPr>
        <p:spPr>
          <a:xfrm>
            <a:off x="3555998" y="5333998"/>
            <a:ext cx="1220844" cy="396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i="1" sz="2000">
                <a:latin typeface="Gill Sans MT"/>
                <a:ea typeface="Gill Sans MT"/>
                <a:cs typeface="Gill Sans MT"/>
                <a:sym typeface="Gill Sans MT"/>
              </a:defRPr>
            </a:lvl1pPr>
          </a:lstStyle>
          <a:p>
            <a:pPr/>
            <a:r>
              <a:t>regional net</a:t>
            </a:r>
          </a:p>
        </p:txBody>
      </p:sp>
      <p:sp>
        <p:nvSpPr>
          <p:cNvPr id="3602" name="Shape 3584"/>
          <p:cNvSpPr/>
          <p:nvPr/>
        </p:nvSpPr>
        <p:spPr>
          <a:xfrm rot="5400000">
            <a:off x="867560" y="3736180"/>
            <a:ext cx="1252549" cy="381011"/>
          </a:xfrm>
          <a:prstGeom prst="ellipse">
            <a:avLst/>
          </a:prstGeom>
          <a:solidFill>
            <a:srgbClr val="FFFF00"/>
          </a:solidFill>
          <a:ln>
            <a:solidFill>
              <a:srgbClr val="000000"/>
            </a:solidFill>
          </a:ln>
        </p:spPr>
        <p:txBody>
          <a:bodyPr lIns="45718" tIns="45718" rIns="45718" bIns="45718"/>
          <a:lstStyle/>
          <a:p>
            <a:pPr>
              <a:defRPr sz="1800">
                <a:latin typeface="Gill Sans MT"/>
                <a:ea typeface="Gill Sans MT"/>
                <a:cs typeface="Gill Sans MT"/>
                <a:sym typeface="Gill Sans MT"/>
              </a:defRPr>
            </a:pPr>
          </a:p>
        </p:txBody>
      </p:sp>
      <p:sp>
        <p:nvSpPr>
          <p:cNvPr id="3603" name="Shape 3585"/>
          <p:cNvSpPr/>
          <p:nvPr/>
        </p:nvSpPr>
        <p:spPr>
          <a:xfrm flipV="1">
            <a:off x="1688387" y="3732214"/>
            <a:ext cx="497780" cy="139824"/>
          </a:xfrm>
          <a:prstGeom prst="line">
            <a:avLst/>
          </a:prstGeom>
          <a:ln>
            <a:solidFill>
              <a:srgbClr val="000000"/>
            </a:solidFill>
          </a:ln>
        </p:spPr>
        <p:txBody>
          <a:bodyPr lIns="45718" tIns="45718" rIns="45718" bIns="45718"/>
          <a:lstStyle/>
          <a:p>
            <a:pPr/>
          </a:p>
        </p:txBody>
      </p:sp>
      <p:sp>
        <p:nvSpPr>
          <p:cNvPr id="3604" name="Shape 3586"/>
          <p:cNvSpPr/>
          <p:nvPr/>
        </p:nvSpPr>
        <p:spPr>
          <a:xfrm>
            <a:off x="1685924" y="4111622"/>
            <a:ext cx="466730" cy="269881"/>
          </a:xfrm>
          <a:prstGeom prst="line">
            <a:avLst/>
          </a:prstGeom>
          <a:ln>
            <a:solidFill>
              <a:srgbClr val="000000"/>
            </a:solidFill>
          </a:ln>
        </p:spPr>
        <p:txBody>
          <a:bodyPr lIns="45718" tIns="45718" rIns="45718" bIns="45718"/>
          <a:lstStyle/>
          <a:p>
            <a:pPr/>
          </a:p>
        </p:txBody>
      </p:sp>
      <p:sp>
        <p:nvSpPr>
          <p:cNvPr id="3605" name="Shape 3587"/>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3606" name="Shape 3588"/>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8" name="Shape 3590"/>
          <p:cNvSpPr txBox="1"/>
          <p:nvPr>
            <p:ph type="title" idx="4294967295"/>
          </p:nvPr>
        </p:nvSpPr>
        <p:spPr>
          <a:xfrm>
            <a:off x="255587" y="165100"/>
            <a:ext cx="8096251" cy="650875"/>
          </a:xfrm>
          <a:prstGeom prst="rect">
            <a:avLst/>
          </a:prstGeom>
        </p:spPr>
        <p:txBody>
          <a:bodyPr/>
          <a:lstStyle>
            <a:lvl1pPr>
              <a:defRPr sz="3600"/>
            </a:lvl1pPr>
          </a:lstStyle>
          <a:p>
            <a:pPr/>
            <a:r>
              <a:t>Internet structure: network of networks</a:t>
            </a:r>
          </a:p>
        </p:txBody>
      </p:sp>
      <p:pic>
        <p:nvPicPr>
          <p:cNvPr id="3609" name="image4.png" descr="image4.png"/>
          <p:cNvPicPr>
            <a:picLocks noChangeAspect="1"/>
          </p:cNvPicPr>
          <p:nvPr/>
        </p:nvPicPr>
        <p:blipFill>
          <a:blip r:embed="rId2">
            <a:extLst/>
          </a:blip>
          <a:stretch>
            <a:fillRect/>
          </a:stretch>
        </p:blipFill>
        <p:spPr>
          <a:xfrm>
            <a:off x="327025" y="674687"/>
            <a:ext cx="7769225" cy="173043"/>
          </a:xfrm>
          <a:prstGeom prst="rect">
            <a:avLst/>
          </a:prstGeom>
          <a:ln w="12700">
            <a:miter lim="400000"/>
          </a:ln>
        </p:spPr>
      </p:pic>
      <p:grpSp>
        <p:nvGrpSpPr>
          <p:cNvPr id="3664" name="Group 3646"/>
          <p:cNvGrpSpPr/>
          <p:nvPr/>
        </p:nvGrpSpPr>
        <p:grpSpPr>
          <a:xfrm>
            <a:off x="420543" y="1806030"/>
            <a:ext cx="8412053" cy="4644167"/>
            <a:chOff x="0" y="0"/>
            <a:chExt cx="8412052" cy="4644166"/>
          </a:xfrm>
        </p:grpSpPr>
        <p:grpSp>
          <p:nvGrpSpPr>
            <p:cNvPr id="3612" name="Group 3594"/>
            <p:cNvGrpSpPr/>
            <p:nvPr/>
          </p:nvGrpSpPr>
          <p:grpSpPr>
            <a:xfrm>
              <a:off x="1407911" y="436981"/>
              <a:ext cx="589772" cy="412971"/>
              <a:chOff x="12" y="-5"/>
              <a:chExt cx="589770" cy="412969"/>
            </a:xfrm>
          </p:grpSpPr>
          <p:sp>
            <p:nvSpPr>
              <p:cNvPr id="3610" name="Shape 3592"/>
              <p:cNvSpPr/>
              <p:nvPr/>
            </p:nvSpPr>
            <p:spPr>
              <a:xfrm>
                <a:off x="12" y="-6"/>
                <a:ext cx="589772"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611" name="Shape 3593"/>
              <p:cNvSpPr txBox="1"/>
              <p:nvPr/>
            </p:nvSpPr>
            <p:spPr>
              <a:xfrm>
                <a:off x="139592" y="17359"/>
                <a:ext cx="428149"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615" name="Group 3597"/>
            <p:cNvGrpSpPr/>
            <p:nvPr/>
          </p:nvGrpSpPr>
          <p:grpSpPr>
            <a:xfrm>
              <a:off x="252056" y="1237019"/>
              <a:ext cx="589770" cy="412971"/>
              <a:chOff x="12" y="-5"/>
              <a:chExt cx="589768" cy="412969"/>
            </a:xfrm>
          </p:grpSpPr>
          <p:sp>
            <p:nvSpPr>
              <p:cNvPr id="3613" name="Shape 3595"/>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614" name="Shape 3596"/>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618" name="Group 3600"/>
            <p:cNvGrpSpPr/>
            <p:nvPr/>
          </p:nvGrpSpPr>
          <p:grpSpPr>
            <a:xfrm>
              <a:off x="5917024" y="690961"/>
              <a:ext cx="589770" cy="412971"/>
              <a:chOff x="12" y="-5"/>
              <a:chExt cx="589768" cy="412969"/>
            </a:xfrm>
          </p:grpSpPr>
          <p:sp>
            <p:nvSpPr>
              <p:cNvPr id="3616" name="Shape 3598"/>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617" name="Shape 3599"/>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621" name="Group 3603"/>
            <p:cNvGrpSpPr/>
            <p:nvPr/>
          </p:nvGrpSpPr>
          <p:grpSpPr>
            <a:xfrm>
              <a:off x="823633" y="3548247"/>
              <a:ext cx="589770" cy="412972"/>
              <a:chOff x="12" y="-5"/>
              <a:chExt cx="589768" cy="412970"/>
            </a:xfrm>
          </p:grpSpPr>
          <p:sp>
            <p:nvSpPr>
              <p:cNvPr id="3619" name="Shape 3601"/>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620" name="Shape 3602"/>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624" name="Group 3606"/>
            <p:cNvGrpSpPr/>
            <p:nvPr/>
          </p:nvGrpSpPr>
          <p:grpSpPr>
            <a:xfrm>
              <a:off x="404476" y="2925994"/>
              <a:ext cx="589771" cy="412970"/>
              <a:chOff x="12" y="-5"/>
              <a:chExt cx="589770" cy="412969"/>
            </a:xfrm>
          </p:grpSpPr>
          <p:sp>
            <p:nvSpPr>
              <p:cNvPr id="3622" name="Shape 3604"/>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623" name="Shape 3605"/>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627" name="Group 3609"/>
            <p:cNvGrpSpPr/>
            <p:nvPr/>
          </p:nvGrpSpPr>
          <p:grpSpPr>
            <a:xfrm>
              <a:off x="175846" y="2265643"/>
              <a:ext cx="589770" cy="412971"/>
              <a:chOff x="12" y="-5"/>
              <a:chExt cx="589768" cy="412969"/>
            </a:xfrm>
          </p:grpSpPr>
          <p:sp>
            <p:nvSpPr>
              <p:cNvPr id="3625" name="Shape 3607"/>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626" name="Shape 3608"/>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630" name="Group 3612"/>
            <p:cNvGrpSpPr/>
            <p:nvPr/>
          </p:nvGrpSpPr>
          <p:grpSpPr>
            <a:xfrm>
              <a:off x="6666426" y="1122728"/>
              <a:ext cx="589770" cy="412971"/>
              <a:chOff x="12" y="-5"/>
              <a:chExt cx="589768" cy="412969"/>
            </a:xfrm>
          </p:grpSpPr>
          <p:sp>
            <p:nvSpPr>
              <p:cNvPr id="3628" name="Shape 3610"/>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629" name="Shape 3611"/>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633" name="Group 3615"/>
            <p:cNvGrpSpPr/>
            <p:nvPr/>
          </p:nvGrpSpPr>
          <p:grpSpPr>
            <a:xfrm>
              <a:off x="3008330" y="195699"/>
              <a:ext cx="589770" cy="412972"/>
              <a:chOff x="12" y="-5"/>
              <a:chExt cx="589768" cy="412970"/>
            </a:xfrm>
          </p:grpSpPr>
          <p:sp>
            <p:nvSpPr>
              <p:cNvPr id="3631" name="Shape 3613"/>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632" name="Shape 3614"/>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636" name="Group 3618"/>
            <p:cNvGrpSpPr/>
            <p:nvPr/>
          </p:nvGrpSpPr>
          <p:grpSpPr>
            <a:xfrm>
              <a:off x="633107" y="843349"/>
              <a:ext cx="589770" cy="412972"/>
              <a:chOff x="12" y="-5"/>
              <a:chExt cx="589768" cy="412970"/>
            </a:xfrm>
          </p:grpSpPr>
          <p:sp>
            <p:nvSpPr>
              <p:cNvPr id="3634" name="Shape 3616"/>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635" name="Shape 3617"/>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639" name="Group 3621"/>
            <p:cNvGrpSpPr/>
            <p:nvPr/>
          </p:nvGrpSpPr>
          <p:grpSpPr>
            <a:xfrm>
              <a:off x="3922854" y="170301"/>
              <a:ext cx="589770" cy="412972"/>
              <a:chOff x="12" y="-5"/>
              <a:chExt cx="589768" cy="412970"/>
            </a:xfrm>
          </p:grpSpPr>
          <p:sp>
            <p:nvSpPr>
              <p:cNvPr id="3637" name="Shape 3619"/>
              <p:cNvSpPr/>
              <p:nvPr/>
            </p:nvSpPr>
            <p:spPr>
              <a:xfrm>
                <a:off x="12" y="-6"/>
                <a:ext cx="589770" cy="412972"/>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638" name="Shape 3620"/>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642" name="Group 3624"/>
            <p:cNvGrpSpPr/>
            <p:nvPr/>
          </p:nvGrpSpPr>
          <p:grpSpPr>
            <a:xfrm>
              <a:off x="6983968" y="3802228"/>
              <a:ext cx="589771" cy="412971"/>
              <a:chOff x="12" y="-5"/>
              <a:chExt cx="589770" cy="412969"/>
            </a:xfrm>
          </p:grpSpPr>
          <p:sp>
            <p:nvSpPr>
              <p:cNvPr id="3640" name="Shape 3622"/>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641" name="Shape 3623"/>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645" name="Group 3627"/>
            <p:cNvGrpSpPr/>
            <p:nvPr/>
          </p:nvGrpSpPr>
          <p:grpSpPr>
            <a:xfrm>
              <a:off x="7822281" y="3154577"/>
              <a:ext cx="589771" cy="412970"/>
              <a:chOff x="12" y="-5"/>
              <a:chExt cx="589770" cy="412969"/>
            </a:xfrm>
          </p:grpSpPr>
          <p:sp>
            <p:nvSpPr>
              <p:cNvPr id="3643" name="Shape 3625"/>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644" name="Shape 3626"/>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648" name="Group 3630"/>
            <p:cNvGrpSpPr/>
            <p:nvPr/>
          </p:nvGrpSpPr>
          <p:grpSpPr>
            <a:xfrm>
              <a:off x="7593651" y="2240245"/>
              <a:ext cx="589770" cy="412971"/>
              <a:chOff x="12" y="-5"/>
              <a:chExt cx="589768" cy="412969"/>
            </a:xfrm>
          </p:grpSpPr>
          <p:sp>
            <p:nvSpPr>
              <p:cNvPr id="3646" name="Shape 3628"/>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647" name="Shape 3629"/>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651" name="Group 3633"/>
            <p:cNvGrpSpPr/>
            <p:nvPr/>
          </p:nvGrpSpPr>
          <p:grpSpPr>
            <a:xfrm>
              <a:off x="4748466" y="4043509"/>
              <a:ext cx="589771" cy="412971"/>
              <a:chOff x="12" y="-5"/>
              <a:chExt cx="589770" cy="412969"/>
            </a:xfrm>
          </p:grpSpPr>
          <p:sp>
            <p:nvSpPr>
              <p:cNvPr id="3649" name="Shape 3631"/>
              <p:cNvSpPr/>
              <p:nvPr/>
            </p:nvSpPr>
            <p:spPr>
              <a:xfrm>
                <a:off x="12" y="-6"/>
                <a:ext cx="589771"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650" name="Shape 3632"/>
              <p:cNvSpPr txBox="1"/>
              <p:nvPr/>
            </p:nvSpPr>
            <p:spPr>
              <a:xfrm>
                <a:off x="139591" y="17359"/>
                <a:ext cx="428149"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654" name="Group 3636"/>
            <p:cNvGrpSpPr/>
            <p:nvPr/>
          </p:nvGrpSpPr>
          <p:grpSpPr>
            <a:xfrm>
              <a:off x="3833942" y="4183199"/>
              <a:ext cx="589770" cy="412971"/>
              <a:chOff x="12" y="-5"/>
              <a:chExt cx="589768" cy="412969"/>
            </a:xfrm>
          </p:grpSpPr>
          <p:sp>
            <p:nvSpPr>
              <p:cNvPr id="3652" name="Shape 3634"/>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653" name="Shape 3635"/>
              <p:cNvSpPr txBox="1"/>
              <p:nvPr/>
            </p:nvSpPr>
            <p:spPr>
              <a:xfrm>
                <a:off x="139591"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grpSp>
          <p:nvGrpSpPr>
            <p:cNvPr id="3657" name="Group 3639"/>
            <p:cNvGrpSpPr/>
            <p:nvPr/>
          </p:nvGrpSpPr>
          <p:grpSpPr>
            <a:xfrm>
              <a:off x="2614578" y="4030810"/>
              <a:ext cx="589770" cy="412971"/>
              <a:chOff x="12" y="-5"/>
              <a:chExt cx="589768" cy="412969"/>
            </a:xfrm>
          </p:grpSpPr>
          <p:sp>
            <p:nvSpPr>
              <p:cNvPr id="3655" name="Shape 3637"/>
              <p:cNvSpPr/>
              <p:nvPr/>
            </p:nvSpPr>
            <p:spPr>
              <a:xfrm>
                <a:off x="12" y="-6"/>
                <a:ext cx="589770" cy="412971"/>
              </a:xfrm>
              <a:custGeom>
                <a:avLst/>
                <a:gdLst/>
                <a:ahLst/>
                <a:cxnLst>
                  <a:cxn ang="0">
                    <a:pos x="wd2" y="hd2"/>
                  </a:cxn>
                  <a:cxn ang="5400000">
                    <a:pos x="wd2" y="hd2"/>
                  </a:cxn>
                  <a:cxn ang="10800000">
                    <a:pos x="wd2" y="hd2"/>
                  </a:cxn>
                  <a:cxn ang="16200000">
                    <a:pos x="wd2" y="hd2"/>
                  </a:cxn>
                </a:cxnLst>
                <a:rect l="0" t="0" r="r" b="b"/>
                <a:pathLst>
                  <a:path w="21336" h="21326" fill="norm" stroke="1" extrusionOk="0">
                    <a:moveTo>
                      <a:pt x="13407" y="266"/>
                    </a:moveTo>
                    <a:cubicBezTo>
                      <a:pt x="12073" y="522"/>
                      <a:pt x="9571" y="970"/>
                      <a:pt x="8028" y="1610"/>
                    </a:cubicBezTo>
                    <a:cubicBezTo>
                      <a:pt x="6485" y="2250"/>
                      <a:pt x="5026" y="3114"/>
                      <a:pt x="4192" y="4042"/>
                    </a:cubicBezTo>
                    <a:cubicBezTo>
                      <a:pt x="3358" y="4970"/>
                      <a:pt x="3712" y="6346"/>
                      <a:pt x="3066" y="7242"/>
                    </a:cubicBezTo>
                    <a:cubicBezTo>
                      <a:pt x="2420" y="8138"/>
                      <a:pt x="814" y="8202"/>
                      <a:pt x="356" y="9418"/>
                    </a:cubicBezTo>
                    <a:cubicBezTo>
                      <a:pt x="-103" y="10634"/>
                      <a:pt x="-103" y="13578"/>
                      <a:pt x="272" y="14602"/>
                    </a:cubicBezTo>
                    <a:cubicBezTo>
                      <a:pt x="648" y="15626"/>
                      <a:pt x="1127" y="15402"/>
                      <a:pt x="2649" y="15562"/>
                    </a:cubicBezTo>
                    <a:cubicBezTo>
                      <a:pt x="4171" y="15722"/>
                      <a:pt x="7820" y="15210"/>
                      <a:pt x="9446" y="15562"/>
                    </a:cubicBezTo>
                    <a:cubicBezTo>
                      <a:pt x="11072" y="15914"/>
                      <a:pt x="11343" y="16778"/>
                      <a:pt x="12365" y="17674"/>
                    </a:cubicBezTo>
                    <a:cubicBezTo>
                      <a:pt x="13387" y="18570"/>
                      <a:pt x="14638" y="20362"/>
                      <a:pt x="15576" y="20938"/>
                    </a:cubicBezTo>
                    <a:cubicBezTo>
                      <a:pt x="16514" y="21514"/>
                      <a:pt x="17348" y="21354"/>
                      <a:pt x="18036" y="21066"/>
                    </a:cubicBezTo>
                    <a:cubicBezTo>
                      <a:pt x="18724" y="20778"/>
                      <a:pt x="19329" y="20362"/>
                      <a:pt x="19746" y="19210"/>
                    </a:cubicBezTo>
                    <a:cubicBezTo>
                      <a:pt x="20163" y="18058"/>
                      <a:pt x="20350" y="15818"/>
                      <a:pt x="20580" y="14154"/>
                    </a:cubicBezTo>
                    <a:cubicBezTo>
                      <a:pt x="20809" y="12490"/>
                      <a:pt x="21017" y="11018"/>
                      <a:pt x="21122" y="9226"/>
                    </a:cubicBezTo>
                    <a:cubicBezTo>
                      <a:pt x="21226" y="7434"/>
                      <a:pt x="21497" y="4810"/>
                      <a:pt x="21205" y="3338"/>
                    </a:cubicBezTo>
                    <a:cubicBezTo>
                      <a:pt x="20913" y="1866"/>
                      <a:pt x="20225" y="1002"/>
                      <a:pt x="19370" y="458"/>
                    </a:cubicBezTo>
                    <a:cubicBezTo>
                      <a:pt x="18516" y="-86"/>
                      <a:pt x="17077" y="42"/>
                      <a:pt x="16076" y="10"/>
                    </a:cubicBezTo>
                    <a:cubicBezTo>
                      <a:pt x="15075" y="-22"/>
                      <a:pt x="14742" y="10"/>
                      <a:pt x="13407" y="266"/>
                    </a:cubicBezTo>
                    <a:close/>
                  </a:path>
                </a:pathLst>
              </a:custGeom>
              <a:solidFill>
                <a:srgbClr val="00CC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sp>
            <p:nvSpPr>
              <p:cNvPr id="3656" name="Shape 3638"/>
              <p:cNvSpPr txBox="1"/>
              <p:nvPr/>
            </p:nvSpPr>
            <p:spPr>
              <a:xfrm>
                <a:off x="139592" y="17359"/>
                <a:ext cx="428148" cy="34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lnSpc>
                    <a:spcPts val="1000"/>
                  </a:lnSpc>
                  <a:defRPr sz="1000">
                    <a:latin typeface="Gill Sans MT"/>
                    <a:ea typeface="Gill Sans MT"/>
                    <a:cs typeface="Gill Sans MT"/>
                    <a:sym typeface="Gill Sans MT"/>
                  </a:defRPr>
                </a:pPr>
                <a:r>
                  <a:t>access</a:t>
                </a:r>
              </a:p>
              <a:p>
                <a:pPr algn="ctr">
                  <a:lnSpc>
                    <a:spcPts val="1000"/>
                  </a:lnSpc>
                  <a:defRPr sz="1000">
                    <a:latin typeface="Gill Sans MT"/>
                    <a:ea typeface="Gill Sans MT"/>
                    <a:cs typeface="Gill Sans MT"/>
                    <a:sym typeface="Gill Sans MT"/>
                  </a:defRPr>
                </a:pPr>
                <a:r>
                  <a:t>net</a:t>
                </a:r>
              </a:p>
            </p:txBody>
          </p:sp>
        </p:grpSp>
        <p:sp>
          <p:nvSpPr>
            <p:cNvPr id="3658" name="Shape 3640"/>
            <p:cNvSpPr txBox="1"/>
            <p:nvPr/>
          </p:nvSpPr>
          <p:spPr>
            <a:xfrm rot="1053503">
              <a:off x="5025366" y="81425"/>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3659" name="Shape 3641"/>
            <p:cNvSpPr txBox="1"/>
            <p:nvPr/>
          </p:nvSpPr>
          <p:spPr>
            <a:xfrm rot="2829263">
              <a:off x="7328718" y="1539843"/>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3660" name="Shape 3642"/>
            <p:cNvSpPr txBox="1"/>
            <p:nvPr/>
          </p:nvSpPr>
          <p:spPr>
            <a:xfrm rot="9845918">
              <a:off x="6060399" y="4092875"/>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3661" name="Shape 3643"/>
            <p:cNvSpPr txBox="1"/>
            <p:nvPr/>
          </p:nvSpPr>
          <p:spPr>
            <a:xfrm rot="11651262">
              <a:off x="1686101" y="4018161"/>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3662" name="Shape 3644"/>
            <p:cNvSpPr txBox="1"/>
            <p:nvPr/>
          </p:nvSpPr>
          <p:spPr>
            <a:xfrm rot="16607303">
              <a:off x="44475" y="1729481"/>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sp>
          <p:nvSpPr>
            <p:cNvPr id="3663" name="Shape 3645"/>
            <p:cNvSpPr txBox="1"/>
            <p:nvPr/>
          </p:nvSpPr>
          <p:spPr>
            <a:xfrm rot="20582737">
              <a:off x="2204210" y="56213"/>
              <a:ext cx="459737" cy="4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800">
                  <a:solidFill>
                    <a:srgbClr val="0000FF"/>
                  </a:solidFill>
                  <a:latin typeface="Gill Sans MT"/>
                  <a:ea typeface="Gill Sans MT"/>
                  <a:cs typeface="Gill Sans MT"/>
                  <a:sym typeface="Gill Sans MT"/>
                </a:defRPr>
              </a:lvl1pPr>
            </a:lstStyle>
            <a:p>
              <a:pPr/>
              <a:r>
                <a:t>…</a:t>
              </a:r>
            </a:p>
          </p:txBody>
        </p:sp>
      </p:grpSp>
      <p:sp>
        <p:nvSpPr>
          <p:cNvPr id="3665" name="Shape 3647"/>
          <p:cNvSpPr txBox="1"/>
          <p:nvPr/>
        </p:nvSpPr>
        <p:spPr>
          <a:xfrm>
            <a:off x="485775" y="1011237"/>
            <a:ext cx="8204200" cy="58483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85000"/>
              </a:lnSpc>
              <a:spcBef>
                <a:spcPts val="400"/>
              </a:spcBef>
              <a:defRPr sz="1800">
                <a:latin typeface="Gill Sans MT"/>
                <a:ea typeface="Gill Sans MT"/>
                <a:cs typeface="Gill Sans MT"/>
                <a:sym typeface="Gill Sans MT"/>
              </a:defRPr>
            </a:lvl1pPr>
          </a:lstStyle>
          <a:p>
            <a:pPr/>
            <a:r>
              <a:t>… and content provider networks  (e.g., Google, Microsoft,   Akamai ) may run their own network, to bring services, content close to end users</a:t>
            </a:r>
          </a:p>
        </p:txBody>
      </p:sp>
      <p:grpSp>
        <p:nvGrpSpPr>
          <p:cNvPr id="3749" name="Group 3731"/>
          <p:cNvGrpSpPr/>
          <p:nvPr/>
        </p:nvGrpSpPr>
        <p:grpSpPr>
          <a:xfrm>
            <a:off x="4546592" y="3746492"/>
            <a:ext cx="3225814" cy="1117614"/>
            <a:chOff x="0" y="0"/>
            <a:chExt cx="3225813" cy="1117613"/>
          </a:xfrm>
        </p:grpSpPr>
        <p:sp>
          <p:nvSpPr>
            <p:cNvPr id="3666" name="Shape 3648"/>
            <p:cNvSpPr/>
            <p:nvPr/>
          </p:nvSpPr>
          <p:spPr>
            <a:xfrm>
              <a:off x="-1" y="-1"/>
              <a:ext cx="3225814" cy="1117614"/>
            </a:xfrm>
            <a:prstGeom prst="ellipse">
              <a:avLst/>
            </a:prstGeom>
            <a:solidFill>
              <a:schemeClr val="accent1"/>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grpSp>
          <p:nvGrpSpPr>
            <p:cNvPr id="3675" name="Group 3657"/>
            <p:cNvGrpSpPr/>
            <p:nvPr/>
          </p:nvGrpSpPr>
          <p:grpSpPr>
            <a:xfrm>
              <a:off x="683261" y="94598"/>
              <a:ext cx="537000" cy="150599"/>
              <a:chOff x="-1" y="0"/>
              <a:chExt cx="536998" cy="150598"/>
            </a:xfrm>
          </p:grpSpPr>
          <p:sp>
            <p:nvSpPr>
              <p:cNvPr id="3667" name="Shape 3649"/>
              <p:cNvSpPr/>
              <p:nvPr/>
            </p:nvSpPr>
            <p:spPr>
              <a:xfrm>
                <a:off x="966" y="65981"/>
                <a:ext cx="533136" cy="846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668" name="Shape 3650"/>
              <p:cNvSpPr/>
              <p:nvPr/>
            </p:nvSpPr>
            <p:spPr>
              <a:xfrm>
                <a:off x="967" y="57442"/>
                <a:ext cx="536031"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669" name="Shape 3651"/>
              <p:cNvSpPr/>
              <p:nvPr/>
            </p:nvSpPr>
            <p:spPr>
              <a:xfrm>
                <a:off x="-2" y="-1"/>
                <a:ext cx="533133" cy="985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672" name="Group 3654"/>
              <p:cNvGrpSpPr/>
              <p:nvPr/>
            </p:nvGrpSpPr>
            <p:grpSpPr>
              <a:xfrm>
                <a:off x="108364" y="24837"/>
                <a:ext cx="299954" cy="46587"/>
                <a:chOff x="0" y="-1"/>
                <a:chExt cx="299952" cy="46586"/>
              </a:xfrm>
            </p:grpSpPr>
            <p:sp>
              <p:nvSpPr>
                <p:cNvPr id="3670" name="Shape 3652"/>
                <p:cNvSpPr/>
                <p:nvPr/>
              </p:nvSpPr>
              <p:spPr>
                <a:xfrm>
                  <a:off x="0" y="-2"/>
                  <a:ext cx="299953" cy="46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671" name="Shape 3653"/>
                <p:cNvSpPr/>
                <p:nvPr/>
              </p:nvSpPr>
              <p:spPr>
                <a:xfrm>
                  <a:off x="13547" y="-2"/>
                  <a:ext cx="272861" cy="46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673" name="Shape 3655"/>
              <p:cNvSpPr/>
              <p:nvPr/>
            </p:nvSpPr>
            <p:spPr>
              <a:xfrm flipH="1">
                <a:off x="966" y="48128"/>
                <a:ext cx="6" cy="6365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674" name="Shape 3656"/>
              <p:cNvSpPr/>
              <p:nvPr/>
            </p:nvSpPr>
            <p:spPr>
              <a:xfrm>
                <a:off x="534092" y="49680"/>
                <a:ext cx="6" cy="6365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3676" name="Shape 3658"/>
            <p:cNvSpPr/>
            <p:nvPr/>
          </p:nvSpPr>
          <p:spPr>
            <a:xfrm>
              <a:off x="1216382" y="143504"/>
              <a:ext cx="983124" cy="111256"/>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677" name="Shape 3659"/>
            <p:cNvSpPr/>
            <p:nvPr/>
          </p:nvSpPr>
          <p:spPr>
            <a:xfrm>
              <a:off x="1686878" y="438768"/>
              <a:ext cx="121710" cy="6795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678" name="Shape 3660"/>
            <p:cNvSpPr/>
            <p:nvPr/>
          </p:nvSpPr>
          <p:spPr>
            <a:xfrm flipV="1">
              <a:off x="1486186" y="604834"/>
              <a:ext cx="245296" cy="3718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679" name="Shape 3661"/>
            <p:cNvSpPr/>
            <p:nvPr/>
          </p:nvSpPr>
          <p:spPr>
            <a:xfrm flipV="1">
              <a:off x="1188911" y="461954"/>
              <a:ext cx="194314" cy="89297"/>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680" name="Shape 3662"/>
            <p:cNvSpPr/>
            <p:nvPr/>
          </p:nvSpPr>
          <p:spPr>
            <a:xfrm flipV="1">
              <a:off x="888256" y="704636"/>
              <a:ext cx="194314" cy="89296"/>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681" name="Shape 3663"/>
            <p:cNvSpPr/>
            <p:nvPr/>
          </p:nvSpPr>
          <p:spPr>
            <a:xfrm flipV="1">
              <a:off x="1702699" y="644949"/>
              <a:ext cx="254983" cy="206107"/>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682" name="Shape 3664"/>
            <p:cNvSpPr/>
            <p:nvPr/>
          </p:nvSpPr>
          <p:spPr>
            <a:xfrm flipH="1" flipV="1">
              <a:off x="2198072" y="633414"/>
              <a:ext cx="357782" cy="101360"/>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683" name="Shape 3665"/>
            <p:cNvSpPr/>
            <p:nvPr/>
          </p:nvSpPr>
          <p:spPr>
            <a:xfrm flipV="1">
              <a:off x="2183790" y="350811"/>
              <a:ext cx="285618" cy="159436"/>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684" name="Shape 3666"/>
            <p:cNvSpPr/>
            <p:nvPr/>
          </p:nvSpPr>
          <p:spPr>
            <a:xfrm flipH="1" flipV="1">
              <a:off x="950791" y="245189"/>
              <a:ext cx="414252" cy="7104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685" name="Shape 3667"/>
            <p:cNvSpPr txBox="1"/>
            <p:nvPr/>
          </p:nvSpPr>
          <p:spPr>
            <a:xfrm>
              <a:off x="110351" y="347592"/>
              <a:ext cx="595394" cy="396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i="1" sz="2000">
                  <a:latin typeface="Gill Sans MT"/>
                  <a:ea typeface="Gill Sans MT"/>
                  <a:cs typeface="Gill Sans MT"/>
                  <a:sym typeface="Gill Sans MT"/>
                </a:defRPr>
              </a:lvl1pPr>
            </a:lstStyle>
            <a:p>
              <a:pPr/>
              <a:r>
                <a:t>ISP B</a:t>
              </a:r>
            </a:p>
          </p:txBody>
        </p:sp>
        <p:grpSp>
          <p:nvGrpSpPr>
            <p:cNvPr id="3694" name="Group 3676"/>
            <p:cNvGrpSpPr/>
            <p:nvPr/>
          </p:nvGrpSpPr>
          <p:grpSpPr>
            <a:xfrm>
              <a:off x="1720152" y="493713"/>
              <a:ext cx="537000" cy="150600"/>
              <a:chOff x="-1" y="0"/>
              <a:chExt cx="536998" cy="150598"/>
            </a:xfrm>
          </p:grpSpPr>
          <p:sp>
            <p:nvSpPr>
              <p:cNvPr id="3686" name="Shape 3668"/>
              <p:cNvSpPr/>
              <p:nvPr/>
            </p:nvSpPr>
            <p:spPr>
              <a:xfrm>
                <a:off x="966" y="65981"/>
                <a:ext cx="533136" cy="846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687" name="Shape 3669"/>
              <p:cNvSpPr/>
              <p:nvPr/>
            </p:nvSpPr>
            <p:spPr>
              <a:xfrm>
                <a:off x="967" y="57442"/>
                <a:ext cx="536031"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688" name="Shape 3670"/>
              <p:cNvSpPr/>
              <p:nvPr/>
            </p:nvSpPr>
            <p:spPr>
              <a:xfrm>
                <a:off x="-2" y="-1"/>
                <a:ext cx="533133" cy="9858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691" name="Group 3673"/>
              <p:cNvGrpSpPr/>
              <p:nvPr/>
            </p:nvGrpSpPr>
            <p:grpSpPr>
              <a:xfrm>
                <a:off x="108364" y="24837"/>
                <a:ext cx="299954" cy="46590"/>
                <a:chOff x="0" y="-1"/>
                <a:chExt cx="299952" cy="46588"/>
              </a:xfrm>
            </p:grpSpPr>
            <p:sp>
              <p:nvSpPr>
                <p:cNvPr id="3689" name="Shape 3671"/>
                <p:cNvSpPr/>
                <p:nvPr/>
              </p:nvSpPr>
              <p:spPr>
                <a:xfrm>
                  <a:off x="0" y="-2"/>
                  <a:ext cx="29995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690" name="Shape 3672"/>
                <p:cNvSpPr/>
                <p:nvPr/>
              </p:nvSpPr>
              <p:spPr>
                <a:xfrm>
                  <a:off x="13547" y="-2"/>
                  <a:ext cx="272861"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692" name="Shape 3674"/>
              <p:cNvSpPr/>
              <p:nvPr/>
            </p:nvSpPr>
            <p:spPr>
              <a:xfrm flipH="1">
                <a:off x="1934" y="47351"/>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693" name="Shape 3675"/>
              <p:cNvSpPr/>
              <p:nvPr/>
            </p:nvSpPr>
            <p:spPr>
              <a:xfrm>
                <a:off x="534092" y="48904"/>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703" name="Group 3685"/>
            <p:cNvGrpSpPr/>
            <p:nvPr/>
          </p:nvGrpSpPr>
          <p:grpSpPr>
            <a:xfrm>
              <a:off x="931339" y="554810"/>
              <a:ext cx="537002" cy="150599"/>
              <a:chOff x="-1" y="0"/>
              <a:chExt cx="537000" cy="150598"/>
            </a:xfrm>
          </p:grpSpPr>
          <p:sp>
            <p:nvSpPr>
              <p:cNvPr id="3695" name="Shape 3677"/>
              <p:cNvSpPr/>
              <p:nvPr/>
            </p:nvSpPr>
            <p:spPr>
              <a:xfrm>
                <a:off x="966" y="65981"/>
                <a:ext cx="533138" cy="8461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696" name="Shape 3678"/>
              <p:cNvSpPr/>
              <p:nvPr/>
            </p:nvSpPr>
            <p:spPr>
              <a:xfrm>
                <a:off x="968" y="57442"/>
                <a:ext cx="536032"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697" name="Shape 3679"/>
              <p:cNvSpPr/>
              <p:nvPr/>
            </p:nvSpPr>
            <p:spPr>
              <a:xfrm>
                <a:off x="-2" y="-1"/>
                <a:ext cx="533136" cy="9858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700" name="Group 3682"/>
              <p:cNvGrpSpPr/>
              <p:nvPr/>
            </p:nvGrpSpPr>
            <p:grpSpPr>
              <a:xfrm>
                <a:off x="108367" y="24837"/>
                <a:ext cx="299953" cy="46590"/>
                <a:chOff x="0" y="-1"/>
                <a:chExt cx="299952" cy="46588"/>
              </a:xfrm>
            </p:grpSpPr>
            <p:sp>
              <p:nvSpPr>
                <p:cNvPr id="3698" name="Shape 3680"/>
                <p:cNvSpPr/>
                <p:nvPr/>
              </p:nvSpPr>
              <p:spPr>
                <a:xfrm>
                  <a:off x="0" y="-2"/>
                  <a:ext cx="29995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699" name="Shape 3681"/>
                <p:cNvSpPr/>
                <p:nvPr/>
              </p:nvSpPr>
              <p:spPr>
                <a:xfrm>
                  <a:off x="13545" y="-2"/>
                  <a:ext cx="27286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701" name="Shape 3683"/>
              <p:cNvSpPr/>
              <p:nvPr/>
            </p:nvSpPr>
            <p:spPr>
              <a:xfrm flipH="1">
                <a:off x="1936" y="43470"/>
                <a:ext cx="6" cy="6831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702" name="Shape 3684"/>
              <p:cNvSpPr/>
              <p:nvPr/>
            </p:nvSpPr>
            <p:spPr>
              <a:xfrm>
                <a:off x="534094" y="45023"/>
                <a:ext cx="6" cy="6676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712" name="Group 3694"/>
            <p:cNvGrpSpPr/>
            <p:nvPr/>
          </p:nvGrpSpPr>
          <p:grpSpPr>
            <a:xfrm>
              <a:off x="1221928" y="312403"/>
              <a:ext cx="537002" cy="150602"/>
              <a:chOff x="-1" y="0"/>
              <a:chExt cx="537000" cy="150601"/>
            </a:xfrm>
          </p:grpSpPr>
          <p:sp>
            <p:nvSpPr>
              <p:cNvPr id="3704" name="Shape 3686"/>
              <p:cNvSpPr/>
              <p:nvPr/>
            </p:nvSpPr>
            <p:spPr>
              <a:xfrm>
                <a:off x="966" y="65982"/>
                <a:ext cx="533138" cy="8461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705" name="Shape 3687"/>
              <p:cNvSpPr/>
              <p:nvPr/>
            </p:nvSpPr>
            <p:spPr>
              <a:xfrm>
                <a:off x="968" y="57442"/>
                <a:ext cx="536032"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706" name="Shape 3688"/>
              <p:cNvSpPr/>
              <p:nvPr/>
            </p:nvSpPr>
            <p:spPr>
              <a:xfrm>
                <a:off x="-2" y="-1"/>
                <a:ext cx="533136" cy="9859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709" name="Group 3691"/>
              <p:cNvGrpSpPr/>
              <p:nvPr/>
            </p:nvGrpSpPr>
            <p:grpSpPr>
              <a:xfrm>
                <a:off x="108367" y="24837"/>
                <a:ext cx="299953" cy="46592"/>
                <a:chOff x="0" y="0"/>
                <a:chExt cx="299952" cy="46590"/>
              </a:xfrm>
            </p:grpSpPr>
            <p:sp>
              <p:nvSpPr>
                <p:cNvPr id="3707" name="Shape 3689"/>
                <p:cNvSpPr/>
                <p:nvPr/>
              </p:nvSpPr>
              <p:spPr>
                <a:xfrm>
                  <a:off x="0" y="-1"/>
                  <a:ext cx="299953"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708" name="Shape 3690"/>
                <p:cNvSpPr/>
                <p:nvPr/>
              </p:nvSpPr>
              <p:spPr>
                <a:xfrm>
                  <a:off x="13545" y="-1"/>
                  <a:ext cx="272863"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710" name="Shape 3692"/>
              <p:cNvSpPr/>
              <p:nvPr/>
            </p:nvSpPr>
            <p:spPr>
              <a:xfrm flipH="1">
                <a:off x="1936" y="48128"/>
                <a:ext cx="6" cy="652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711" name="Shape 3693"/>
              <p:cNvSpPr/>
              <p:nvPr/>
            </p:nvSpPr>
            <p:spPr>
              <a:xfrm>
                <a:off x="534094" y="49680"/>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721" name="Group 3703"/>
            <p:cNvGrpSpPr/>
            <p:nvPr/>
          </p:nvGrpSpPr>
          <p:grpSpPr>
            <a:xfrm>
              <a:off x="2173799" y="199829"/>
              <a:ext cx="537000" cy="150602"/>
              <a:chOff x="-1" y="0"/>
              <a:chExt cx="536998" cy="150601"/>
            </a:xfrm>
          </p:grpSpPr>
          <p:sp>
            <p:nvSpPr>
              <p:cNvPr id="3713" name="Shape 3695"/>
              <p:cNvSpPr/>
              <p:nvPr/>
            </p:nvSpPr>
            <p:spPr>
              <a:xfrm>
                <a:off x="966" y="65982"/>
                <a:ext cx="533136" cy="8461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714" name="Shape 3696"/>
              <p:cNvSpPr/>
              <p:nvPr/>
            </p:nvSpPr>
            <p:spPr>
              <a:xfrm>
                <a:off x="967" y="57442"/>
                <a:ext cx="536031"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715" name="Shape 3697"/>
              <p:cNvSpPr/>
              <p:nvPr/>
            </p:nvSpPr>
            <p:spPr>
              <a:xfrm>
                <a:off x="-2" y="-1"/>
                <a:ext cx="533133" cy="9859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718" name="Group 3700"/>
              <p:cNvGrpSpPr/>
              <p:nvPr/>
            </p:nvGrpSpPr>
            <p:grpSpPr>
              <a:xfrm>
                <a:off x="108364" y="24837"/>
                <a:ext cx="299954" cy="46592"/>
                <a:chOff x="0" y="0"/>
                <a:chExt cx="299952" cy="46590"/>
              </a:xfrm>
            </p:grpSpPr>
            <p:sp>
              <p:nvSpPr>
                <p:cNvPr id="3716" name="Shape 3698"/>
                <p:cNvSpPr/>
                <p:nvPr/>
              </p:nvSpPr>
              <p:spPr>
                <a:xfrm>
                  <a:off x="0" y="-1"/>
                  <a:ext cx="299953"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717" name="Shape 3699"/>
                <p:cNvSpPr/>
                <p:nvPr/>
              </p:nvSpPr>
              <p:spPr>
                <a:xfrm>
                  <a:off x="13547" y="-1"/>
                  <a:ext cx="272861"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719" name="Shape 3701"/>
              <p:cNvSpPr/>
              <p:nvPr/>
            </p:nvSpPr>
            <p:spPr>
              <a:xfrm flipH="1">
                <a:off x="966" y="48128"/>
                <a:ext cx="6" cy="652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720" name="Shape 3702"/>
              <p:cNvSpPr/>
              <p:nvPr/>
            </p:nvSpPr>
            <p:spPr>
              <a:xfrm>
                <a:off x="534092" y="49680"/>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730" name="Group 3712"/>
            <p:cNvGrpSpPr/>
            <p:nvPr/>
          </p:nvGrpSpPr>
          <p:grpSpPr>
            <a:xfrm>
              <a:off x="2402983" y="682957"/>
              <a:ext cx="537002" cy="150599"/>
              <a:chOff x="-1" y="-1"/>
              <a:chExt cx="537000" cy="150597"/>
            </a:xfrm>
          </p:grpSpPr>
          <p:sp>
            <p:nvSpPr>
              <p:cNvPr id="3722" name="Shape 3704"/>
              <p:cNvSpPr/>
              <p:nvPr/>
            </p:nvSpPr>
            <p:spPr>
              <a:xfrm>
                <a:off x="966" y="65981"/>
                <a:ext cx="533138" cy="84616"/>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723" name="Shape 3705"/>
              <p:cNvSpPr/>
              <p:nvPr/>
            </p:nvSpPr>
            <p:spPr>
              <a:xfrm>
                <a:off x="968" y="57441"/>
                <a:ext cx="536032"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724" name="Shape 3706"/>
              <p:cNvSpPr/>
              <p:nvPr/>
            </p:nvSpPr>
            <p:spPr>
              <a:xfrm>
                <a:off x="-2" y="-2"/>
                <a:ext cx="533136" cy="9858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727" name="Group 3709"/>
              <p:cNvGrpSpPr/>
              <p:nvPr/>
            </p:nvGrpSpPr>
            <p:grpSpPr>
              <a:xfrm>
                <a:off x="108367" y="24836"/>
                <a:ext cx="299953" cy="46591"/>
                <a:chOff x="0" y="0"/>
                <a:chExt cx="299952" cy="46589"/>
              </a:xfrm>
            </p:grpSpPr>
            <p:sp>
              <p:nvSpPr>
                <p:cNvPr id="3725" name="Shape 3707"/>
                <p:cNvSpPr/>
                <p:nvPr/>
              </p:nvSpPr>
              <p:spPr>
                <a:xfrm>
                  <a:off x="0" y="-1"/>
                  <a:ext cx="29995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726" name="Shape 3708"/>
                <p:cNvSpPr/>
                <p:nvPr/>
              </p:nvSpPr>
              <p:spPr>
                <a:xfrm>
                  <a:off x="13545" y="-1"/>
                  <a:ext cx="27286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728" name="Shape 3710"/>
              <p:cNvSpPr/>
              <p:nvPr/>
            </p:nvSpPr>
            <p:spPr>
              <a:xfrm flipH="1">
                <a:off x="1936" y="47350"/>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729" name="Shape 3711"/>
              <p:cNvSpPr/>
              <p:nvPr/>
            </p:nvSpPr>
            <p:spPr>
              <a:xfrm>
                <a:off x="534094" y="48903"/>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739" name="Group 3721"/>
            <p:cNvGrpSpPr/>
            <p:nvPr/>
          </p:nvGrpSpPr>
          <p:grpSpPr>
            <a:xfrm>
              <a:off x="1493821" y="837683"/>
              <a:ext cx="537002" cy="150599"/>
              <a:chOff x="-1" y="-1"/>
              <a:chExt cx="537000" cy="150597"/>
            </a:xfrm>
          </p:grpSpPr>
          <p:sp>
            <p:nvSpPr>
              <p:cNvPr id="3731" name="Shape 3713"/>
              <p:cNvSpPr/>
              <p:nvPr/>
            </p:nvSpPr>
            <p:spPr>
              <a:xfrm>
                <a:off x="966" y="65981"/>
                <a:ext cx="533138" cy="84616"/>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732" name="Shape 3714"/>
              <p:cNvSpPr/>
              <p:nvPr/>
            </p:nvSpPr>
            <p:spPr>
              <a:xfrm>
                <a:off x="968" y="57441"/>
                <a:ext cx="536032"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733" name="Shape 3715"/>
              <p:cNvSpPr/>
              <p:nvPr/>
            </p:nvSpPr>
            <p:spPr>
              <a:xfrm>
                <a:off x="-2" y="-2"/>
                <a:ext cx="533136" cy="9858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736" name="Group 3718"/>
              <p:cNvGrpSpPr/>
              <p:nvPr/>
            </p:nvGrpSpPr>
            <p:grpSpPr>
              <a:xfrm>
                <a:off x="108367" y="24836"/>
                <a:ext cx="299953" cy="46591"/>
                <a:chOff x="0" y="0"/>
                <a:chExt cx="299952" cy="46589"/>
              </a:xfrm>
            </p:grpSpPr>
            <p:sp>
              <p:nvSpPr>
                <p:cNvPr id="3734" name="Shape 3716"/>
                <p:cNvSpPr/>
                <p:nvPr/>
              </p:nvSpPr>
              <p:spPr>
                <a:xfrm>
                  <a:off x="0" y="-1"/>
                  <a:ext cx="29995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735" name="Shape 3717"/>
                <p:cNvSpPr/>
                <p:nvPr/>
              </p:nvSpPr>
              <p:spPr>
                <a:xfrm>
                  <a:off x="13545" y="-1"/>
                  <a:ext cx="272863" cy="46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737" name="Shape 3719"/>
              <p:cNvSpPr/>
              <p:nvPr/>
            </p:nvSpPr>
            <p:spPr>
              <a:xfrm flipH="1">
                <a:off x="1936" y="48127"/>
                <a:ext cx="6" cy="652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738" name="Shape 3720"/>
              <p:cNvSpPr/>
              <p:nvPr/>
            </p:nvSpPr>
            <p:spPr>
              <a:xfrm>
                <a:off x="533127" y="49679"/>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748" name="Group 3730"/>
            <p:cNvGrpSpPr/>
            <p:nvPr/>
          </p:nvGrpSpPr>
          <p:grpSpPr>
            <a:xfrm>
              <a:off x="594109" y="793842"/>
              <a:ext cx="537000" cy="150602"/>
              <a:chOff x="-1" y="0"/>
              <a:chExt cx="536998" cy="150601"/>
            </a:xfrm>
          </p:grpSpPr>
          <p:sp>
            <p:nvSpPr>
              <p:cNvPr id="3740" name="Shape 3722"/>
              <p:cNvSpPr/>
              <p:nvPr/>
            </p:nvSpPr>
            <p:spPr>
              <a:xfrm>
                <a:off x="966" y="65982"/>
                <a:ext cx="533136" cy="8461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741" name="Shape 3723"/>
              <p:cNvSpPr/>
              <p:nvPr/>
            </p:nvSpPr>
            <p:spPr>
              <a:xfrm>
                <a:off x="967" y="57442"/>
                <a:ext cx="536031" cy="51236"/>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742" name="Shape 3724"/>
              <p:cNvSpPr/>
              <p:nvPr/>
            </p:nvSpPr>
            <p:spPr>
              <a:xfrm>
                <a:off x="-2" y="-1"/>
                <a:ext cx="533133" cy="9859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745" name="Group 3727"/>
              <p:cNvGrpSpPr/>
              <p:nvPr/>
            </p:nvGrpSpPr>
            <p:grpSpPr>
              <a:xfrm>
                <a:off x="108364" y="24837"/>
                <a:ext cx="299954" cy="46592"/>
                <a:chOff x="0" y="0"/>
                <a:chExt cx="299952" cy="46590"/>
              </a:xfrm>
            </p:grpSpPr>
            <p:sp>
              <p:nvSpPr>
                <p:cNvPr id="3743" name="Shape 3725"/>
                <p:cNvSpPr/>
                <p:nvPr/>
              </p:nvSpPr>
              <p:spPr>
                <a:xfrm>
                  <a:off x="0" y="-1"/>
                  <a:ext cx="299953"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744" name="Shape 3726"/>
                <p:cNvSpPr/>
                <p:nvPr/>
              </p:nvSpPr>
              <p:spPr>
                <a:xfrm>
                  <a:off x="13547" y="-1"/>
                  <a:ext cx="272861" cy="4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746" name="Shape 3728"/>
              <p:cNvSpPr/>
              <p:nvPr/>
            </p:nvSpPr>
            <p:spPr>
              <a:xfrm flipH="1">
                <a:off x="966" y="47351"/>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747" name="Shape 3729"/>
              <p:cNvSpPr/>
              <p:nvPr/>
            </p:nvSpPr>
            <p:spPr>
              <a:xfrm>
                <a:off x="536027" y="48904"/>
                <a:ext cx="6" cy="6520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grpSp>
        <p:nvGrpSpPr>
          <p:cNvPr id="3833" name="Group 3815"/>
          <p:cNvGrpSpPr/>
          <p:nvPr/>
        </p:nvGrpSpPr>
        <p:grpSpPr>
          <a:xfrm>
            <a:off x="1803400" y="2755900"/>
            <a:ext cx="3467100" cy="1193800"/>
            <a:chOff x="0" y="0"/>
            <a:chExt cx="3467100" cy="1193800"/>
          </a:xfrm>
        </p:grpSpPr>
        <p:sp>
          <p:nvSpPr>
            <p:cNvPr id="3750" name="Shape 3732"/>
            <p:cNvSpPr/>
            <p:nvPr/>
          </p:nvSpPr>
          <p:spPr>
            <a:xfrm>
              <a:off x="0" y="0"/>
              <a:ext cx="3467100" cy="1193800"/>
            </a:xfrm>
            <a:prstGeom prst="ellipse">
              <a:avLst/>
            </a:prstGeom>
            <a:solidFill>
              <a:schemeClr val="accent1"/>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grpSp>
          <p:nvGrpSpPr>
            <p:cNvPr id="3759" name="Group 3741"/>
            <p:cNvGrpSpPr/>
            <p:nvPr/>
          </p:nvGrpSpPr>
          <p:grpSpPr>
            <a:xfrm>
              <a:off x="734362" y="101044"/>
              <a:ext cx="577171" cy="160866"/>
              <a:chOff x="-1" y="0"/>
              <a:chExt cx="577170" cy="160864"/>
            </a:xfrm>
          </p:grpSpPr>
          <p:sp>
            <p:nvSpPr>
              <p:cNvPr id="3751" name="Shape 3733"/>
              <p:cNvSpPr/>
              <p:nvPr/>
            </p:nvSpPr>
            <p:spPr>
              <a:xfrm>
                <a:off x="1042" y="70477"/>
                <a:ext cx="573010"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752" name="Shape 3734"/>
              <p:cNvSpPr/>
              <p:nvPr/>
            </p:nvSpPr>
            <p:spPr>
              <a:xfrm>
                <a:off x="1039" y="61357"/>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753" name="Shape 3735"/>
              <p:cNvSpPr/>
              <p:nvPr/>
            </p:nvSpPr>
            <p:spPr>
              <a:xfrm>
                <a:off x="-2" y="-1"/>
                <a:ext cx="573017" cy="105312"/>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756" name="Group 3738"/>
              <p:cNvGrpSpPr/>
              <p:nvPr/>
            </p:nvGrpSpPr>
            <p:grpSpPr>
              <a:xfrm>
                <a:off x="116473" y="26529"/>
                <a:ext cx="322391" cy="49762"/>
                <a:chOff x="-1" y="0"/>
                <a:chExt cx="322390" cy="49761"/>
              </a:xfrm>
            </p:grpSpPr>
            <p:sp>
              <p:nvSpPr>
                <p:cNvPr id="3754" name="Shape 3736"/>
                <p:cNvSpPr/>
                <p:nvPr/>
              </p:nvSpPr>
              <p:spPr>
                <a:xfrm>
                  <a:off x="-2" y="-1"/>
                  <a:ext cx="322392"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755" name="Shape 3737"/>
                <p:cNvSpPr/>
                <p:nvPr/>
              </p:nvSpPr>
              <p:spPr>
                <a:xfrm>
                  <a:off x="14559" y="-1"/>
                  <a:ext cx="293272"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757" name="Shape 3739"/>
              <p:cNvSpPr/>
              <p:nvPr/>
            </p:nvSpPr>
            <p:spPr>
              <a:xfrm flipH="1">
                <a:off x="2081" y="51407"/>
                <a:ext cx="6" cy="6799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758" name="Shape 3740"/>
              <p:cNvSpPr/>
              <p:nvPr/>
            </p:nvSpPr>
            <p:spPr>
              <a:xfrm>
                <a:off x="571968" y="53065"/>
                <a:ext cx="6" cy="6965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3760" name="Shape 3742"/>
            <p:cNvSpPr/>
            <p:nvPr/>
          </p:nvSpPr>
          <p:spPr>
            <a:xfrm>
              <a:off x="1307364" y="153284"/>
              <a:ext cx="1056664" cy="118840"/>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761" name="Shape 3743"/>
            <p:cNvSpPr/>
            <p:nvPr/>
          </p:nvSpPr>
          <p:spPr>
            <a:xfrm>
              <a:off x="1813053" y="468679"/>
              <a:ext cx="130815" cy="72588"/>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762" name="Shape 3744"/>
            <p:cNvSpPr/>
            <p:nvPr/>
          </p:nvSpPr>
          <p:spPr>
            <a:xfrm flipV="1">
              <a:off x="1597351" y="646067"/>
              <a:ext cx="263644" cy="39716"/>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763" name="Shape 3745"/>
            <p:cNvSpPr/>
            <p:nvPr/>
          </p:nvSpPr>
          <p:spPr>
            <a:xfrm flipV="1">
              <a:off x="1277837" y="493448"/>
              <a:ext cx="208850" cy="95383"/>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764" name="Shape 3746"/>
            <p:cNvSpPr/>
            <p:nvPr/>
          </p:nvSpPr>
          <p:spPr>
            <a:xfrm flipV="1">
              <a:off x="954693" y="752674"/>
              <a:ext cx="208849" cy="9538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765" name="Shape 3747"/>
            <p:cNvSpPr/>
            <p:nvPr/>
          </p:nvSpPr>
          <p:spPr>
            <a:xfrm flipV="1">
              <a:off x="1830057" y="688917"/>
              <a:ext cx="274057" cy="22016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766" name="Shape 3748"/>
            <p:cNvSpPr/>
            <p:nvPr/>
          </p:nvSpPr>
          <p:spPr>
            <a:xfrm flipH="1" flipV="1">
              <a:off x="2362489" y="676594"/>
              <a:ext cx="384545" cy="108272"/>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767" name="Shape 3749"/>
            <p:cNvSpPr/>
            <p:nvPr/>
          </p:nvSpPr>
          <p:spPr>
            <a:xfrm flipV="1">
              <a:off x="2347139" y="374730"/>
              <a:ext cx="306978" cy="170302"/>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768" name="Shape 3750"/>
            <p:cNvSpPr/>
            <p:nvPr/>
          </p:nvSpPr>
          <p:spPr>
            <a:xfrm flipH="1" flipV="1">
              <a:off x="1021911" y="261902"/>
              <a:ext cx="445235" cy="75884"/>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769" name="Shape 3751"/>
            <p:cNvSpPr txBox="1"/>
            <p:nvPr/>
          </p:nvSpPr>
          <p:spPr>
            <a:xfrm>
              <a:off x="118599" y="371289"/>
              <a:ext cx="577907" cy="396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i="1" sz="2000">
                  <a:latin typeface="Gill Sans MT"/>
                  <a:ea typeface="Gill Sans MT"/>
                  <a:cs typeface="Gill Sans MT"/>
                  <a:sym typeface="Gill Sans MT"/>
                </a:defRPr>
              </a:lvl1pPr>
            </a:lstStyle>
            <a:p>
              <a:pPr/>
              <a:r>
                <a:t>ISP A</a:t>
              </a:r>
            </a:p>
          </p:txBody>
        </p:sp>
        <p:grpSp>
          <p:nvGrpSpPr>
            <p:cNvPr id="3778" name="Group 3760"/>
            <p:cNvGrpSpPr/>
            <p:nvPr/>
          </p:nvGrpSpPr>
          <p:grpSpPr>
            <a:xfrm>
              <a:off x="1848814" y="527373"/>
              <a:ext cx="577172" cy="160866"/>
              <a:chOff x="0" y="0"/>
              <a:chExt cx="577170" cy="160864"/>
            </a:xfrm>
          </p:grpSpPr>
          <p:sp>
            <p:nvSpPr>
              <p:cNvPr id="3770" name="Shape 3752"/>
              <p:cNvSpPr/>
              <p:nvPr/>
            </p:nvSpPr>
            <p:spPr>
              <a:xfrm>
                <a:off x="1042" y="70477"/>
                <a:ext cx="573011"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771" name="Shape 3753"/>
              <p:cNvSpPr/>
              <p:nvPr/>
            </p:nvSpPr>
            <p:spPr>
              <a:xfrm>
                <a:off x="1039" y="61357"/>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772" name="Shape 3754"/>
              <p:cNvSpPr/>
              <p:nvPr/>
            </p:nvSpPr>
            <p:spPr>
              <a:xfrm>
                <a:off x="-1" y="-1"/>
                <a:ext cx="573017" cy="105310"/>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775" name="Group 3757"/>
              <p:cNvGrpSpPr/>
              <p:nvPr/>
            </p:nvGrpSpPr>
            <p:grpSpPr>
              <a:xfrm>
                <a:off x="116473" y="26529"/>
                <a:ext cx="322392" cy="49762"/>
                <a:chOff x="-1" y="-1"/>
                <a:chExt cx="322391" cy="49761"/>
              </a:xfrm>
            </p:grpSpPr>
            <p:sp>
              <p:nvSpPr>
                <p:cNvPr id="3773" name="Shape 3755"/>
                <p:cNvSpPr/>
                <p:nvPr/>
              </p:nvSpPr>
              <p:spPr>
                <a:xfrm>
                  <a:off x="-2" y="-2"/>
                  <a:ext cx="322393"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774" name="Shape 3756"/>
                <p:cNvSpPr/>
                <p:nvPr/>
              </p:nvSpPr>
              <p:spPr>
                <a:xfrm>
                  <a:off x="14559"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776" name="Shape 3758"/>
              <p:cNvSpPr/>
              <p:nvPr/>
            </p:nvSpPr>
            <p:spPr>
              <a:xfrm flipH="1">
                <a:off x="2081" y="50578"/>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777" name="Shape 3759"/>
              <p:cNvSpPr/>
              <p:nvPr/>
            </p:nvSpPr>
            <p:spPr>
              <a:xfrm>
                <a:off x="571968" y="52236"/>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787" name="Group 3769"/>
            <p:cNvGrpSpPr/>
            <p:nvPr/>
          </p:nvGrpSpPr>
          <p:grpSpPr>
            <a:xfrm>
              <a:off x="1000997" y="592635"/>
              <a:ext cx="577171" cy="160867"/>
              <a:chOff x="-1" y="0"/>
              <a:chExt cx="577170" cy="160865"/>
            </a:xfrm>
          </p:grpSpPr>
          <p:sp>
            <p:nvSpPr>
              <p:cNvPr id="3779" name="Shape 3761"/>
              <p:cNvSpPr/>
              <p:nvPr/>
            </p:nvSpPr>
            <p:spPr>
              <a:xfrm>
                <a:off x="1042" y="70478"/>
                <a:ext cx="573010"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780" name="Shape 3762"/>
              <p:cNvSpPr/>
              <p:nvPr/>
            </p:nvSpPr>
            <p:spPr>
              <a:xfrm>
                <a:off x="1039" y="61358"/>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781" name="Shape 3763"/>
              <p:cNvSpPr/>
              <p:nvPr/>
            </p:nvSpPr>
            <p:spPr>
              <a:xfrm>
                <a:off x="-2" y="-1"/>
                <a:ext cx="573017" cy="10531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784" name="Group 3766"/>
              <p:cNvGrpSpPr/>
              <p:nvPr/>
            </p:nvGrpSpPr>
            <p:grpSpPr>
              <a:xfrm>
                <a:off x="116473" y="26530"/>
                <a:ext cx="322391" cy="49762"/>
                <a:chOff x="-1" y="-1"/>
                <a:chExt cx="322390" cy="49761"/>
              </a:xfrm>
            </p:grpSpPr>
            <p:sp>
              <p:nvSpPr>
                <p:cNvPr id="3782" name="Shape 3764"/>
                <p:cNvSpPr/>
                <p:nvPr/>
              </p:nvSpPr>
              <p:spPr>
                <a:xfrm>
                  <a:off x="-2" y="-2"/>
                  <a:ext cx="32239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783" name="Shape 3765"/>
                <p:cNvSpPr/>
                <p:nvPr/>
              </p:nvSpPr>
              <p:spPr>
                <a:xfrm>
                  <a:off x="14559"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785" name="Shape 3767"/>
              <p:cNvSpPr/>
              <p:nvPr/>
            </p:nvSpPr>
            <p:spPr>
              <a:xfrm flipH="1">
                <a:off x="2080" y="50579"/>
                <a:ext cx="7"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786" name="Shape 3768"/>
              <p:cNvSpPr/>
              <p:nvPr/>
            </p:nvSpPr>
            <p:spPr>
              <a:xfrm>
                <a:off x="571967" y="52237"/>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796" name="Group 3778"/>
            <p:cNvGrpSpPr/>
            <p:nvPr/>
          </p:nvGrpSpPr>
          <p:grpSpPr>
            <a:xfrm>
              <a:off x="1313326" y="333700"/>
              <a:ext cx="577168" cy="160866"/>
              <a:chOff x="-1" y="0"/>
              <a:chExt cx="577167" cy="160864"/>
            </a:xfrm>
          </p:grpSpPr>
          <p:sp>
            <p:nvSpPr>
              <p:cNvPr id="3788" name="Shape 3770"/>
              <p:cNvSpPr/>
              <p:nvPr/>
            </p:nvSpPr>
            <p:spPr>
              <a:xfrm>
                <a:off x="1038" y="70477"/>
                <a:ext cx="573010"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789" name="Shape 3771"/>
              <p:cNvSpPr/>
              <p:nvPr/>
            </p:nvSpPr>
            <p:spPr>
              <a:xfrm>
                <a:off x="1039" y="61357"/>
                <a:ext cx="576128"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790" name="Shape 3772"/>
              <p:cNvSpPr/>
              <p:nvPr/>
            </p:nvSpPr>
            <p:spPr>
              <a:xfrm>
                <a:off x="-2" y="-1"/>
                <a:ext cx="573011" cy="105312"/>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793" name="Group 3775"/>
              <p:cNvGrpSpPr/>
              <p:nvPr/>
            </p:nvGrpSpPr>
            <p:grpSpPr>
              <a:xfrm>
                <a:off x="116468" y="26529"/>
                <a:ext cx="322393" cy="49762"/>
                <a:chOff x="0" y="0"/>
                <a:chExt cx="322392" cy="49761"/>
              </a:xfrm>
            </p:grpSpPr>
            <p:sp>
              <p:nvSpPr>
                <p:cNvPr id="3791" name="Shape 3773"/>
                <p:cNvSpPr/>
                <p:nvPr/>
              </p:nvSpPr>
              <p:spPr>
                <a:xfrm>
                  <a:off x="-1" y="-1"/>
                  <a:ext cx="322393"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792" name="Shape 3774"/>
                <p:cNvSpPr/>
                <p:nvPr/>
              </p:nvSpPr>
              <p:spPr>
                <a:xfrm>
                  <a:off x="14561" y="-1"/>
                  <a:ext cx="293272"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794" name="Shape 3776"/>
              <p:cNvSpPr/>
              <p:nvPr/>
            </p:nvSpPr>
            <p:spPr>
              <a:xfrm flipH="1">
                <a:off x="1037" y="50578"/>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795" name="Shape 3777"/>
              <p:cNvSpPr/>
              <p:nvPr/>
            </p:nvSpPr>
            <p:spPr>
              <a:xfrm>
                <a:off x="573002" y="52236"/>
                <a:ext cx="7"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805" name="Group 3787"/>
            <p:cNvGrpSpPr/>
            <p:nvPr/>
          </p:nvGrpSpPr>
          <p:grpSpPr>
            <a:xfrm>
              <a:off x="2336399" y="213451"/>
              <a:ext cx="577167" cy="160866"/>
              <a:chOff x="0" y="0"/>
              <a:chExt cx="577165" cy="160864"/>
            </a:xfrm>
          </p:grpSpPr>
          <p:sp>
            <p:nvSpPr>
              <p:cNvPr id="3797" name="Shape 3779"/>
              <p:cNvSpPr/>
              <p:nvPr/>
            </p:nvSpPr>
            <p:spPr>
              <a:xfrm>
                <a:off x="1038" y="70477"/>
                <a:ext cx="573009"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798" name="Shape 3780"/>
              <p:cNvSpPr/>
              <p:nvPr/>
            </p:nvSpPr>
            <p:spPr>
              <a:xfrm>
                <a:off x="1039" y="61357"/>
                <a:ext cx="576126"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799" name="Shape 3781"/>
              <p:cNvSpPr/>
              <p:nvPr/>
            </p:nvSpPr>
            <p:spPr>
              <a:xfrm>
                <a:off x="-1" y="-1"/>
                <a:ext cx="573010" cy="105312"/>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802" name="Group 3784"/>
              <p:cNvGrpSpPr/>
              <p:nvPr/>
            </p:nvGrpSpPr>
            <p:grpSpPr>
              <a:xfrm>
                <a:off x="116469" y="26529"/>
                <a:ext cx="322389" cy="49762"/>
                <a:chOff x="0" y="0"/>
                <a:chExt cx="322388" cy="49761"/>
              </a:xfrm>
            </p:grpSpPr>
            <p:sp>
              <p:nvSpPr>
                <p:cNvPr id="3800" name="Shape 3782"/>
                <p:cNvSpPr/>
                <p:nvPr/>
              </p:nvSpPr>
              <p:spPr>
                <a:xfrm>
                  <a:off x="-1" y="-1"/>
                  <a:ext cx="322389"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801" name="Shape 3783"/>
                <p:cNvSpPr/>
                <p:nvPr/>
              </p:nvSpPr>
              <p:spPr>
                <a:xfrm>
                  <a:off x="14559" y="-1"/>
                  <a:ext cx="293270" cy="49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803" name="Shape 3785"/>
              <p:cNvSpPr/>
              <p:nvPr/>
            </p:nvSpPr>
            <p:spPr>
              <a:xfrm flipH="1">
                <a:off x="2077" y="49749"/>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804" name="Shape 3786"/>
              <p:cNvSpPr/>
              <p:nvPr/>
            </p:nvSpPr>
            <p:spPr>
              <a:xfrm>
                <a:off x="571962" y="51407"/>
                <a:ext cx="7"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814" name="Group 3796"/>
            <p:cNvGrpSpPr/>
            <p:nvPr/>
          </p:nvGrpSpPr>
          <p:grpSpPr>
            <a:xfrm>
              <a:off x="2582726" y="729517"/>
              <a:ext cx="577171" cy="160866"/>
              <a:chOff x="-1" y="-1"/>
              <a:chExt cx="577170" cy="160865"/>
            </a:xfrm>
          </p:grpSpPr>
          <p:sp>
            <p:nvSpPr>
              <p:cNvPr id="3806" name="Shape 3788"/>
              <p:cNvSpPr/>
              <p:nvPr/>
            </p:nvSpPr>
            <p:spPr>
              <a:xfrm>
                <a:off x="1039" y="70478"/>
                <a:ext cx="573014"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807" name="Shape 3789"/>
              <p:cNvSpPr/>
              <p:nvPr/>
            </p:nvSpPr>
            <p:spPr>
              <a:xfrm>
                <a:off x="1038" y="61358"/>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808" name="Shape 3790"/>
              <p:cNvSpPr/>
              <p:nvPr/>
            </p:nvSpPr>
            <p:spPr>
              <a:xfrm>
                <a:off x="-2" y="-2"/>
                <a:ext cx="573014" cy="10530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811" name="Group 3793"/>
              <p:cNvGrpSpPr/>
              <p:nvPr/>
            </p:nvGrpSpPr>
            <p:grpSpPr>
              <a:xfrm>
                <a:off x="116471" y="26530"/>
                <a:ext cx="322392" cy="49762"/>
                <a:chOff x="-1" y="-1"/>
                <a:chExt cx="322391" cy="49761"/>
              </a:xfrm>
            </p:grpSpPr>
            <p:sp>
              <p:nvSpPr>
                <p:cNvPr id="3809" name="Shape 3791"/>
                <p:cNvSpPr/>
                <p:nvPr/>
              </p:nvSpPr>
              <p:spPr>
                <a:xfrm>
                  <a:off x="-2" y="-2"/>
                  <a:ext cx="322393"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810" name="Shape 3792"/>
                <p:cNvSpPr/>
                <p:nvPr/>
              </p:nvSpPr>
              <p:spPr>
                <a:xfrm>
                  <a:off x="14560"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812" name="Shape 3794"/>
              <p:cNvSpPr/>
              <p:nvPr/>
            </p:nvSpPr>
            <p:spPr>
              <a:xfrm flipH="1">
                <a:off x="2078" y="51408"/>
                <a:ext cx="5" cy="6799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813" name="Shape 3795"/>
              <p:cNvSpPr/>
              <p:nvPr/>
            </p:nvSpPr>
            <p:spPr>
              <a:xfrm>
                <a:off x="571966" y="53066"/>
                <a:ext cx="6" cy="6965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823" name="Group 3805"/>
            <p:cNvGrpSpPr/>
            <p:nvPr/>
          </p:nvGrpSpPr>
          <p:grpSpPr>
            <a:xfrm>
              <a:off x="1605556" y="894793"/>
              <a:ext cx="577172" cy="160867"/>
              <a:chOff x="0" y="-1"/>
              <a:chExt cx="577170" cy="160865"/>
            </a:xfrm>
          </p:grpSpPr>
          <p:sp>
            <p:nvSpPr>
              <p:cNvPr id="3815" name="Shape 3797"/>
              <p:cNvSpPr/>
              <p:nvPr/>
            </p:nvSpPr>
            <p:spPr>
              <a:xfrm>
                <a:off x="1042" y="70478"/>
                <a:ext cx="573011"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816" name="Shape 3798"/>
              <p:cNvSpPr/>
              <p:nvPr/>
            </p:nvSpPr>
            <p:spPr>
              <a:xfrm>
                <a:off x="1039" y="61358"/>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817" name="Shape 3799"/>
              <p:cNvSpPr/>
              <p:nvPr/>
            </p:nvSpPr>
            <p:spPr>
              <a:xfrm>
                <a:off x="-1" y="-2"/>
                <a:ext cx="573017" cy="10530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820" name="Group 3802"/>
              <p:cNvGrpSpPr/>
              <p:nvPr/>
            </p:nvGrpSpPr>
            <p:grpSpPr>
              <a:xfrm>
                <a:off x="116473" y="26530"/>
                <a:ext cx="322392" cy="49762"/>
                <a:chOff x="-1" y="-1"/>
                <a:chExt cx="322391" cy="49761"/>
              </a:xfrm>
            </p:grpSpPr>
            <p:sp>
              <p:nvSpPr>
                <p:cNvPr id="3818" name="Shape 3800"/>
                <p:cNvSpPr/>
                <p:nvPr/>
              </p:nvSpPr>
              <p:spPr>
                <a:xfrm>
                  <a:off x="-2" y="-2"/>
                  <a:ext cx="322393"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819" name="Shape 3801"/>
                <p:cNvSpPr/>
                <p:nvPr/>
              </p:nvSpPr>
              <p:spPr>
                <a:xfrm>
                  <a:off x="14559"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821" name="Shape 3803"/>
              <p:cNvSpPr/>
              <p:nvPr/>
            </p:nvSpPr>
            <p:spPr>
              <a:xfrm flipH="1">
                <a:off x="1040" y="51408"/>
                <a:ext cx="6" cy="67995"/>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822" name="Shape 3804"/>
              <p:cNvSpPr/>
              <p:nvPr/>
            </p:nvSpPr>
            <p:spPr>
              <a:xfrm>
                <a:off x="573008" y="53066"/>
                <a:ext cx="6" cy="6965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832" name="Group 3814"/>
            <p:cNvGrpSpPr/>
            <p:nvPr/>
          </p:nvGrpSpPr>
          <p:grpSpPr>
            <a:xfrm>
              <a:off x="638542" y="847964"/>
              <a:ext cx="577171" cy="160866"/>
              <a:chOff x="-1" y="-1"/>
              <a:chExt cx="577170" cy="160865"/>
            </a:xfrm>
          </p:grpSpPr>
          <p:sp>
            <p:nvSpPr>
              <p:cNvPr id="3824" name="Shape 3806"/>
              <p:cNvSpPr/>
              <p:nvPr/>
            </p:nvSpPr>
            <p:spPr>
              <a:xfrm>
                <a:off x="1042" y="70478"/>
                <a:ext cx="573010" cy="9038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825" name="Shape 3807"/>
              <p:cNvSpPr/>
              <p:nvPr/>
            </p:nvSpPr>
            <p:spPr>
              <a:xfrm>
                <a:off x="1039" y="61358"/>
                <a:ext cx="576131" cy="54728"/>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826" name="Shape 3808"/>
              <p:cNvSpPr/>
              <p:nvPr/>
            </p:nvSpPr>
            <p:spPr>
              <a:xfrm>
                <a:off x="-2" y="-2"/>
                <a:ext cx="573017" cy="105309"/>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829" name="Group 3811"/>
              <p:cNvGrpSpPr/>
              <p:nvPr/>
            </p:nvGrpSpPr>
            <p:grpSpPr>
              <a:xfrm>
                <a:off x="116473" y="26530"/>
                <a:ext cx="322391" cy="49762"/>
                <a:chOff x="-1" y="-1"/>
                <a:chExt cx="322390" cy="49761"/>
              </a:xfrm>
            </p:grpSpPr>
            <p:sp>
              <p:nvSpPr>
                <p:cNvPr id="3827" name="Shape 3809"/>
                <p:cNvSpPr/>
                <p:nvPr/>
              </p:nvSpPr>
              <p:spPr>
                <a:xfrm>
                  <a:off x="-2" y="-2"/>
                  <a:ext cx="32239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828" name="Shape 3810"/>
                <p:cNvSpPr/>
                <p:nvPr/>
              </p:nvSpPr>
              <p:spPr>
                <a:xfrm>
                  <a:off x="14559" y="-2"/>
                  <a:ext cx="293272" cy="4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830" name="Shape 3812"/>
              <p:cNvSpPr/>
              <p:nvPr/>
            </p:nvSpPr>
            <p:spPr>
              <a:xfrm flipH="1">
                <a:off x="1040" y="50579"/>
                <a:ext cx="5" cy="655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831" name="Shape 3813"/>
              <p:cNvSpPr/>
              <p:nvPr/>
            </p:nvSpPr>
            <p:spPr>
              <a:xfrm>
                <a:off x="573007" y="52237"/>
                <a:ext cx="6" cy="6965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grpSp>
        <p:nvGrpSpPr>
          <p:cNvPr id="3917" name="Group 3899"/>
          <p:cNvGrpSpPr/>
          <p:nvPr/>
        </p:nvGrpSpPr>
        <p:grpSpPr>
          <a:xfrm>
            <a:off x="1498594" y="4165592"/>
            <a:ext cx="3086114" cy="1168414"/>
            <a:chOff x="0" y="0"/>
            <a:chExt cx="3086113" cy="1168413"/>
          </a:xfrm>
        </p:grpSpPr>
        <p:sp>
          <p:nvSpPr>
            <p:cNvPr id="3834" name="Shape 3816"/>
            <p:cNvSpPr/>
            <p:nvPr/>
          </p:nvSpPr>
          <p:spPr>
            <a:xfrm>
              <a:off x="-1" y="-1"/>
              <a:ext cx="3086114" cy="1168414"/>
            </a:xfrm>
            <a:prstGeom prst="ellipse">
              <a:avLst/>
            </a:prstGeom>
            <a:solidFill>
              <a:schemeClr val="accent1"/>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grpSp>
          <p:nvGrpSpPr>
            <p:cNvPr id="3843" name="Group 3825"/>
            <p:cNvGrpSpPr/>
            <p:nvPr/>
          </p:nvGrpSpPr>
          <p:grpSpPr>
            <a:xfrm>
              <a:off x="653669" y="98900"/>
              <a:ext cx="513746" cy="157442"/>
              <a:chOff x="-1" y="-1"/>
              <a:chExt cx="513745" cy="157441"/>
            </a:xfrm>
          </p:grpSpPr>
          <p:sp>
            <p:nvSpPr>
              <p:cNvPr id="3835" name="Shape 3817"/>
              <p:cNvSpPr/>
              <p:nvPr/>
            </p:nvSpPr>
            <p:spPr>
              <a:xfrm>
                <a:off x="923" y="68978"/>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836" name="Shape 3818"/>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837" name="Shape 3819"/>
              <p:cNvSpPr/>
              <p:nvPr/>
            </p:nvSpPr>
            <p:spPr>
              <a:xfrm>
                <a:off x="-2" y="-2"/>
                <a:ext cx="510047" cy="10306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840" name="Group 3822"/>
              <p:cNvGrpSpPr/>
              <p:nvPr/>
            </p:nvGrpSpPr>
            <p:grpSpPr>
              <a:xfrm>
                <a:off x="103674" y="25964"/>
                <a:ext cx="286962" cy="48704"/>
                <a:chOff x="0" y="-1"/>
                <a:chExt cx="286961" cy="48703"/>
              </a:xfrm>
            </p:grpSpPr>
            <p:sp>
              <p:nvSpPr>
                <p:cNvPr id="3838" name="Shape 3820"/>
                <p:cNvSpPr/>
                <p:nvPr/>
              </p:nvSpPr>
              <p:spPr>
                <a:xfrm>
                  <a:off x="0" y="-2"/>
                  <a:ext cx="286962"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839" name="Shape 3821"/>
                <p:cNvSpPr/>
                <p:nvPr/>
              </p:nvSpPr>
              <p:spPr>
                <a:xfrm>
                  <a:off x="12959" y="-2"/>
                  <a:ext cx="261044"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841" name="Shape 3823"/>
              <p:cNvSpPr/>
              <p:nvPr/>
            </p:nvSpPr>
            <p:spPr>
              <a:xfrm flipH="1">
                <a:off x="1850" y="48690"/>
                <a:ext cx="7" cy="6492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842" name="Shape 3824"/>
              <p:cNvSpPr/>
              <p:nvPr/>
            </p:nvSpPr>
            <p:spPr>
              <a:xfrm>
                <a:off x="510038" y="50313"/>
                <a:ext cx="6" cy="6817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3844" name="Shape 3826"/>
            <p:cNvSpPr/>
            <p:nvPr/>
          </p:nvSpPr>
          <p:spPr>
            <a:xfrm>
              <a:off x="1163702" y="150028"/>
              <a:ext cx="940548" cy="116313"/>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845" name="Shape 3827"/>
            <p:cNvSpPr/>
            <p:nvPr/>
          </p:nvSpPr>
          <p:spPr>
            <a:xfrm>
              <a:off x="1613823" y="458712"/>
              <a:ext cx="116439" cy="71044"/>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846" name="Shape 3828"/>
            <p:cNvSpPr/>
            <p:nvPr/>
          </p:nvSpPr>
          <p:spPr>
            <a:xfrm flipV="1">
              <a:off x="1421822" y="632326"/>
              <a:ext cx="234673" cy="3887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847" name="Shape 3829"/>
            <p:cNvSpPr/>
            <p:nvPr/>
          </p:nvSpPr>
          <p:spPr>
            <a:xfrm flipV="1">
              <a:off x="1137421" y="482956"/>
              <a:ext cx="185899" cy="9335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848" name="Shape 3830"/>
            <p:cNvSpPr/>
            <p:nvPr/>
          </p:nvSpPr>
          <p:spPr>
            <a:xfrm flipV="1">
              <a:off x="849786" y="736665"/>
              <a:ext cx="185899" cy="9335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849" name="Shape 3831"/>
            <p:cNvSpPr/>
            <p:nvPr/>
          </p:nvSpPr>
          <p:spPr>
            <a:xfrm flipV="1">
              <a:off x="1628958" y="674265"/>
              <a:ext cx="243941" cy="215475"/>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850" name="Shape 3832"/>
            <p:cNvSpPr/>
            <p:nvPr/>
          </p:nvSpPr>
          <p:spPr>
            <a:xfrm flipH="1" flipV="1">
              <a:off x="2102878" y="662205"/>
              <a:ext cx="342288" cy="105968"/>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851" name="Shape 3833"/>
            <p:cNvSpPr/>
            <p:nvPr/>
          </p:nvSpPr>
          <p:spPr>
            <a:xfrm flipV="1">
              <a:off x="2089215" y="366758"/>
              <a:ext cx="273249" cy="166683"/>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852" name="Shape 3834"/>
            <p:cNvSpPr/>
            <p:nvPr/>
          </p:nvSpPr>
          <p:spPr>
            <a:xfrm flipH="1" flipV="1">
              <a:off x="909613" y="256335"/>
              <a:ext cx="396313" cy="74270"/>
            </a:xfrm>
            <a:prstGeom prst="line">
              <a:avLst/>
            </a:prstGeom>
            <a:noFill/>
            <a:ln w="15875" cap="flat">
              <a:solidFill>
                <a:srgbClr val="000000"/>
              </a:solidFill>
              <a:prstDash val="solid"/>
              <a:round/>
            </a:ln>
            <a:effectLst/>
          </p:spPr>
          <p:txBody>
            <a:bodyPr wrap="square" lIns="45718" tIns="45718" rIns="45718" bIns="45718" numCol="1" anchor="t">
              <a:noAutofit/>
            </a:bodyPr>
            <a:lstStyle/>
            <a:p>
              <a:pPr/>
            </a:p>
          </p:txBody>
        </p:sp>
        <p:sp>
          <p:nvSpPr>
            <p:cNvPr id="3853" name="Shape 3835"/>
            <p:cNvSpPr txBox="1"/>
            <p:nvPr/>
          </p:nvSpPr>
          <p:spPr>
            <a:xfrm>
              <a:off x="105572" y="363394"/>
              <a:ext cx="595393" cy="396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i="1" sz="2000">
                  <a:latin typeface="Gill Sans MT"/>
                  <a:ea typeface="Gill Sans MT"/>
                  <a:cs typeface="Gill Sans MT"/>
                  <a:sym typeface="Gill Sans MT"/>
                </a:defRPr>
              </a:lvl1pPr>
            </a:lstStyle>
            <a:p>
              <a:pPr/>
              <a:r>
                <a:t>ISP B</a:t>
              </a:r>
            </a:p>
          </p:txBody>
        </p:sp>
        <p:grpSp>
          <p:nvGrpSpPr>
            <p:cNvPr id="3862" name="Group 3844"/>
            <p:cNvGrpSpPr/>
            <p:nvPr/>
          </p:nvGrpSpPr>
          <p:grpSpPr>
            <a:xfrm>
              <a:off x="1645655" y="516157"/>
              <a:ext cx="513746" cy="157442"/>
              <a:chOff x="-1" y="-1"/>
              <a:chExt cx="513745" cy="157440"/>
            </a:xfrm>
          </p:grpSpPr>
          <p:sp>
            <p:nvSpPr>
              <p:cNvPr id="3854" name="Shape 3836"/>
              <p:cNvSpPr/>
              <p:nvPr/>
            </p:nvSpPr>
            <p:spPr>
              <a:xfrm>
                <a:off x="923" y="68979"/>
                <a:ext cx="510047" cy="88461"/>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855" name="Shape 3837"/>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856" name="Shape 3838"/>
              <p:cNvSpPr/>
              <p:nvPr/>
            </p:nvSpPr>
            <p:spPr>
              <a:xfrm>
                <a:off x="-2" y="-2"/>
                <a:ext cx="510047" cy="10306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859" name="Group 3841"/>
              <p:cNvGrpSpPr/>
              <p:nvPr/>
            </p:nvGrpSpPr>
            <p:grpSpPr>
              <a:xfrm>
                <a:off x="103674" y="25964"/>
                <a:ext cx="286962" cy="48704"/>
                <a:chOff x="0" y="-1"/>
                <a:chExt cx="286961" cy="48703"/>
              </a:xfrm>
            </p:grpSpPr>
            <p:sp>
              <p:nvSpPr>
                <p:cNvPr id="3857" name="Shape 3839"/>
                <p:cNvSpPr/>
                <p:nvPr/>
              </p:nvSpPr>
              <p:spPr>
                <a:xfrm>
                  <a:off x="0" y="-2"/>
                  <a:ext cx="286962"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858" name="Shape 3840"/>
                <p:cNvSpPr/>
                <p:nvPr/>
              </p:nvSpPr>
              <p:spPr>
                <a:xfrm>
                  <a:off x="12959" y="-2"/>
                  <a:ext cx="261044"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860" name="Shape 3842"/>
              <p:cNvSpPr/>
              <p:nvPr/>
            </p:nvSpPr>
            <p:spPr>
              <a:xfrm flipH="1">
                <a:off x="1850" y="48690"/>
                <a:ext cx="7" cy="6492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861" name="Shape 3843"/>
              <p:cNvSpPr/>
              <p:nvPr/>
            </p:nvSpPr>
            <p:spPr>
              <a:xfrm>
                <a:off x="510038" y="50313"/>
                <a:ext cx="6" cy="6817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871" name="Group 3853"/>
            <p:cNvGrpSpPr/>
            <p:nvPr/>
          </p:nvGrpSpPr>
          <p:grpSpPr>
            <a:xfrm>
              <a:off x="891004" y="580033"/>
              <a:ext cx="513746" cy="157443"/>
              <a:chOff x="-1" y="-1"/>
              <a:chExt cx="513745" cy="157441"/>
            </a:xfrm>
          </p:grpSpPr>
          <p:sp>
            <p:nvSpPr>
              <p:cNvPr id="3863" name="Shape 3845"/>
              <p:cNvSpPr/>
              <p:nvPr/>
            </p:nvSpPr>
            <p:spPr>
              <a:xfrm>
                <a:off x="923" y="68978"/>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864" name="Shape 3846"/>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865" name="Shape 3847"/>
              <p:cNvSpPr/>
              <p:nvPr/>
            </p:nvSpPr>
            <p:spPr>
              <a:xfrm>
                <a:off x="-2" y="-2"/>
                <a:ext cx="510047" cy="103070"/>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868" name="Group 3850"/>
              <p:cNvGrpSpPr/>
              <p:nvPr/>
            </p:nvGrpSpPr>
            <p:grpSpPr>
              <a:xfrm>
                <a:off x="103674" y="25964"/>
                <a:ext cx="286962" cy="48705"/>
                <a:chOff x="0" y="-1"/>
                <a:chExt cx="286961" cy="48703"/>
              </a:xfrm>
            </p:grpSpPr>
            <p:sp>
              <p:nvSpPr>
                <p:cNvPr id="3866" name="Shape 3848"/>
                <p:cNvSpPr/>
                <p:nvPr/>
              </p:nvSpPr>
              <p:spPr>
                <a:xfrm>
                  <a:off x="0" y="-2"/>
                  <a:ext cx="286962"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867" name="Shape 3849"/>
                <p:cNvSpPr/>
                <p:nvPr/>
              </p:nvSpPr>
              <p:spPr>
                <a:xfrm>
                  <a:off x="12959" y="-2"/>
                  <a:ext cx="261044"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869" name="Shape 3851"/>
              <p:cNvSpPr/>
              <p:nvPr/>
            </p:nvSpPr>
            <p:spPr>
              <a:xfrm flipH="1">
                <a:off x="924" y="48690"/>
                <a:ext cx="6" cy="6979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870" name="Shape 3852"/>
              <p:cNvSpPr/>
              <p:nvPr/>
            </p:nvSpPr>
            <p:spPr>
              <a:xfrm>
                <a:off x="510964" y="50313"/>
                <a:ext cx="6" cy="6979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880" name="Group 3862"/>
            <p:cNvGrpSpPr/>
            <p:nvPr/>
          </p:nvGrpSpPr>
          <p:grpSpPr>
            <a:xfrm>
              <a:off x="1169008" y="326606"/>
              <a:ext cx="513746" cy="157443"/>
              <a:chOff x="-1" y="-1"/>
              <a:chExt cx="513745" cy="157442"/>
            </a:xfrm>
          </p:grpSpPr>
          <p:sp>
            <p:nvSpPr>
              <p:cNvPr id="3872" name="Shape 3854"/>
              <p:cNvSpPr/>
              <p:nvPr/>
            </p:nvSpPr>
            <p:spPr>
              <a:xfrm>
                <a:off x="923" y="68979"/>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873" name="Shape 3855"/>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874" name="Shape 3856"/>
              <p:cNvSpPr/>
              <p:nvPr/>
            </p:nvSpPr>
            <p:spPr>
              <a:xfrm>
                <a:off x="-2" y="-2"/>
                <a:ext cx="510047" cy="103074"/>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877" name="Group 3859"/>
              <p:cNvGrpSpPr/>
              <p:nvPr/>
            </p:nvGrpSpPr>
            <p:grpSpPr>
              <a:xfrm>
                <a:off x="103674" y="25964"/>
                <a:ext cx="286962" cy="48707"/>
                <a:chOff x="0" y="-1"/>
                <a:chExt cx="286961" cy="48705"/>
              </a:xfrm>
            </p:grpSpPr>
            <p:sp>
              <p:nvSpPr>
                <p:cNvPr id="3875" name="Shape 3857"/>
                <p:cNvSpPr/>
                <p:nvPr/>
              </p:nvSpPr>
              <p:spPr>
                <a:xfrm>
                  <a:off x="0" y="-2"/>
                  <a:ext cx="286962"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876" name="Shape 3858"/>
                <p:cNvSpPr/>
                <p:nvPr/>
              </p:nvSpPr>
              <p:spPr>
                <a:xfrm>
                  <a:off x="12959" y="-2"/>
                  <a:ext cx="261044"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878" name="Shape 3860"/>
              <p:cNvSpPr/>
              <p:nvPr/>
            </p:nvSpPr>
            <p:spPr>
              <a:xfrm flipH="1">
                <a:off x="924"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879" name="Shape 3861"/>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889" name="Group 3871"/>
            <p:cNvGrpSpPr/>
            <p:nvPr/>
          </p:nvGrpSpPr>
          <p:grpSpPr>
            <a:xfrm>
              <a:off x="2079656" y="208915"/>
              <a:ext cx="513746" cy="157442"/>
              <a:chOff x="-1" y="-1"/>
              <a:chExt cx="513745" cy="157441"/>
            </a:xfrm>
          </p:grpSpPr>
          <p:sp>
            <p:nvSpPr>
              <p:cNvPr id="3881" name="Shape 3863"/>
              <p:cNvSpPr/>
              <p:nvPr/>
            </p:nvSpPr>
            <p:spPr>
              <a:xfrm>
                <a:off x="923" y="68978"/>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882" name="Shape 3864"/>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883" name="Shape 3865"/>
              <p:cNvSpPr/>
              <p:nvPr/>
            </p:nvSpPr>
            <p:spPr>
              <a:xfrm>
                <a:off x="-2" y="-2"/>
                <a:ext cx="510047" cy="103067"/>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886" name="Group 3868"/>
              <p:cNvGrpSpPr/>
              <p:nvPr/>
            </p:nvGrpSpPr>
            <p:grpSpPr>
              <a:xfrm>
                <a:off x="103674" y="25964"/>
                <a:ext cx="286962" cy="48704"/>
                <a:chOff x="0" y="-1"/>
                <a:chExt cx="286961" cy="48703"/>
              </a:xfrm>
            </p:grpSpPr>
            <p:sp>
              <p:nvSpPr>
                <p:cNvPr id="3884" name="Shape 3866"/>
                <p:cNvSpPr/>
                <p:nvPr/>
              </p:nvSpPr>
              <p:spPr>
                <a:xfrm>
                  <a:off x="0" y="-2"/>
                  <a:ext cx="286962"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885" name="Shape 3867"/>
                <p:cNvSpPr/>
                <p:nvPr/>
              </p:nvSpPr>
              <p:spPr>
                <a:xfrm>
                  <a:off x="12959" y="-2"/>
                  <a:ext cx="261044" cy="48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887" name="Shape 3869"/>
              <p:cNvSpPr/>
              <p:nvPr/>
            </p:nvSpPr>
            <p:spPr>
              <a:xfrm flipH="1">
                <a:off x="1850"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888" name="Shape 3870"/>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898" name="Group 3880"/>
            <p:cNvGrpSpPr/>
            <p:nvPr/>
          </p:nvGrpSpPr>
          <p:grpSpPr>
            <a:xfrm>
              <a:off x="2298915" y="714001"/>
              <a:ext cx="513746" cy="157443"/>
              <a:chOff x="-1" y="-1"/>
              <a:chExt cx="513745" cy="157441"/>
            </a:xfrm>
          </p:grpSpPr>
          <p:sp>
            <p:nvSpPr>
              <p:cNvPr id="3890" name="Shape 3872"/>
              <p:cNvSpPr/>
              <p:nvPr/>
            </p:nvSpPr>
            <p:spPr>
              <a:xfrm>
                <a:off x="923" y="68978"/>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891" name="Shape 3873"/>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892" name="Shape 3874"/>
              <p:cNvSpPr/>
              <p:nvPr/>
            </p:nvSpPr>
            <p:spPr>
              <a:xfrm>
                <a:off x="-2" y="-2"/>
                <a:ext cx="510047" cy="103070"/>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895" name="Group 3877"/>
              <p:cNvGrpSpPr/>
              <p:nvPr/>
            </p:nvGrpSpPr>
            <p:grpSpPr>
              <a:xfrm>
                <a:off x="103674" y="25964"/>
                <a:ext cx="286962" cy="48706"/>
                <a:chOff x="0" y="-1"/>
                <a:chExt cx="286961" cy="48704"/>
              </a:xfrm>
            </p:grpSpPr>
            <p:sp>
              <p:nvSpPr>
                <p:cNvPr id="3893" name="Shape 3875"/>
                <p:cNvSpPr/>
                <p:nvPr/>
              </p:nvSpPr>
              <p:spPr>
                <a:xfrm>
                  <a:off x="0" y="-2"/>
                  <a:ext cx="286962" cy="48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894" name="Shape 3876"/>
                <p:cNvSpPr/>
                <p:nvPr/>
              </p:nvSpPr>
              <p:spPr>
                <a:xfrm>
                  <a:off x="12959" y="-2"/>
                  <a:ext cx="261044" cy="48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896" name="Shape 3878"/>
              <p:cNvSpPr/>
              <p:nvPr/>
            </p:nvSpPr>
            <p:spPr>
              <a:xfrm flipH="1">
                <a:off x="924"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897" name="Shape 3879"/>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907" name="Group 3889"/>
            <p:cNvGrpSpPr/>
            <p:nvPr/>
          </p:nvGrpSpPr>
          <p:grpSpPr>
            <a:xfrm>
              <a:off x="1429126" y="875760"/>
              <a:ext cx="513746" cy="157443"/>
              <a:chOff x="-1" y="-1"/>
              <a:chExt cx="513745" cy="157442"/>
            </a:xfrm>
          </p:grpSpPr>
          <p:sp>
            <p:nvSpPr>
              <p:cNvPr id="3899" name="Shape 3881"/>
              <p:cNvSpPr/>
              <p:nvPr/>
            </p:nvSpPr>
            <p:spPr>
              <a:xfrm>
                <a:off x="923" y="68979"/>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900" name="Shape 3882"/>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901" name="Shape 3883"/>
              <p:cNvSpPr/>
              <p:nvPr/>
            </p:nvSpPr>
            <p:spPr>
              <a:xfrm>
                <a:off x="-2" y="-2"/>
                <a:ext cx="510047" cy="103074"/>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904" name="Group 3886"/>
              <p:cNvGrpSpPr/>
              <p:nvPr/>
            </p:nvGrpSpPr>
            <p:grpSpPr>
              <a:xfrm>
                <a:off x="103674" y="25964"/>
                <a:ext cx="286962" cy="48707"/>
                <a:chOff x="0" y="-1"/>
                <a:chExt cx="286961" cy="48705"/>
              </a:xfrm>
            </p:grpSpPr>
            <p:sp>
              <p:nvSpPr>
                <p:cNvPr id="3902" name="Shape 3884"/>
                <p:cNvSpPr/>
                <p:nvPr/>
              </p:nvSpPr>
              <p:spPr>
                <a:xfrm>
                  <a:off x="0" y="-2"/>
                  <a:ext cx="286962"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903" name="Shape 3885"/>
                <p:cNvSpPr/>
                <p:nvPr/>
              </p:nvSpPr>
              <p:spPr>
                <a:xfrm>
                  <a:off x="12959" y="-2"/>
                  <a:ext cx="261044"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905" name="Shape 3887"/>
              <p:cNvSpPr/>
              <p:nvPr/>
            </p:nvSpPr>
            <p:spPr>
              <a:xfrm flipH="1">
                <a:off x="924"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906" name="Shape 3888"/>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3916" name="Group 3898"/>
            <p:cNvGrpSpPr/>
            <p:nvPr/>
          </p:nvGrpSpPr>
          <p:grpSpPr>
            <a:xfrm>
              <a:off x="568378" y="829927"/>
              <a:ext cx="513746" cy="157443"/>
              <a:chOff x="-1" y="-1"/>
              <a:chExt cx="513745" cy="157442"/>
            </a:xfrm>
          </p:grpSpPr>
          <p:sp>
            <p:nvSpPr>
              <p:cNvPr id="3908" name="Shape 3890"/>
              <p:cNvSpPr/>
              <p:nvPr/>
            </p:nvSpPr>
            <p:spPr>
              <a:xfrm>
                <a:off x="923" y="68979"/>
                <a:ext cx="510047" cy="88463"/>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3909" name="Shape 3891"/>
              <p:cNvSpPr/>
              <p:nvPr/>
            </p:nvSpPr>
            <p:spPr>
              <a:xfrm>
                <a:off x="923" y="60051"/>
                <a:ext cx="512821" cy="53565"/>
              </a:xfrm>
              <a:prstGeom prst="rect">
                <a:avLst/>
              </a:prstGeom>
              <a:gradFill flip="none" rotWithShape="1">
                <a:gsLst>
                  <a:gs pos="0">
                    <a:srgbClr val="CCCCFF"/>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3910" name="Shape 3892"/>
              <p:cNvSpPr/>
              <p:nvPr/>
            </p:nvSpPr>
            <p:spPr>
              <a:xfrm>
                <a:off x="-2" y="-2"/>
                <a:ext cx="510047" cy="103074"/>
              </a:xfrm>
              <a:prstGeom prst="ellipse">
                <a:avLst/>
              </a:prstGeom>
              <a:gradFill flip="none" rotWithShape="1">
                <a:gsLst>
                  <a:gs pos="0">
                    <a:srgbClr val="CCCCFF"/>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3913" name="Group 3895"/>
              <p:cNvGrpSpPr/>
              <p:nvPr/>
            </p:nvGrpSpPr>
            <p:grpSpPr>
              <a:xfrm>
                <a:off x="103674" y="25964"/>
                <a:ext cx="286962" cy="48707"/>
                <a:chOff x="0" y="-1"/>
                <a:chExt cx="286961" cy="48705"/>
              </a:xfrm>
            </p:grpSpPr>
            <p:sp>
              <p:nvSpPr>
                <p:cNvPr id="3911" name="Shape 3893"/>
                <p:cNvSpPr/>
                <p:nvPr/>
              </p:nvSpPr>
              <p:spPr>
                <a:xfrm>
                  <a:off x="0" y="-2"/>
                  <a:ext cx="286962"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912" name="Shape 3894"/>
                <p:cNvSpPr/>
                <p:nvPr/>
              </p:nvSpPr>
              <p:spPr>
                <a:xfrm>
                  <a:off x="12959" y="-2"/>
                  <a:ext cx="261044" cy="4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19050"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3914" name="Shape 3896"/>
              <p:cNvSpPr/>
              <p:nvPr/>
            </p:nvSpPr>
            <p:spPr>
              <a:xfrm flipH="1">
                <a:off x="1850" y="49502"/>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3915" name="Shape 3897"/>
              <p:cNvSpPr/>
              <p:nvPr/>
            </p:nvSpPr>
            <p:spPr>
              <a:xfrm>
                <a:off x="510964" y="51125"/>
                <a:ext cx="6" cy="6817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sp>
        <p:nvSpPr>
          <p:cNvPr id="3918" name="Shape 3900"/>
          <p:cNvSpPr/>
          <p:nvPr/>
        </p:nvSpPr>
        <p:spPr>
          <a:xfrm>
            <a:off x="2382833" y="2609848"/>
            <a:ext cx="238130" cy="261941"/>
          </a:xfrm>
          <a:prstGeom prst="line">
            <a:avLst/>
          </a:prstGeom>
          <a:ln>
            <a:solidFill>
              <a:srgbClr val="000000"/>
            </a:solidFill>
          </a:ln>
        </p:spPr>
        <p:txBody>
          <a:bodyPr lIns="45718" tIns="45718" rIns="45718" bIns="45718"/>
          <a:lstStyle/>
          <a:p>
            <a:pPr/>
          </a:p>
        </p:txBody>
      </p:sp>
      <p:sp>
        <p:nvSpPr>
          <p:cNvPr id="3919" name="Shape 3901"/>
          <p:cNvSpPr/>
          <p:nvPr/>
        </p:nvSpPr>
        <p:spPr>
          <a:xfrm flipH="1" flipV="1">
            <a:off x="1689061" y="3939171"/>
            <a:ext cx="2953131" cy="188946"/>
          </a:xfrm>
          <a:prstGeom prst="line">
            <a:avLst/>
          </a:prstGeom>
          <a:ln>
            <a:solidFill>
              <a:srgbClr val="000000"/>
            </a:solidFill>
          </a:ln>
        </p:spPr>
        <p:txBody>
          <a:bodyPr lIns="45718" tIns="45718" rIns="45718" bIns="45718"/>
          <a:lstStyle/>
          <a:p>
            <a:pPr/>
          </a:p>
        </p:txBody>
      </p:sp>
      <p:sp>
        <p:nvSpPr>
          <p:cNvPr id="3920" name="Shape 3902"/>
          <p:cNvSpPr/>
          <p:nvPr/>
        </p:nvSpPr>
        <p:spPr>
          <a:xfrm>
            <a:off x="1235074" y="3271837"/>
            <a:ext cx="123830" cy="212730"/>
          </a:xfrm>
          <a:prstGeom prst="line">
            <a:avLst/>
          </a:prstGeom>
          <a:ln>
            <a:solidFill>
              <a:srgbClr val="000000"/>
            </a:solidFill>
          </a:ln>
        </p:spPr>
        <p:txBody>
          <a:bodyPr lIns="45718" tIns="45718" rIns="45718" bIns="45718"/>
          <a:lstStyle/>
          <a:p>
            <a:pPr/>
          </a:p>
        </p:txBody>
      </p:sp>
      <p:sp>
        <p:nvSpPr>
          <p:cNvPr id="3921" name="Shape 3903"/>
          <p:cNvSpPr/>
          <p:nvPr/>
        </p:nvSpPr>
        <p:spPr>
          <a:xfrm>
            <a:off x="3916361" y="2411408"/>
            <a:ext cx="307981" cy="573094"/>
          </a:xfrm>
          <a:prstGeom prst="line">
            <a:avLst/>
          </a:prstGeom>
          <a:ln>
            <a:solidFill>
              <a:srgbClr val="000000"/>
            </a:solidFill>
          </a:ln>
        </p:spPr>
        <p:txBody>
          <a:bodyPr lIns="45718" tIns="45718" rIns="45718" bIns="45718"/>
          <a:lstStyle/>
          <a:p>
            <a:pPr/>
          </a:p>
        </p:txBody>
      </p:sp>
      <p:sp>
        <p:nvSpPr>
          <p:cNvPr id="3922" name="Shape 3904"/>
          <p:cNvSpPr/>
          <p:nvPr/>
        </p:nvSpPr>
        <p:spPr>
          <a:xfrm flipH="1">
            <a:off x="4425948" y="2389184"/>
            <a:ext cx="384180" cy="579443"/>
          </a:xfrm>
          <a:prstGeom prst="line">
            <a:avLst/>
          </a:prstGeom>
          <a:ln>
            <a:solidFill>
              <a:srgbClr val="000000"/>
            </a:solidFill>
          </a:ln>
        </p:spPr>
        <p:txBody>
          <a:bodyPr lIns="45718" tIns="45718" rIns="45718" bIns="45718"/>
          <a:lstStyle/>
          <a:p>
            <a:pPr/>
          </a:p>
        </p:txBody>
      </p:sp>
      <p:sp>
        <p:nvSpPr>
          <p:cNvPr id="3923" name="Shape 3905"/>
          <p:cNvSpPr/>
          <p:nvPr/>
        </p:nvSpPr>
        <p:spPr>
          <a:xfrm>
            <a:off x="6770685" y="2900359"/>
            <a:ext cx="215905" cy="1046167"/>
          </a:xfrm>
          <a:prstGeom prst="line">
            <a:avLst/>
          </a:prstGeom>
          <a:ln>
            <a:solidFill>
              <a:srgbClr val="000000"/>
            </a:solidFill>
          </a:ln>
        </p:spPr>
        <p:txBody>
          <a:bodyPr lIns="45718" tIns="45718" rIns="45718" bIns="45718"/>
          <a:lstStyle/>
          <a:p>
            <a:pPr/>
          </a:p>
        </p:txBody>
      </p:sp>
      <p:sp>
        <p:nvSpPr>
          <p:cNvPr id="3924" name="Shape 3906"/>
          <p:cNvSpPr/>
          <p:nvPr/>
        </p:nvSpPr>
        <p:spPr>
          <a:xfrm flipH="1">
            <a:off x="7137400" y="3251198"/>
            <a:ext cx="241305" cy="692157"/>
          </a:xfrm>
          <a:prstGeom prst="line">
            <a:avLst/>
          </a:prstGeom>
          <a:ln>
            <a:solidFill>
              <a:srgbClr val="000000"/>
            </a:solidFill>
          </a:ln>
        </p:spPr>
        <p:txBody>
          <a:bodyPr lIns="45718" tIns="45718" rIns="45718" bIns="45718"/>
          <a:lstStyle/>
          <a:p>
            <a:pPr/>
          </a:p>
        </p:txBody>
      </p:sp>
      <p:sp>
        <p:nvSpPr>
          <p:cNvPr id="3925" name="Shape 3907"/>
          <p:cNvSpPr/>
          <p:nvPr/>
        </p:nvSpPr>
        <p:spPr>
          <a:xfrm>
            <a:off x="4642186" y="4128110"/>
            <a:ext cx="1517319" cy="177194"/>
          </a:xfrm>
          <a:prstGeom prst="line">
            <a:avLst/>
          </a:prstGeom>
          <a:ln>
            <a:solidFill>
              <a:srgbClr val="000000"/>
            </a:solidFill>
          </a:ln>
        </p:spPr>
        <p:txBody>
          <a:bodyPr lIns="45718" tIns="45718" rIns="45718" bIns="45718"/>
          <a:lstStyle/>
          <a:p>
            <a:pPr/>
          </a:p>
        </p:txBody>
      </p:sp>
      <p:sp>
        <p:nvSpPr>
          <p:cNvPr id="3926" name="Shape 3908"/>
          <p:cNvSpPr/>
          <p:nvPr/>
        </p:nvSpPr>
        <p:spPr>
          <a:xfrm flipH="1" flipV="1">
            <a:off x="7454899" y="4573587"/>
            <a:ext cx="796931" cy="614368"/>
          </a:xfrm>
          <a:prstGeom prst="line">
            <a:avLst/>
          </a:prstGeom>
          <a:ln>
            <a:solidFill>
              <a:srgbClr val="000000"/>
            </a:solidFill>
          </a:ln>
        </p:spPr>
        <p:txBody>
          <a:bodyPr lIns="45718" tIns="45718" rIns="45718" bIns="45718"/>
          <a:lstStyle/>
          <a:p>
            <a:pPr/>
          </a:p>
        </p:txBody>
      </p:sp>
      <p:sp>
        <p:nvSpPr>
          <p:cNvPr id="3927" name="Shape 3909"/>
          <p:cNvSpPr/>
          <p:nvPr/>
        </p:nvSpPr>
        <p:spPr>
          <a:xfrm flipH="1" flipV="1">
            <a:off x="6496048" y="4722813"/>
            <a:ext cx="1047756" cy="966789"/>
          </a:xfrm>
          <a:prstGeom prst="line">
            <a:avLst/>
          </a:prstGeom>
          <a:ln>
            <a:solidFill>
              <a:srgbClr val="000000"/>
            </a:solidFill>
          </a:ln>
        </p:spPr>
        <p:txBody>
          <a:bodyPr lIns="45718" tIns="45718" rIns="45718" bIns="45718"/>
          <a:lstStyle/>
          <a:p>
            <a:pPr/>
          </a:p>
        </p:txBody>
      </p:sp>
      <p:sp>
        <p:nvSpPr>
          <p:cNvPr id="3928" name="Shape 3910"/>
          <p:cNvSpPr/>
          <p:nvPr/>
        </p:nvSpPr>
        <p:spPr>
          <a:xfrm flipH="1">
            <a:off x="4400841" y="4128110"/>
            <a:ext cx="241350" cy="1226663"/>
          </a:xfrm>
          <a:prstGeom prst="line">
            <a:avLst/>
          </a:prstGeom>
          <a:ln>
            <a:solidFill>
              <a:srgbClr val="000000"/>
            </a:solidFill>
          </a:ln>
        </p:spPr>
        <p:txBody>
          <a:bodyPr lIns="45718" tIns="45718" rIns="45718" bIns="45718"/>
          <a:lstStyle/>
          <a:p>
            <a:pPr/>
          </a:p>
        </p:txBody>
      </p:sp>
      <p:sp>
        <p:nvSpPr>
          <p:cNvPr id="3929" name="Shape 3911"/>
          <p:cNvSpPr/>
          <p:nvPr/>
        </p:nvSpPr>
        <p:spPr>
          <a:xfrm flipH="1" flipV="1">
            <a:off x="4068762" y="5045074"/>
            <a:ext cx="371481" cy="973139"/>
          </a:xfrm>
          <a:prstGeom prst="line">
            <a:avLst/>
          </a:prstGeom>
          <a:ln>
            <a:solidFill>
              <a:srgbClr val="000000"/>
            </a:solidFill>
          </a:ln>
        </p:spPr>
        <p:txBody>
          <a:bodyPr lIns="45718" tIns="45718" rIns="45718" bIns="45718"/>
          <a:lstStyle/>
          <a:p>
            <a:pPr/>
          </a:p>
        </p:txBody>
      </p:sp>
      <p:sp>
        <p:nvSpPr>
          <p:cNvPr id="3930" name="Shape 3912"/>
          <p:cNvSpPr/>
          <p:nvPr/>
        </p:nvSpPr>
        <p:spPr>
          <a:xfrm flipV="1">
            <a:off x="3389312" y="5689597"/>
            <a:ext cx="306393" cy="165106"/>
          </a:xfrm>
          <a:prstGeom prst="line">
            <a:avLst/>
          </a:prstGeom>
          <a:ln>
            <a:solidFill>
              <a:srgbClr val="000000"/>
            </a:solidFill>
          </a:ln>
        </p:spPr>
        <p:txBody>
          <a:bodyPr lIns="45718" tIns="45718" rIns="45718" bIns="45718"/>
          <a:lstStyle/>
          <a:p>
            <a:pPr/>
          </a:p>
        </p:txBody>
      </p:sp>
      <p:sp>
        <p:nvSpPr>
          <p:cNvPr id="3931" name="Shape 3913"/>
          <p:cNvSpPr/>
          <p:nvPr/>
        </p:nvSpPr>
        <p:spPr>
          <a:xfrm flipV="1">
            <a:off x="1790699" y="5160963"/>
            <a:ext cx="401644" cy="209555"/>
          </a:xfrm>
          <a:prstGeom prst="line">
            <a:avLst/>
          </a:prstGeom>
          <a:ln>
            <a:solidFill>
              <a:srgbClr val="000000"/>
            </a:solidFill>
          </a:ln>
        </p:spPr>
        <p:txBody>
          <a:bodyPr lIns="45718" tIns="45718" rIns="45718" bIns="45718"/>
          <a:lstStyle/>
          <a:p>
            <a:pPr/>
          </a:p>
        </p:txBody>
      </p:sp>
      <p:sp>
        <p:nvSpPr>
          <p:cNvPr id="3932" name="Shape 3914"/>
          <p:cNvSpPr/>
          <p:nvPr/>
        </p:nvSpPr>
        <p:spPr>
          <a:xfrm flipV="1">
            <a:off x="1179512" y="4467222"/>
            <a:ext cx="227016" cy="282581"/>
          </a:xfrm>
          <a:prstGeom prst="line">
            <a:avLst/>
          </a:prstGeom>
          <a:ln>
            <a:solidFill>
              <a:srgbClr val="000000"/>
            </a:solidFill>
          </a:ln>
        </p:spPr>
        <p:txBody>
          <a:bodyPr lIns="45718" tIns="45718" rIns="45718" bIns="45718"/>
          <a:lstStyle/>
          <a:p>
            <a:pPr/>
          </a:p>
        </p:txBody>
      </p:sp>
      <p:sp>
        <p:nvSpPr>
          <p:cNvPr id="3933" name="Shape 3915"/>
          <p:cNvSpPr/>
          <p:nvPr/>
        </p:nvSpPr>
        <p:spPr>
          <a:xfrm flipV="1">
            <a:off x="1155699" y="4368800"/>
            <a:ext cx="203202" cy="7943"/>
          </a:xfrm>
          <a:prstGeom prst="line">
            <a:avLst/>
          </a:prstGeom>
          <a:ln>
            <a:solidFill>
              <a:srgbClr val="000000"/>
            </a:solidFill>
          </a:ln>
        </p:spPr>
        <p:txBody>
          <a:bodyPr lIns="45718" tIns="45718" rIns="45718" bIns="45718"/>
          <a:lstStyle/>
          <a:p>
            <a:pPr/>
          </a:p>
        </p:txBody>
      </p:sp>
      <p:grpSp>
        <p:nvGrpSpPr>
          <p:cNvPr id="3939" name="Group 3921"/>
          <p:cNvGrpSpPr/>
          <p:nvPr/>
        </p:nvGrpSpPr>
        <p:grpSpPr>
          <a:xfrm>
            <a:off x="4713279" y="2871774"/>
            <a:ext cx="2117737" cy="1082693"/>
            <a:chOff x="-1" y="-3"/>
            <a:chExt cx="2117735" cy="1082691"/>
          </a:xfrm>
        </p:grpSpPr>
        <p:grpSp>
          <p:nvGrpSpPr>
            <p:cNvPr id="3936" name="Group 3918"/>
            <p:cNvGrpSpPr/>
            <p:nvPr/>
          </p:nvGrpSpPr>
          <p:grpSpPr>
            <a:xfrm>
              <a:off x="964305" y="-4"/>
              <a:ext cx="528063" cy="332737"/>
              <a:chOff x="0" y="-2"/>
              <a:chExt cx="528061" cy="332735"/>
            </a:xfrm>
          </p:grpSpPr>
          <p:sp>
            <p:nvSpPr>
              <p:cNvPr id="3934" name="Shape 3916"/>
              <p:cNvSpPr/>
              <p:nvPr/>
            </p:nvSpPr>
            <p:spPr>
              <a:xfrm>
                <a:off x="-1" y="25055"/>
                <a:ext cx="528062" cy="304787"/>
              </a:xfrm>
              <a:prstGeom prst="ellipse">
                <a:avLst/>
              </a:prstGeom>
              <a:solidFill>
                <a:srgbClr val="0000FF"/>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sp>
            <p:nvSpPr>
              <p:cNvPr id="3935" name="Shape 3917"/>
              <p:cNvSpPr txBox="1"/>
              <p:nvPr/>
            </p:nvSpPr>
            <p:spPr>
              <a:xfrm>
                <a:off x="19258" y="-3"/>
                <a:ext cx="402388"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solidFill>
                      <a:srgbClr val="FFFFFF"/>
                    </a:solidFill>
                    <a:latin typeface="Gill Sans MT"/>
                    <a:ea typeface="Gill Sans MT"/>
                    <a:cs typeface="Gill Sans MT"/>
                    <a:sym typeface="Gill Sans MT"/>
                  </a:defRPr>
                </a:lvl1pPr>
              </a:lstStyle>
              <a:p>
                <a:pPr/>
                <a:r>
                  <a:t>IXP</a:t>
                </a:r>
              </a:p>
            </p:txBody>
          </p:sp>
        </p:grpSp>
        <p:sp>
          <p:nvSpPr>
            <p:cNvPr id="3937" name="Shape 3919"/>
            <p:cNvSpPr/>
            <p:nvPr/>
          </p:nvSpPr>
          <p:spPr>
            <a:xfrm>
              <a:off x="-2" y="179509"/>
              <a:ext cx="964313" cy="26898"/>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sp>
          <p:nvSpPr>
            <p:cNvPr id="3938" name="Shape 3920"/>
            <p:cNvSpPr/>
            <p:nvPr/>
          </p:nvSpPr>
          <p:spPr>
            <a:xfrm>
              <a:off x="1426173" y="297833"/>
              <a:ext cx="691562" cy="784856"/>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grpSp>
      <p:grpSp>
        <p:nvGrpSpPr>
          <p:cNvPr id="3946" name="Group 3928"/>
          <p:cNvGrpSpPr/>
          <p:nvPr/>
        </p:nvGrpSpPr>
        <p:grpSpPr>
          <a:xfrm>
            <a:off x="3692517" y="3789361"/>
            <a:ext cx="1538300" cy="585799"/>
            <a:chOff x="-1" y="0"/>
            <a:chExt cx="1538299" cy="585797"/>
          </a:xfrm>
        </p:grpSpPr>
        <p:sp>
          <p:nvSpPr>
            <p:cNvPr id="3940" name="Shape 3922"/>
            <p:cNvSpPr/>
            <p:nvPr/>
          </p:nvSpPr>
          <p:spPr>
            <a:xfrm flipV="1">
              <a:off x="140363" y="444361"/>
              <a:ext cx="190500" cy="141436"/>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grpSp>
          <p:nvGrpSpPr>
            <p:cNvPr id="3943" name="Group 3925"/>
            <p:cNvGrpSpPr/>
            <p:nvPr/>
          </p:nvGrpSpPr>
          <p:grpSpPr>
            <a:xfrm>
              <a:off x="240015" y="145114"/>
              <a:ext cx="528249" cy="332737"/>
              <a:chOff x="0" y="0"/>
              <a:chExt cx="528247" cy="332735"/>
            </a:xfrm>
          </p:grpSpPr>
          <p:sp>
            <p:nvSpPr>
              <p:cNvPr id="3941" name="Shape 3923"/>
              <p:cNvSpPr/>
              <p:nvPr/>
            </p:nvSpPr>
            <p:spPr>
              <a:xfrm>
                <a:off x="-1" y="25078"/>
                <a:ext cx="528249" cy="305071"/>
              </a:xfrm>
              <a:prstGeom prst="ellipse">
                <a:avLst/>
              </a:prstGeom>
              <a:solidFill>
                <a:srgbClr val="0000FF"/>
              </a:solidFill>
              <a:ln w="9525" cap="flat">
                <a:solidFill>
                  <a:srgbClr val="000000"/>
                </a:solidFill>
                <a:prstDash val="solid"/>
                <a:round/>
              </a:ln>
              <a:effectLst/>
            </p:spPr>
            <p:txBody>
              <a:bodyPr wrap="square" lIns="45718" tIns="45718" rIns="45718" bIns="45718" numCol="1" anchor="t">
                <a:noAutofit/>
              </a:bodyPr>
              <a:lstStyle/>
              <a:p>
                <a:pPr>
                  <a:defRPr sz="1800">
                    <a:latin typeface="Gill Sans MT"/>
                    <a:ea typeface="Gill Sans MT"/>
                    <a:cs typeface="Gill Sans MT"/>
                    <a:sym typeface="Gill Sans MT"/>
                  </a:defRPr>
                </a:pPr>
              </a:p>
            </p:txBody>
          </p:sp>
          <p:sp>
            <p:nvSpPr>
              <p:cNvPr id="3942" name="Shape 3924"/>
              <p:cNvSpPr txBox="1"/>
              <p:nvPr/>
            </p:nvSpPr>
            <p:spPr>
              <a:xfrm>
                <a:off x="19265" y="-1"/>
                <a:ext cx="402388"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solidFill>
                      <a:srgbClr val="FFFFFF"/>
                    </a:solidFill>
                    <a:latin typeface="Gill Sans MT"/>
                    <a:ea typeface="Gill Sans MT"/>
                    <a:cs typeface="Gill Sans MT"/>
                    <a:sym typeface="Gill Sans MT"/>
                  </a:defRPr>
                </a:lvl1pPr>
              </a:lstStyle>
              <a:p>
                <a:pPr/>
                <a:r>
                  <a:t>IXP</a:t>
                </a:r>
              </a:p>
            </p:txBody>
          </p:sp>
        </p:grpSp>
        <p:sp>
          <p:nvSpPr>
            <p:cNvPr id="3944" name="Shape 3926"/>
            <p:cNvSpPr/>
            <p:nvPr/>
          </p:nvSpPr>
          <p:spPr>
            <a:xfrm flipV="1">
              <a:off x="768251" y="164579"/>
              <a:ext cx="770048" cy="158151"/>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sp>
          <p:nvSpPr>
            <p:cNvPr id="3945" name="Shape 3927"/>
            <p:cNvSpPr/>
            <p:nvPr/>
          </p:nvSpPr>
          <p:spPr>
            <a:xfrm>
              <a:off x="-2" y="-1"/>
              <a:ext cx="342833" cy="205018"/>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grpSp>
      <p:grpSp>
        <p:nvGrpSpPr>
          <p:cNvPr id="3950" name="Group 3932"/>
          <p:cNvGrpSpPr/>
          <p:nvPr/>
        </p:nvGrpSpPr>
        <p:grpSpPr>
          <a:xfrm>
            <a:off x="2406650" y="3633781"/>
            <a:ext cx="2901955" cy="1297003"/>
            <a:chOff x="0" y="-1"/>
            <a:chExt cx="2901954" cy="1297002"/>
          </a:xfrm>
        </p:grpSpPr>
        <p:sp>
          <p:nvSpPr>
            <p:cNvPr id="3947" name="Shape 3929"/>
            <p:cNvSpPr/>
            <p:nvPr/>
          </p:nvSpPr>
          <p:spPr>
            <a:xfrm>
              <a:off x="2470077" y="-2"/>
              <a:ext cx="431878" cy="222386"/>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sp>
          <p:nvSpPr>
            <p:cNvPr id="3948" name="Shape 3930"/>
            <p:cNvSpPr/>
            <p:nvPr/>
          </p:nvSpPr>
          <p:spPr>
            <a:xfrm flipH="1">
              <a:off x="0" y="120027"/>
              <a:ext cx="282561" cy="511103"/>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sp>
          <p:nvSpPr>
            <p:cNvPr id="3949" name="Shape 3931"/>
            <p:cNvSpPr/>
            <p:nvPr/>
          </p:nvSpPr>
          <p:spPr>
            <a:xfrm flipV="1">
              <a:off x="1901110" y="992704"/>
              <a:ext cx="844021" cy="304297"/>
            </a:xfrm>
            <a:prstGeom prst="line">
              <a:avLst/>
            </a:prstGeom>
            <a:noFill/>
            <a:ln w="38100" cap="flat">
              <a:solidFill>
                <a:srgbClr val="CC0000"/>
              </a:solidFill>
              <a:prstDash val="solid"/>
              <a:round/>
            </a:ln>
            <a:effectLst/>
          </p:spPr>
          <p:txBody>
            <a:bodyPr wrap="square" lIns="45718" tIns="45718" rIns="45718" bIns="45718" numCol="1" anchor="t">
              <a:noAutofit/>
            </a:bodyPr>
            <a:lstStyle/>
            <a:p>
              <a:pPr/>
            </a:p>
          </p:txBody>
        </p:sp>
      </p:grpSp>
      <p:sp>
        <p:nvSpPr>
          <p:cNvPr id="3951" name="Shape 3933"/>
          <p:cNvSpPr/>
          <p:nvPr/>
        </p:nvSpPr>
        <p:spPr>
          <a:xfrm>
            <a:off x="3340100" y="5359400"/>
            <a:ext cx="2044700" cy="381000"/>
          </a:xfrm>
          <a:prstGeom prst="ellipse">
            <a:avLst/>
          </a:prstGeom>
          <a:solidFill>
            <a:srgbClr val="FFFF00"/>
          </a:solidFill>
          <a:ln>
            <a:solidFill>
              <a:srgbClr val="000000"/>
            </a:solidFill>
          </a:ln>
        </p:spPr>
        <p:txBody>
          <a:bodyPr lIns="45718" tIns="45718" rIns="45718" bIns="45718"/>
          <a:lstStyle/>
          <a:p>
            <a:pPr>
              <a:defRPr sz="1800">
                <a:latin typeface="Gill Sans MT"/>
                <a:ea typeface="Gill Sans MT"/>
                <a:cs typeface="Gill Sans MT"/>
                <a:sym typeface="Gill Sans MT"/>
              </a:defRPr>
            </a:pPr>
          </a:p>
        </p:txBody>
      </p:sp>
      <p:sp>
        <p:nvSpPr>
          <p:cNvPr id="3952" name="Shape 3934"/>
          <p:cNvSpPr txBox="1"/>
          <p:nvPr/>
        </p:nvSpPr>
        <p:spPr>
          <a:xfrm>
            <a:off x="3555998" y="5333998"/>
            <a:ext cx="1220844" cy="396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i="1" sz="2000">
                <a:latin typeface="Gill Sans MT"/>
                <a:ea typeface="Gill Sans MT"/>
                <a:cs typeface="Gill Sans MT"/>
                <a:sym typeface="Gill Sans MT"/>
              </a:defRPr>
            </a:lvl1pPr>
          </a:lstStyle>
          <a:p>
            <a:pPr/>
            <a:r>
              <a:t>regional net</a:t>
            </a:r>
          </a:p>
        </p:txBody>
      </p:sp>
      <p:sp>
        <p:nvSpPr>
          <p:cNvPr id="3953" name="Shape 3935"/>
          <p:cNvSpPr/>
          <p:nvPr/>
        </p:nvSpPr>
        <p:spPr>
          <a:xfrm rot="5400000">
            <a:off x="867560" y="3736180"/>
            <a:ext cx="1252549" cy="381011"/>
          </a:xfrm>
          <a:prstGeom prst="ellipse">
            <a:avLst/>
          </a:prstGeom>
          <a:solidFill>
            <a:srgbClr val="FFFF00"/>
          </a:solidFill>
          <a:ln>
            <a:solidFill>
              <a:srgbClr val="000000"/>
            </a:solidFill>
          </a:ln>
        </p:spPr>
        <p:txBody>
          <a:bodyPr lIns="45718" tIns="45718" rIns="45718" bIns="45718"/>
          <a:lstStyle/>
          <a:p>
            <a:pPr>
              <a:defRPr sz="1800">
                <a:latin typeface="Gill Sans MT"/>
                <a:ea typeface="Gill Sans MT"/>
                <a:cs typeface="Gill Sans MT"/>
                <a:sym typeface="Gill Sans MT"/>
              </a:defRPr>
            </a:pPr>
          </a:p>
        </p:txBody>
      </p:sp>
      <p:sp>
        <p:nvSpPr>
          <p:cNvPr id="3954" name="Shape 3936"/>
          <p:cNvSpPr/>
          <p:nvPr/>
        </p:nvSpPr>
        <p:spPr>
          <a:xfrm flipV="1">
            <a:off x="1688387" y="3732214"/>
            <a:ext cx="497780" cy="139824"/>
          </a:xfrm>
          <a:prstGeom prst="line">
            <a:avLst/>
          </a:prstGeom>
          <a:ln>
            <a:solidFill>
              <a:srgbClr val="000000"/>
            </a:solidFill>
          </a:ln>
        </p:spPr>
        <p:txBody>
          <a:bodyPr lIns="45718" tIns="45718" rIns="45718" bIns="45718"/>
          <a:lstStyle/>
          <a:p>
            <a:pPr/>
          </a:p>
        </p:txBody>
      </p:sp>
      <p:sp>
        <p:nvSpPr>
          <p:cNvPr id="3955" name="Shape 3937"/>
          <p:cNvSpPr/>
          <p:nvPr/>
        </p:nvSpPr>
        <p:spPr>
          <a:xfrm>
            <a:off x="1685924" y="4111622"/>
            <a:ext cx="466730" cy="269881"/>
          </a:xfrm>
          <a:prstGeom prst="line">
            <a:avLst/>
          </a:prstGeom>
          <a:ln>
            <a:solidFill>
              <a:srgbClr val="000000"/>
            </a:solidFill>
          </a:ln>
        </p:spPr>
        <p:txBody>
          <a:bodyPr lIns="45718" tIns="45718" rIns="45718" bIns="45718"/>
          <a:lstStyle/>
          <a:p>
            <a:pPr/>
          </a:p>
        </p:txBody>
      </p:sp>
      <p:sp>
        <p:nvSpPr>
          <p:cNvPr id="3956" name="Shape 3938"/>
          <p:cNvSpPr/>
          <p:nvPr/>
        </p:nvSpPr>
        <p:spPr>
          <a:xfrm>
            <a:off x="1866900" y="3429000"/>
            <a:ext cx="6096000" cy="673100"/>
          </a:xfrm>
          <a:prstGeom prst="ellipse">
            <a:avLst/>
          </a:prstGeom>
          <a:solidFill>
            <a:srgbClr val="FF6600">
              <a:alpha val="70195"/>
            </a:srgbClr>
          </a:solidFill>
          <a:ln>
            <a:solidFill>
              <a:srgbClr val="000000"/>
            </a:solidFill>
          </a:ln>
        </p:spPr>
        <p:txBody>
          <a:bodyPr lIns="45718" tIns="45718" rIns="45718" bIns="45718"/>
          <a:lstStyle/>
          <a:p>
            <a:pPr>
              <a:defRPr sz="1800">
                <a:latin typeface="Gill Sans MT"/>
                <a:ea typeface="Gill Sans MT"/>
                <a:cs typeface="Gill Sans MT"/>
                <a:sym typeface="Gill Sans MT"/>
              </a:defRPr>
            </a:pPr>
          </a:p>
        </p:txBody>
      </p:sp>
      <p:sp>
        <p:nvSpPr>
          <p:cNvPr id="3957" name="Shape 3939"/>
          <p:cNvSpPr txBox="1"/>
          <p:nvPr/>
        </p:nvSpPr>
        <p:spPr>
          <a:xfrm>
            <a:off x="3113084" y="3541712"/>
            <a:ext cx="2278292"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i="1" sz="1800">
                <a:solidFill>
                  <a:srgbClr val="FFFFFF"/>
                </a:solidFill>
                <a:latin typeface="Gill Sans MT"/>
                <a:ea typeface="Gill Sans MT"/>
                <a:cs typeface="Gill Sans MT"/>
                <a:sym typeface="Gill Sans MT"/>
              </a:defRPr>
            </a:lvl1pPr>
          </a:lstStyle>
          <a:p>
            <a:pPr/>
            <a:r>
              <a:t>Content provider network</a:t>
            </a:r>
          </a:p>
        </p:txBody>
      </p:sp>
      <p:sp>
        <p:nvSpPr>
          <p:cNvPr id="3958" name="Shape 3940"/>
          <p:cNvSpPr/>
          <p:nvPr/>
        </p:nvSpPr>
        <p:spPr>
          <a:xfrm flipH="1">
            <a:off x="6540499" y="2867023"/>
            <a:ext cx="150818" cy="609607"/>
          </a:xfrm>
          <a:prstGeom prst="line">
            <a:avLst/>
          </a:prstGeom>
          <a:ln>
            <a:solidFill>
              <a:srgbClr val="000000"/>
            </a:solidFill>
          </a:ln>
        </p:spPr>
        <p:txBody>
          <a:bodyPr lIns="45718" tIns="45718" rIns="45718" bIns="45718"/>
          <a:lstStyle/>
          <a:p>
            <a:pPr/>
          </a:p>
        </p:txBody>
      </p:sp>
      <p:sp>
        <p:nvSpPr>
          <p:cNvPr id="3959" name="Shape 3941"/>
          <p:cNvSpPr/>
          <p:nvPr/>
        </p:nvSpPr>
        <p:spPr>
          <a:xfrm flipH="1">
            <a:off x="7070724" y="3221033"/>
            <a:ext cx="142881" cy="306392"/>
          </a:xfrm>
          <a:prstGeom prst="line">
            <a:avLst/>
          </a:prstGeom>
          <a:ln>
            <a:solidFill>
              <a:srgbClr val="000000"/>
            </a:solidFill>
          </a:ln>
        </p:spPr>
        <p:txBody>
          <a:bodyPr lIns="45718" tIns="45718" rIns="45718" bIns="45718"/>
          <a:lstStyle/>
          <a:p>
            <a:pPr/>
          </a:p>
        </p:txBody>
      </p:sp>
      <p:sp>
        <p:nvSpPr>
          <p:cNvPr id="3960" name="Shape 3942"/>
          <p:cNvSpPr/>
          <p:nvPr/>
        </p:nvSpPr>
        <p:spPr>
          <a:xfrm flipH="1">
            <a:off x="5773737" y="3205158"/>
            <a:ext cx="111131" cy="244480"/>
          </a:xfrm>
          <a:prstGeom prst="line">
            <a:avLst/>
          </a:prstGeom>
          <a:ln w="38100">
            <a:solidFill>
              <a:srgbClr val="CC0000"/>
            </a:solidFill>
          </a:ln>
        </p:spPr>
        <p:txBody>
          <a:bodyPr lIns="45718" tIns="45718" rIns="45718" bIns="45718"/>
          <a:lstStyle/>
          <a:p>
            <a:pPr/>
          </a:p>
        </p:txBody>
      </p:sp>
      <p:sp>
        <p:nvSpPr>
          <p:cNvPr id="3961" name="Shape 3943"/>
          <p:cNvSpPr/>
          <p:nvPr/>
        </p:nvSpPr>
        <p:spPr>
          <a:xfrm>
            <a:off x="2682873" y="3008309"/>
            <a:ext cx="76206" cy="519118"/>
          </a:xfrm>
          <a:prstGeom prst="line">
            <a:avLst/>
          </a:prstGeom>
          <a:ln w="38100">
            <a:solidFill>
              <a:srgbClr val="CC0000"/>
            </a:solidFill>
          </a:ln>
        </p:spPr>
        <p:txBody>
          <a:bodyPr lIns="45718" tIns="45718" rIns="45718" bIns="45718"/>
          <a:lstStyle/>
          <a:p>
            <a:pPr/>
          </a:p>
        </p:txBody>
      </p:sp>
      <p:sp>
        <p:nvSpPr>
          <p:cNvPr id="3962" name="Shape 3944"/>
          <p:cNvSpPr/>
          <p:nvPr/>
        </p:nvSpPr>
        <p:spPr>
          <a:xfrm>
            <a:off x="3413123" y="4049711"/>
            <a:ext cx="239716" cy="339731"/>
          </a:xfrm>
          <a:prstGeom prst="line">
            <a:avLst/>
          </a:prstGeom>
          <a:ln w="38100">
            <a:solidFill>
              <a:srgbClr val="CC0000"/>
            </a:solidFill>
          </a:ln>
        </p:spPr>
        <p:txBody>
          <a:bodyPr lIns="45718" tIns="45718" rIns="45718" bIns="45718"/>
          <a:lstStyle/>
          <a:p>
            <a:pPr/>
          </a:p>
        </p:txBody>
      </p:sp>
      <p:sp>
        <p:nvSpPr>
          <p:cNvPr id="3963" name="Shape 3945"/>
          <p:cNvSpPr/>
          <p:nvPr/>
        </p:nvSpPr>
        <p:spPr>
          <a:xfrm>
            <a:off x="2303459" y="2651124"/>
            <a:ext cx="14291" cy="941389"/>
          </a:xfrm>
          <a:prstGeom prst="line">
            <a:avLst/>
          </a:prstGeom>
          <a:ln>
            <a:solidFill>
              <a:srgbClr val="000000"/>
            </a:solidFill>
          </a:ln>
        </p:spPr>
        <p:txBody>
          <a:bodyPr lIns="45718" tIns="45718" rIns="45718" bIns="45718"/>
          <a:lstStyle/>
          <a:p>
            <a:pPr/>
          </a:p>
        </p:txBody>
      </p:sp>
      <p:sp>
        <p:nvSpPr>
          <p:cNvPr id="3964" name="Shape 3946"/>
          <p:cNvSpPr/>
          <p:nvPr/>
        </p:nvSpPr>
        <p:spPr>
          <a:xfrm flipH="1">
            <a:off x="1693858" y="3935411"/>
            <a:ext cx="528643" cy="117481"/>
          </a:xfrm>
          <a:prstGeom prst="line">
            <a:avLst/>
          </a:prstGeom>
          <a:ln>
            <a:solidFill>
              <a:srgbClr val="000000"/>
            </a:solidFill>
          </a:ln>
        </p:spPr>
        <p:txBody>
          <a:bodyPr lIns="45718" tIns="45718" rIns="45718" bIns="45718"/>
          <a:lstStyle/>
          <a:p>
            <a:pPr/>
          </a:p>
        </p:txBody>
      </p:sp>
      <p:sp>
        <p:nvSpPr>
          <p:cNvPr id="3965" name="Shape 3947"/>
          <p:cNvSpPr/>
          <p:nvPr/>
        </p:nvSpPr>
        <p:spPr>
          <a:xfrm flipH="1" flipV="1">
            <a:off x="7713660" y="3903661"/>
            <a:ext cx="400056" cy="282581"/>
          </a:xfrm>
          <a:prstGeom prst="line">
            <a:avLst/>
          </a:prstGeom>
          <a:ln>
            <a:solidFill>
              <a:srgbClr val="000000"/>
            </a:solidFill>
          </a:ln>
        </p:spPr>
        <p:txBody>
          <a:bodyPr lIns="45718" tIns="45718" rIns="45718" bIns="45718"/>
          <a:lstStyle/>
          <a:p>
            <a:pPr/>
          </a:p>
        </p:txBody>
      </p:sp>
      <p:sp>
        <p:nvSpPr>
          <p:cNvPr id="3966" name="Shape 3948"/>
          <p:cNvSpPr/>
          <p:nvPr/>
        </p:nvSpPr>
        <p:spPr>
          <a:xfrm flipH="1" flipV="1">
            <a:off x="7624760" y="3929062"/>
            <a:ext cx="628656" cy="1214443"/>
          </a:xfrm>
          <a:prstGeom prst="line">
            <a:avLst/>
          </a:prstGeom>
          <a:ln>
            <a:solidFill>
              <a:srgbClr val="000000"/>
            </a:solidFill>
          </a:ln>
        </p:spPr>
        <p:txBody>
          <a:bodyPr lIns="45718" tIns="45718" rIns="45718" bIns="45718"/>
          <a:lstStyle/>
          <a:p>
            <a:pPr/>
          </a:p>
        </p:txBody>
      </p:sp>
      <p:sp>
        <p:nvSpPr>
          <p:cNvPr id="3967" name="Shape 3949"/>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3968" name="Shape 3950"/>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0" name="Shape 3952"/>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3971" name="Shape 3953"/>
          <p:cNvSpPr txBox="1"/>
          <p:nvPr>
            <p:ph type="title" idx="4294967295"/>
          </p:nvPr>
        </p:nvSpPr>
        <p:spPr>
          <a:xfrm>
            <a:off x="255587" y="165100"/>
            <a:ext cx="8096251" cy="650875"/>
          </a:xfrm>
          <a:prstGeom prst="rect">
            <a:avLst/>
          </a:prstGeom>
        </p:spPr>
        <p:txBody>
          <a:bodyPr/>
          <a:lstStyle>
            <a:lvl1pPr>
              <a:defRPr sz="3600"/>
            </a:lvl1pPr>
          </a:lstStyle>
          <a:p>
            <a:pPr/>
            <a:r>
              <a:t>Internet structure: network of networks</a:t>
            </a:r>
          </a:p>
        </p:txBody>
      </p:sp>
      <p:sp>
        <p:nvSpPr>
          <p:cNvPr id="3972" name="Shape 3954"/>
          <p:cNvSpPr txBox="1"/>
          <p:nvPr>
            <p:ph type="body" idx="4294967295"/>
          </p:nvPr>
        </p:nvSpPr>
        <p:spPr>
          <a:xfrm>
            <a:off x="-1" y="5149850"/>
            <a:ext cx="8440740" cy="4648200"/>
          </a:xfrm>
          <a:prstGeom prst="rect">
            <a:avLst/>
          </a:prstGeom>
        </p:spPr>
        <p:txBody>
          <a:bodyPr/>
          <a:lstStyle/>
          <a:p>
            <a:pPr>
              <a:spcBef>
                <a:spcPts val="500"/>
              </a:spcBef>
              <a:buSzPct val="75000"/>
              <a:buChar char="❖"/>
              <a:defRPr sz="2400"/>
            </a:pPr>
            <a:r>
              <a:t>at center: small # of well-connected large networks</a:t>
            </a:r>
          </a:p>
          <a:p>
            <a:pPr lvl="1" marL="742950" indent="-285750">
              <a:lnSpc>
                <a:spcPct val="100000"/>
              </a:lnSpc>
              <a:spcBef>
                <a:spcPts val="0"/>
              </a:spcBef>
              <a:defRPr sz="2000">
                <a:solidFill>
                  <a:srgbClr val="CC0000"/>
                </a:solidFill>
              </a:defRPr>
            </a:pPr>
            <a:r>
              <a:t>“tier-1” commercial ISPs</a:t>
            </a:r>
            <a:r>
              <a:rPr>
                <a:solidFill>
                  <a:srgbClr val="FF0000"/>
                </a:solidFill>
              </a:rPr>
              <a:t> </a:t>
            </a:r>
            <a:r>
              <a:rPr>
                <a:solidFill>
                  <a:srgbClr val="000000"/>
                </a:solidFill>
              </a:rPr>
              <a:t>(e.g., Level 3, Sprint, AT&amp;T, NTT), national &amp; international coverage</a:t>
            </a:r>
          </a:p>
          <a:p>
            <a:pPr lvl="1" marL="742950" indent="-285750">
              <a:lnSpc>
                <a:spcPct val="100000"/>
              </a:lnSpc>
              <a:spcBef>
                <a:spcPts val="0"/>
              </a:spcBef>
              <a:defRPr sz="2000">
                <a:solidFill>
                  <a:srgbClr val="CC0000"/>
                </a:solidFill>
              </a:defRPr>
            </a:pPr>
            <a:r>
              <a:t>content provider network </a:t>
            </a:r>
            <a:r>
              <a:rPr>
                <a:solidFill>
                  <a:srgbClr val="000000"/>
                </a:solidFill>
              </a:rPr>
              <a:t>(e.g, Google): private network that connects it data centers to Internet, often bypassing tier-1, regional ISPs</a:t>
            </a:r>
          </a:p>
        </p:txBody>
      </p:sp>
      <p:pic>
        <p:nvPicPr>
          <p:cNvPr id="3973" name="image4.png" descr="image4.png"/>
          <p:cNvPicPr>
            <a:picLocks noChangeAspect="1"/>
          </p:cNvPicPr>
          <p:nvPr/>
        </p:nvPicPr>
        <p:blipFill>
          <a:blip r:embed="rId2">
            <a:extLst/>
          </a:blip>
          <a:stretch>
            <a:fillRect/>
          </a:stretch>
        </p:blipFill>
        <p:spPr>
          <a:xfrm>
            <a:off x="327025" y="674687"/>
            <a:ext cx="7769225" cy="173043"/>
          </a:xfrm>
          <a:prstGeom prst="rect">
            <a:avLst/>
          </a:prstGeom>
          <a:ln w="12700">
            <a:miter lim="400000"/>
          </a:ln>
        </p:spPr>
      </p:pic>
      <p:sp>
        <p:nvSpPr>
          <p:cNvPr id="3974" name="Shape 3956"/>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grpSp>
        <p:nvGrpSpPr>
          <p:cNvPr id="4051" name="Group 4033"/>
          <p:cNvGrpSpPr/>
          <p:nvPr/>
        </p:nvGrpSpPr>
        <p:grpSpPr>
          <a:xfrm>
            <a:off x="1054094" y="1038645"/>
            <a:ext cx="7658118" cy="3984217"/>
            <a:chOff x="-2" y="-1"/>
            <a:chExt cx="7658116" cy="3984215"/>
          </a:xfrm>
        </p:grpSpPr>
        <p:grpSp>
          <p:nvGrpSpPr>
            <p:cNvPr id="3977" name="Group 3959"/>
            <p:cNvGrpSpPr/>
            <p:nvPr/>
          </p:nvGrpSpPr>
          <p:grpSpPr>
            <a:xfrm>
              <a:off x="973314" y="3352374"/>
              <a:ext cx="844907" cy="631841"/>
              <a:chOff x="0" y="0"/>
              <a:chExt cx="844905" cy="631839"/>
            </a:xfrm>
          </p:grpSpPr>
          <p:sp>
            <p:nvSpPr>
              <p:cNvPr id="3975" name="Shape 3957"/>
              <p:cNvSpPr/>
              <p:nvPr/>
            </p:nvSpPr>
            <p:spPr>
              <a:xfrm>
                <a:off x="-1" y="-1"/>
                <a:ext cx="844907" cy="631840"/>
              </a:xfrm>
              <a:prstGeom prst="ellipse">
                <a:avLst/>
              </a:prstGeom>
              <a:solidFill>
                <a:srgbClr val="00FFFF"/>
              </a:solidFill>
              <a:ln w="9525" cap="flat">
                <a:solidFill>
                  <a:srgbClr val="000000"/>
                </a:solidFill>
                <a:prstDash val="solid"/>
                <a:round/>
              </a:ln>
              <a:effectLst/>
            </p:spPr>
            <p:txBody>
              <a:bodyPr wrap="square" lIns="45718" tIns="45718" rIns="45718" bIns="45718" numCol="1" anchor="ctr">
                <a:noAutofit/>
              </a:bodyPr>
              <a:lstStyle/>
              <a:p>
                <a:pPr algn="ctr">
                  <a:defRPr sz="1600">
                    <a:latin typeface="Gill Sans MT"/>
                    <a:ea typeface="Gill Sans MT"/>
                    <a:cs typeface="Gill Sans MT"/>
                    <a:sym typeface="Gill Sans MT"/>
                  </a:defRPr>
                </a:pPr>
              </a:p>
            </p:txBody>
          </p:sp>
          <p:sp>
            <p:nvSpPr>
              <p:cNvPr id="3976" name="Shape 3958"/>
              <p:cNvSpPr txBox="1"/>
              <p:nvPr/>
            </p:nvSpPr>
            <p:spPr>
              <a:xfrm>
                <a:off x="111168" y="28895"/>
                <a:ext cx="622555" cy="574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sz="1600">
                    <a:latin typeface="Gill Sans MT"/>
                    <a:ea typeface="Gill Sans MT"/>
                    <a:cs typeface="Gill Sans MT"/>
                    <a:sym typeface="Gill Sans MT"/>
                  </a:defRPr>
                </a:pPr>
                <a:r>
                  <a:t>access</a:t>
                </a:r>
              </a:p>
              <a:p>
                <a:pPr algn="ctr">
                  <a:defRPr sz="1600">
                    <a:latin typeface="Gill Sans MT"/>
                    <a:ea typeface="Gill Sans MT"/>
                    <a:cs typeface="Gill Sans MT"/>
                    <a:sym typeface="Gill Sans MT"/>
                  </a:defRPr>
                </a:pPr>
                <a:r>
                  <a:t>ISP</a:t>
                </a:r>
              </a:p>
            </p:txBody>
          </p:sp>
        </p:grpSp>
        <p:grpSp>
          <p:nvGrpSpPr>
            <p:cNvPr id="3980" name="Group 3962"/>
            <p:cNvGrpSpPr/>
            <p:nvPr/>
          </p:nvGrpSpPr>
          <p:grpSpPr>
            <a:xfrm>
              <a:off x="-3" y="3352374"/>
              <a:ext cx="844905" cy="631841"/>
              <a:chOff x="-1" y="0"/>
              <a:chExt cx="844904" cy="631839"/>
            </a:xfrm>
          </p:grpSpPr>
          <p:sp>
            <p:nvSpPr>
              <p:cNvPr id="3978" name="Shape 3960"/>
              <p:cNvSpPr/>
              <p:nvPr/>
            </p:nvSpPr>
            <p:spPr>
              <a:xfrm>
                <a:off x="-2" y="-1"/>
                <a:ext cx="844906" cy="631840"/>
              </a:xfrm>
              <a:prstGeom prst="ellipse">
                <a:avLst/>
              </a:prstGeom>
              <a:solidFill>
                <a:srgbClr val="00FFFF"/>
              </a:solidFill>
              <a:ln w="9525" cap="flat">
                <a:solidFill>
                  <a:srgbClr val="000000"/>
                </a:solidFill>
                <a:prstDash val="solid"/>
                <a:round/>
              </a:ln>
              <a:effectLst/>
            </p:spPr>
            <p:txBody>
              <a:bodyPr wrap="square" lIns="45718" tIns="45718" rIns="45718" bIns="45718" numCol="1" anchor="ctr">
                <a:noAutofit/>
              </a:bodyPr>
              <a:lstStyle/>
              <a:p>
                <a:pPr algn="ctr">
                  <a:defRPr sz="1600">
                    <a:latin typeface="Gill Sans MT"/>
                    <a:ea typeface="Gill Sans MT"/>
                    <a:cs typeface="Gill Sans MT"/>
                    <a:sym typeface="Gill Sans MT"/>
                  </a:defRPr>
                </a:pPr>
              </a:p>
            </p:txBody>
          </p:sp>
          <p:sp>
            <p:nvSpPr>
              <p:cNvPr id="3979" name="Shape 3961"/>
              <p:cNvSpPr txBox="1"/>
              <p:nvPr/>
            </p:nvSpPr>
            <p:spPr>
              <a:xfrm>
                <a:off x="111169" y="28895"/>
                <a:ext cx="622555" cy="574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sz="1600">
                    <a:latin typeface="Gill Sans MT"/>
                    <a:ea typeface="Gill Sans MT"/>
                    <a:cs typeface="Gill Sans MT"/>
                    <a:sym typeface="Gill Sans MT"/>
                  </a:defRPr>
                </a:pPr>
                <a:r>
                  <a:t>access</a:t>
                </a:r>
              </a:p>
              <a:p>
                <a:pPr algn="ctr">
                  <a:defRPr sz="1600">
                    <a:latin typeface="Gill Sans MT"/>
                    <a:ea typeface="Gill Sans MT"/>
                    <a:cs typeface="Gill Sans MT"/>
                    <a:sym typeface="Gill Sans MT"/>
                  </a:defRPr>
                </a:pPr>
                <a:r>
                  <a:t>ISP</a:t>
                </a:r>
              </a:p>
            </p:txBody>
          </p:sp>
        </p:grpSp>
        <p:grpSp>
          <p:nvGrpSpPr>
            <p:cNvPr id="3983" name="Group 3965"/>
            <p:cNvGrpSpPr/>
            <p:nvPr/>
          </p:nvGrpSpPr>
          <p:grpSpPr>
            <a:xfrm>
              <a:off x="4866576" y="3352374"/>
              <a:ext cx="844907" cy="631841"/>
              <a:chOff x="0" y="0"/>
              <a:chExt cx="844905" cy="631839"/>
            </a:xfrm>
          </p:grpSpPr>
          <p:sp>
            <p:nvSpPr>
              <p:cNvPr id="3981" name="Shape 3963"/>
              <p:cNvSpPr/>
              <p:nvPr/>
            </p:nvSpPr>
            <p:spPr>
              <a:xfrm>
                <a:off x="-1" y="-1"/>
                <a:ext cx="844907" cy="631840"/>
              </a:xfrm>
              <a:prstGeom prst="ellipse">
                <a:avLst/>
              </a:prstGeom>
              <a:solidFill>
                <a:srgbClr val="00FFFF"/>
              </a:solidFill>
              <a:ln w="9525" cap="flat">
                <a:solidFill>
                  <a:srgbClr val="000000"/>
                </a:solidFill>
                <a:prstDash val="solid"/>
                <a:round/>
              </a:ln>
              <a:effectLst/>
            </p:spPr>
            <p:txBody>
              <a:bodyPr wrap="square" lIns="45718" tIns="45718" rIns="45718" bIns="45718" numCol="1" anchor="ctr">
                <a:noAutofit/>
              </a:bodyPr>
              <a:lstStyle/>
              <a:p>
                <a:pPr algn="ctr">
                  <a:defRPr sz="1600">
                    <a:latin typeface="Gill Sans MT"/>
                    <a:ea typeface="Gill Sans MT"/>
                    <a:cs typeface="Gill Sans MT"/>
                    <a:sym typeface="Gill Sans MT"/>
                  </a:defRPr>
                </a:pPr>
              </a:p>
            </p:txBody>
          </p:sp>
          <p:sp>
            <p:nvSpPr>
              <p:cNvPr id="3982" name="Shape 3964"/>
              <p:cNvSpPr txBox="1"/>
              <p:nvPr/>
            </p:nvSpPr>
            <p:spPr>
              <a:xfrm>
                <a:off x="111168" y="28895"/>
                <a:ext cx="622555" cy="574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sz="1600">
                    <a:latin typeface="Gill Sans MT"/>
                    <a:ea typeface="Gill Sans MT"/>
                    <a:cs typeface="Gill Sans MT"/>
                    <a:sym typeface="Gill Sans MT"/>
                  </a:defRPr>
                </a:pPr>
                <a:r>
                  <a:t>access</a:t>
                </a:r>
              </a:p>
              <a:p>
                <a:pPr algn="ctr">
                  <a:defRPr sz="1600">
                    <a:latin typeface="Gill Sans MT"/>
                    <a:ea typeface="Gill Sans MT"/>
                    <a:cs typeface="Gill Sans MT"/>
                    <a:sym typeface="Gill Sans MT"/>
                  </a:defRPr>
                </a:pPr>
                <a:r>
                  <a:t>ISP</a:t>
                </a:r>
              </a:p>
            </p:txBody>
          </p:sp>
        </p:grpSp>
        <p:grpSp>
          <p:nvGrpSpPr>
            <p:cNvPr id="3986" name="Group 3968"/>
            <p:cNvGrpSpPr/>
            <p:nvPr/>
          </p:nvGrpSpPr>
          <p:grpSpPr>
            <a:xfrm>
              <a:off x="3893261" y="3352374"/>
              <a:ext cx="844907" cy="631841"/>
              <a:chOff x="0" y="0"/>
              <a:chExt cx="844905" cy="631839"/>
            </a:xfrm>
          </p:grpSpPr>
          <p:sp>
            <p:nvSpPr>
              <p:cNvPr id="3984" name="Shape 3966"/>
              <p:cNvSpPr/>
              <p:nvPr/>
            </p:nvSpPr>
            <p:spPr>
              <a:xfrm>
                <a:off x="-1" y="-1"/>
                <a:ext cx="844907" cy="631840"/>
              </a:xfrm>
              <a:prstGeom prst="ellipse">
                <a:avLst/>
              </a:prstGeom>
              <a:solidFill>
                <a:srgbClr val="00FFFF"/>
              </a:solidFill>
              <a:ln w="9525" cap="flat">
                <a:solidFill>
                  <a:srgbClr val="000000"/>
                </a:solidFill>
                <a:prstDash val="solid"/>
                <a:round/>
              </a:ln>
              <a:effectLst/>
            </p:spPr>
            <p:txBody>
              <a:bodyPr wrap="square" lIns="45718" tIns="45718" rIns="45718" bIns="45718" numCol="1" anchor="ctr">
                <a:noAutofit/>
              </a:bodyPr>
              <a:lstStyle/>
              <a:p>
                <a:pPr algn="ctr">
                  <a:defRPr sz="1600">
                    <a:latin typeface="Gill Sans MT"/>
                    <a:ea typeface="Gill Sans MT"/>
                    <a:cs typeface="Gill Sans MT"/>
                    <a:sym typeface="Gill Sans MT"/>
                  </a:defRPr>
                </a:pPr>
              </a:p>
            </p:txBody>
          </p:sp>
          <p:sp>
            <p:nvSpPr>
              <p:cNvPr id="3985" name="Shape 3967"/>
              <p:cNvSpPr txBox="1"/>
              <p:nvPr/>
            </p:nvSpPr>
            <p:spPr>
              <a:xfrm>
                <a:off x="111168" y="28895"/>
                <a:ext cx="622555" cy="574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sz="1600">
                    <a:latin typeface="Gill Sans MT"/>
                    <a:ea typeface="Gill Sans MT"/>
                    <a:cs typeface="Gill Sans MT"/>
                    <a:sym typeface="Gill Sans MT"/>
                  </a:defRPr>
                </a:pPr>
                <a:r>
                  <a:t>access</a:t>
                </a:r>
              </a:p>
              <a:p>
                <a:pPr algn="ctr">
                  <a:defRPr sz="1600">
                    <a:latin typeface="Gill Sans MT"/>
                    <a:ea typeface="Gill Sans MT"/>
                    <a:cs typeface="Gill Sans MT"/>
                    <a:sym typeface="Gill Sans MT"/>
                  </a:defRPr>
                </a:pPr>
                <a:r>
                  <a:t>ISP</a:t>
                </a:r>
              </a:p>
            </p:txBody>
          </p:sp>
        </p:grpSp>
        <p:grpSp>
          <p:nvGrpSpPr>
            <p:cNvPr id="3989" name="Group 3971"/>
            <p:cNvGrpSpPr/>
            <p:nvPr/>
          </p:nvGrpSpPr>
          <p:grpSpPr>
            <a:xfrm>
              <a:off x="2919945" y="3352374"/>
              <a:ext cx="844907" cy="631841"/>
              <a:chOff x="0" y="0"/>
              <a:chExt cx="844905" cy="631839"/>
            </a:xfrm>
          </p:grpSpPr>
          <p:sp>
            <p:nvSpPr>
              <p:cNvPr id="3987" name="Shape 3969"/>
              <p:cNvSpPr/>
              <p:nvPr/>
            </p:nvSpPr>
            <p:spPr>
              <a:xfrm>
                <a:off x="-1" y="-1"/>
                <a:ext cx="844907" cy="631840"/>
              </a:xfrm>
              <a:prstGeom prst="ellipse">
                <a:avLst/>
              </a:prstGeom>
              <a:solidFill>
                <a:srgbClr val="00FFFF"/>
              </a:solidFill>
              <a:ln w="9525" cap="flat">
                <a:solidFill>
                  <a:srgbClr val="000000"/>
                </a:solidFill>
                <a:prstDash val="solid"/>
                <a:round/>
              </a:ln>
              <a:effectLst/>
            </p:spPr>
            <p:txBody>
              <a:bodyPr wrap="square" lIns="45718" tIns="45718" rIns="45718" bIns="45718" numCol="1" anchor="ctr">
                <a:noAutofit/>
              </a:bodyPr>
              <a:lstStyle/>
              <a:p>
                <a:pPr algn="ctr">
                  <a:defRPr sz="1600">
                    <a:latin typeface="Gill Sans MT"/>
                    <a:ea typeface="Gill Sans MT"/>
                    <a:cs typeface="Gill Sans MT"/>
                    <a:sym typeface="Gill Sans MT"/>
                  </a:defRPr>
                </a:pPr>
              </a:p>
            </p:txBody>
          </p:sp>
          <p:sp>
            <p:nvSpPr>
              <p:cNvPr id="3988" name="Shape 3970"/>
              <p:cNvSpPr txBox="1"/>
              <p:nvPr/>
            </p:nvSpPr>
            <p:spPr>
              <a:xfrm>
                <a:off x="111168" y="28895"/>
                <a:ext cx="622555" cy="574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sz="1600">
                    <a:latin typeface="Gill Sans MT"/>
                    <a:ea typeface="Gill Sans MT"/>
                    <a:cs typeface="Gill Sans MT"/>
                    <a:sym typeface="Gill Sans MT"/>
                  </a:defRPr>
                </a:pPr>
                <a:r>
                  <a:t>access</a:t>
                </a:r>
              </a:p>
              <a:p>
                <a:pPr algn="ctr">
                  <a:defRPr sz="1600">
                    <a:latin typeface="Gill Sans MT"/>
                    <a:ea typeface="Gill Sans MT"/>
                    <a:cs typeface="Gill Sans MT"/>
                    <a:sym typeface="Gill Sans MT"/>
                  </a:defRPr>
                </a:pPr>
                <a:r>
                  <a:t>ISP</a:t>
                </a:r>
              </a:p>
            </p:txBody>
          </p:sp>
        </p:grpSp>
        <p:grpSp>
          <p:nvGrpSpPr>
            <p:cNvPr id="3992" name="Group 3974"/>
            <p:cNvGrpSpPr/>
            <p:nvPr/>
          </p:nvGrpSpPr>
          <p:grpSpPr>
            <a:xfrm>
              <a:off x="1946630" y="3352374"/>
              <a:ext cx="844905" cy="631841"/>
              <a:chOff x="-1" y="0"/>
              <a:chExt cx="844904" cy="631839"/>
            </a:xfrm>
          </p:grpSpPr>
          <p:sp>
            <p:nvSpPr>
              <p:cNvPr id="3990" name="Shape 3972"/>
              <p:cNvSpPr/>
              <p:nvPr/>
            </p:nvSpPr>
            <p:spPr>
              <a:xfrm>
                <a:off x="-2" y="-1"/>
                <a:ext cx="844906" cy="631840"/>
              </a:xfrm>
              <a:prstGeom prst="ellipse">
                <a:avLst/>
              </a:prstGeom>
              <a:solidFill>
                <a:srgbClr val="00FFFF"/>
              </a:solidFill>
              <a:ln w="9525" cap="flat">
                <a:solidFill>
                  <a:srgbClr val="000000"/>
                </a:solidFill>
                <a:prstDash val="solid"/>
                <a:round/>
              </a:ln>
              <a:effectLst/>
            </p:spPr>
            <p:txBody>
              <a:bodyPr wrap="square" lIns="45718" tIns="45718" rIns="45718" bIns="45718" numCol="1" anchor="ctr">
                <a:noAutofit/>
              </a:bodyPr>
              <a:lstStyle/>
              <a:p>
                <a:pPr algn="ctr">
                  <a:defRPr sz="1600">
                    <a:latin typeface="Gill Sans MT"/>
                    <a:ea typeface="Gill Sans MT"/>
                    <a:cs typeface="Gill Sans MT"/>
                    <a:sym typeface="Gill Sans MT"/>
                  </a:defRPr>
                </a:pPr>
              </a:p>
            </p:txBody>
          </p:sp>
          <p:sp>
            <p:nvSpPr>
              <p:cNvPr id="3991" name="Shape 3973"/>
              <p:cNvSpPr txBox="1"/>
              <p:nvPr/>
            </p:nvSpPr>
            <p:spPr>
              <a:xfrm>
                <a:off x="111169" y="28895"/>
                <a:ext cx="622555" cy="574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sz="1600">
                    <a:latin typeface="Gill Sans MT"/>
                    <a:ea typeface="Gill Sans MT"/>
                    <a:cs typeface="Gill Sans MT"/>
                    <a:sym typeface="Gill Sans MT"/>
                  </a:defRPr>
                </a:pPr>
                <a:r>
                  <a:t>access</a:t>
                </a:r>
              </a:p>
              <a:p>
                <a:pPr algn="ctr">
                  <a:defRPr sz="1600">
                    <a:latin typeface="Gill Sans MT"/>
                    <a:ea typeface="Gill Sans MT"/>
                    <a:cs typeface="Gill Sans MT"/>
                    <a:sym typeface="Gill Sans MT"/>
                  </a:defRPr>
                </a:pPr>
                <a:r>
                  <a:t>ISP</a:t>
                </a:r>
              </a:p>
            </p:txBody>
          </p:sp>
        </p:grpSp>
        <p:grpSp>
          <p:nvGrpSpPr>
            <p:cNvPr id="3995" name="Group 3977"/>
            <p:cNvGrpSpPr/>
            <p:nvPr/>
          </p:nvGrpSpPr>
          <p:grpSpPr>
            <a:xfrm>
              <a:off x="5839892" y="3352374"/>
              <a:ext cx="844907" cy="631841"/>
              <a:chOff x="0" y="0"/>
              <a:chExt cx="844905" cy="631839"/>
            </a:xfrm>
          </p:grpSpPr>
          <p:sp>
            <p:nvSpPr>
              <p:cNvPr id="3993" name="Shape 3975"/>
              <p:cNvSpPr/>
              <p:nvPr/>
            </p:nvSpPr>
            <p:spPr>
              <a:xfrm>
                <a:off x="-1" y="-1"/>
                <a:ext cx="844907" cy="631840"/>
              </a:xfrm>
              <a:prstGeom prst="ellipse">
                <a:avLst/>
              </a:prstGeom>
              <a:solidFill>
                <a:srgbClr val="00FFFF"/>
              </a:solidFill>
              <a:ln w="9525" cap="flat">
                <a:solidFill>
                  <a:srgbClr val="000000"/>
                </a:solidFill>
                <a:prstDash val="solid"/>
                <a:round/>
              </a:ln>
              <a:effectLst/>
            </p:spPr>
            <p:txBody>
              <a:bodyPr wrap="square" lIns="45718" tIns="45718" rIns="45718" bIns="45718" numCol="1" anchor="ctr">
                <a:noAutofit/>
              </a:bodyPr>
              <a:lstStyle/>
              <a:p>
                <a:pPr algn="ctr">
                  <a:defRPr sz="1600">
                    <a:latin typeface="Gill Sans MT"/>
                    <a:ea typeface="Gill Sans MT"/>
                    <a:cs typeface="Gill Sans MT"/>
                    <a:sym typeface="Gill Sans MT"/>
                  </a:defRPr>
                </a:pPr>
              </a:p>
            </p:txBody>
          </p:sp>
          <p:sp>
            <p:nvSpPr>
              <p:cNvPr id="3994" name="Shape 3976"/>
              <p:cNvSpPr txBox="1"/>
              <p:nvPr/>
            </p:nvSpPr>
            <p:spPr>
              <a:xfrm>
                <a:off x="111168" y="28895"/>
                <a:ext cx="622555" cy="574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sz="1600">
                    <a:latin typeface="Gill Sans MT"/>
                    <a:ea typeface="Gill Sans MT"/>
                    <a:cs typeface="Gill Sans MT"/>
                    <a:sym typeface="Gill Sans MT"/>
                  </a:defRPr>
                </a:pPr>
                <a:r>
                  <a:t>access</a:t>
                </a:r>
              </a:p>
              <a:p>
                <a:pPr algn="ctr">
                  <a:defRPr sz="1600">
                    <a:latin typeface="Gill Sans MT"/>
                    <a:ea typeface="Gill Sans MT"/>
                    <a:cs typeface="Gill Sans MT"/>
                    <a:sym typeface="Gill Sans MT"/>
                  </a:defRPr>
                </a:pPr>
                <a:r>
                  <a:t>ISP</a:t>
                </a:r>
              </a:p>
            </p:txBody>
          </p:sp>
        </p:grpSp>
        <p:grpSp>
          <p:nvGrpSpPr>
            <p:cNvPr id="3998" name="Group 3980"/>
            <p:cNvGrpSpPr/>
            <p:nvPr/>
          </p:nvGrpSpPr>
          <p:grpSpPr>
            <a:xfrm>
              <a:off x="6813207" y="3352374"/>
              <a:ext cx="844907" cy="631841"/>
              <a:chOff x="0" y="0"/>
              <a:chExt cx="844905" cy="631839"/>
            </a:xfrm>
          </p:grpSpPr>
          <p:sp>
            <p:nvSpPr>
              <p:cNvPr id="3996" name="Shape 3978"/>
              <p:cNvSpPr/>
              <p:nvPr/>
            </p:nvSpPr>
            <p:spPr>
              <a:xfrm>
                <a:off x="-1" y="-1"/>
                <a:ext cx="844907" cy="631840"/>
              </a:xfrm>
              <a:prstGeom prst="ellipse">
                <a:avLst/>
              </a:prstGeom>
              <a:solidFill>
                <a:srgbClr val="00FFFF"/>
              </a:solidFill>
              <a:ln w="9525" cap="flat">
                <a:solidFill>
                  <a:srgbClr val="000000"/>
                </a:solidFill>
                <a:prstDash val="solid"/>
                <a:round/>
              </a:ln>
              <a:effectLst/>
            </p:spPr>
            <p:txBody>
              <a:bodyPr wrap="square" lIns="45718" tIns="45718" rIns="45718" bIns="45718" numCol="1" anchor="ctr">
                <a:noAutofit/>
              </a:bodyPr>
              <a:lstStyle/>
              <a:p>
                <a:pPr algn="ctr">
                  <a:defRPr sz="1600">
                    <a:latin typeface="Gill Sans MT"/>
                    <a:ea typeface="Gill Sans MT"/>
                    <a:cs typeface="Gill Sans MT"/>
                    <a:sym typeface="Gill Sans MT"/>
                  </a:defRPr>
                </a:pPr>
              </a:p>
            </p:txBody>
          </p:sp>
          <p:sp>
            <p:nvSpPr>
              <p:cNvPr id="3997" name="Shape 3979"/>
              <p:cNvSpPr txBox="1"/>
              <p:nvPr/>
            </p:nvSpPr>
            <p:spPr>
              <a:xfrm>
                <a:off x="111168" y="28895"/>
                <a:ext cx="622555" cy="574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sz="1600">
                    <a:latin typeface="Gill Sans MT"/>
                    <a:ea typeface="Gill Sans MT"/>
                    <a:cs typeface="Gill Sans MT"/>
                    <a:sym typeface="Gill Sans MT"/>
                  </a:defRPr>
                </a:pPr>
                <a:r>
                  <a:t>access</a:t>
                </a:r>
              </a:p>
              <a:p>
                <a:pPr algn="ctr">
                  <a:defRPr sz="1600">
                    <a:latin typeface="Gill Sans MT"/>
                    <a:ea typeface="Gill Sans MT"/>
                    <a:cs typeface="Gill Sans MT"/>
                    <a:sym typeface="Gill Sans MT"/>
                  </a:defRPr>
                </a:pPr>
                <a:r>
                  <a:t>ISP</a:t>
                </a:r>
              </a:p>
            </p:txBody>
          </p:sp>
        </p:grpSp>
        <p:grpSp>
          <p:nvGrpSpPr>
            <p:cNvPr id="4001" name="Group 3983"/>
            <p:cNvGrpSpPr/>
            <p:nvPr/>
          </p:nvGrpSpPr>
          <p:grpSpPr>
            <a:xfrm>
              <a:off x="1459972" y="2056974"/>
              <a:ext cx="1983821" cy="790585"/>
              <a:chOff x="-1" y="0"/>
              <a:chExt cx="1983819" cy="790584"/>
            </a:xfrm>
          </p:grpSpPr>
          <p:sp>
            <p:nvSpPr>
              <p:cNvPr id="3999" name="Shape 3981"/>
              <p:cNvSpPr/>
              <p:nvPr/>
            </p:nvSpPr>
            <p:spPr>
              <a:xfrm>
                <a:off x="-2" y="-1"/>
                <a:ext cx="1983821" cy="790585"/>
              </a:xfrm>
              <a:prstGeom prst="ellipse">
                <a:avLst/>
              </a:prstGeom>
              <a:solidFill>
                <a:srgbClr val="CCCCFF"/>
              </a:solidFill>
              <a:ln w="9525" cap="flat">
                <a:solidFill>
                  <a:srgbClr val="808080"/>
                </a:solidFill>
                <a:prstDash val="solid"/>
                <a:round/>
              </a:ln>
              <a:effectLst/>
            </p:spPr>
            <p:txBody>
              <a:bodyPr wrap="square" lIns="45718" tIns="45718" rIns="45718" bIns="45718" numCol="1" anchor="ctr">
                <a:noAutofit/>
              </a:bodyPr>
              <a:lstStyle/>
              <a:p>
                <a:pPr algn="ctr">
                  <a:defRPr sz="1800">
                    <a:solidFill>
                      <a:srgbClr val="808080"/>
                    </a:solidFill>
                    <a:latin typeface="Gill Sans MT"/>
                    <a:ea typeface="Gill Sans MT"/>
                    <a:cs typeface="Gill Sans MT"/>
                    <a:sym typeface="Gill Sans MT"/>
                  </a:defRPr>
                </a:pPr>
              </a:p>
            </p:txBody>
          </p:sp>
          <p:sp>
            <p:nvSpPr>
              <p:cNvPr id="4000" name="Shape 3982"/>
              <p:cNvSpPr txBox="1"/>
              <p:nvPr/>
            </p:nvSpPr>
            <p:spPr>
              <a:xfrm>
                <a:off x="377207" y="216217"/>
                <a:ext cx="1229389"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lvl1pPr algn="ctr">
                  <a:defRPr sz="1800">
                    <a:solidFill>
                      <a:srgbClr val="808080"/>
                    </a:solidFill>
                    <a:latin typeface="Gill Sans MT"/>
                    <a:ea typeface="Gill Sans MT"/>
                    <a:cs typeface="Gill Sans MT"/>
                    <a:sym typeface="Gill Sans MT"/>
                  </a:defRPr>
                </a:lvl1pPr>
              </a:lstStyle>
              <a:p>
                <a:pPr/>
                <a:r>
                  <a:t>Regional ISP</a:t>
                </a:r>
              </a:p>
            </p:txBody>
          </p:sp>
        </p:grpSp>
        <p:grpSp>
          <p:nvGrpSpPr>
            <p:cNvPr id="4004" name="Group 3986"/>
            <p:cNvGrpSpPr/>
            <p:nvPr/>
          </p:nvGrpSpPr>
          <p:grpSpPr>
            <a:xfrm>
              <a:off x="3974369" y="2056974"/>
              <a:ext cx="1983825" cy="790585"/>
              <a:chOff x="-1" y="0"/>
              <a:chExt cx="1983824" cy="790584"/>
            </a:xfrm>
          </p:grpSpPr>
          <p:sp>
            <p:nvSpPr>
              <p:cNvPr id="4002" name="Shape 3984"/>
              <p:cNvSpPr/>
              <p:nvPr/>
            </p:nvSpPr>
            <p:spPr>
              <a:xfrm>
                <a:off x="-2" y="-1"/>
                <a:ext cx="1983825" cy="790585"/>
              </a:xfrm>
              <a:prstGeom prst="ellipse">
                <a:avLst/>
              </a:prstGeom>
              <a:solidFill>
                <a:srgbClr val="CCCCFF"/>
              </a:solidFill>
              <a:ln w="9525" cap="flat">
                <a:solidFill>
                  <a:srgbClr val="808080"/>
                </a:solidFill>
                <a:prstDash val="solid"/>
                <a:round/>
              </a:ln>
              <a:effectLst/>
            </p:spPr>
            <p:txBody>
              <a:bodyPr wrap="square" lIns="45718" tIns="45718" rIns="45718" bIns="45718" numCol="1" anchor="ctr">
                <a:noAutofit/>
              </a:bodyPr>
              <a:lstStyle/>
              <a:p>
                <a:pPr algn="ctr">
                  <a:defRPr sz="1800">
                    <a:solidFill>
                      <a:srgbClr val="808080"/>
                    </a:solidFill>
                    <a:latin typeface="Gill Sans MT"/>
                    <a:ea typeface="Gill Sans MT"/>
                    <a:cs typeface="Gill Sans MT"/>
                    <a:sym typeface="Gill Sans MT"/>
                  </a:defRPr>
                </a:pPr>
              </a:p>
            </p:txBody>
          </p:sp>
          <p:sp>
            <p:nvSpPr>
              <p:cNvPr id="4003" name="Shape 3985"/>
              <p:cNvSpPr txBox="1"/>
              <p:nvPr/>
            </p:nvSpPr>
            <p:spPr>
              <a:xfrm>
                <a:off x="377209" y="216217"/>
                <a:ext cx="1229389"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lvl1pPr algn="ctr">
                  <a:defRPr sz="1800">
                    <a:solidFill>
                      <a:srgbClr val="808080"/>
                    </a:solidFill>
                    <a:latin typeface="Gill Sans MT"/>
                    <a:ea typeface="Gill Sans MT"/>
                    <a:cs typeface="Gill Sans MT"/>
                    <a:sym typeface="Gill Sans MT"/>
                  </a:defRPr>
                </a:lvl1pPr>
              </a:lstStyle>
              <a:p>
                <a:pPr/>
                <a:r>
                  <a:t>Regional ISP</a:t>
                </a:r>
              </a:p>
            </p:txBody>
          </p:sp>
        </p:grpSp>
        <p:grpSp>
          <p:nvGrpSpPr>
            <p:cNvPr id="4007" name="Group 3989"/>
            <p:cNvGrpSpPr/>
            <p:nvPr/>
          </p:nvGrpSpPr>
          <p:grpSpPr>
            <a:xfrm>
              <a:off x="1135060" y="1447369"/>
              <a:ext cx="649299" cy="457214"/>
              <a:chOff x="0" y="0"/>
              <a:chExt cx="649297" cy="457212"/>
            </a:xfrm>
          </p:grpSpPr>
          <p:sp>
            <p:nvSpPr>
              <p:cNvPr id="4005" name="Shape 3987"/>
              <p:cNvSpPr/>
              <p:nvPr/>
            </p:nvSpPr>
            <p:spPr>
              <a:xfrm>
                <a:off x="-1" y="-1"/>
                <a:ext cx="649298" cy="457213"/>
              </a:xfrm>
              <a:prstGeom prst="rect">
                <a:avLst/>
              </a:prstGeom>
              <a:solidFill>
                <a:srgbClr val="000000"/>
              </a:solid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4006" name="Shape 3988"/>
              <p:cNvSpPr txBox="1"/>
              <p:nvPr/>
            </p:nvSpPr>
            <p:spPr>
              <a:xfrm>
                <a:off x="-1" y="49534"/>
                <a:ext cx="649298"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800">
                    <a:solidFill>
                      <a:srgbClr val="FFFFFF"/>
                    </a:solidFill>
                    <a:latin typeface="Gill Sans MT"/>
                    <a:ea typeface="Gill Sans MT"/>
                    <a:cs typeface="Gill Sans MT"/>
                    <a:sym typeface="Gill Sans MT"/>
                  </a:defRPr>
                </a:lvl1pPr>
              </a:lstStyle>
              <a:p>
                <a:pPr/>
                <a:r>
                  <a:t>IXP</a:t>
                </a:r>
              </a:p>
            </p:txBody>
          </p:sp>
        </p:grpSp>
        <p:grpSp>
          <p:nvGrpSpPr>
            <p:cNvPr id="4010" name="Group 3992"/>
            <p:cNvGrpSpPr/>
            <p:nvPr/>
          </p:nvGrpSpPr>
          <p:grpSpPr>
            <a:xfrm>
              <a:off x="3975101" y="1371169"/>
              <a:ext cx="647712" cy="457214"/>
              <a:chOff x="0" y="0"/>
              <a:chExt cx="647710" cy="457212"/>
            </a:xfrm>
          </p:grpSpPr>
          <p:sp>
            <p:nvSpPr>
              <p:cNvPr id="4008" name="Shape 3990"/>
              <p:cNvSpPr/>
              <p:nvPr/>
            </p:nvSpPr>
            <p:spPr>
              <a:xfrm>
                <a:off x="0" y="-1"/>
                <a:ext cx="647711" cy="457213"/>
              </a:xfrm>
              <a:prstGeom prst="rect">
                <a:avLst/>
              </a:prstGeom>
              <a:solidFill>
                <a:srgbClr val="000000"/>
              </a:solid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4009" name="Shape 3991"/>
              <p:cNvSpPr txBox="1"/>
              <p:nvPr/>
            </p:nvSpPr>
            <p:spPr>
              <a:xfrm>
                <a:off x="0" y="49534"/>
                <a:ext cx="647711"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800">
                    <a:solidFill>
                      <a:srgbClr val="FFFFFF"/>
                    </a:solidFill>
                    <a:latin typeface="Gill Sans MT"/>
                    <a:ea typeface="Gill Sans MT"/>
                    <a:cs typeface="Gill Sans MT"/>
                    <a:sym typeface="Gill Sans MT"/>
                  </a:defRPr>
                </a:lvl1pPr>
              </a:lstStyle>
              <a:p>
                <a:pPr/>
                <a:r>
                  <a:t>IXP</a:t>
                </a:r>
              </a:p>
            </p:txBody>
          </p:sp>
        </p:grpSp>
        <p:grpSp>
          <p:nvGrpSpPr>
            <p:cNvPr id="4013" name="Group 3995"/>
            <p:cNvGrpSpPr/>
            <p:nvPr/>
          </p:nvGrpSpPr>
          <p:grpSpPr>
            <a:xfrm>
              <a:off x="81106" y="228170"/>
              <a:ext cx="1983823" cy="790585"/>
              <a:chOff x="0" y="0"/>
              <a:chExt cx="1983821" cy="790584"/>
            </a:xfrm>
          </p:grpSpPr>
          <p:sp>
            <p:nvSpPr>
              <p:cNvPr id="4011" name="Shape 3993"/>
              <p:cNvSpPr/>
              <p:nvPr/>
            </p:nvSpPr>
            <p:spPr>
              <a:xfrm>
                <a:off x="-1" y="-1"/>
                <a:ext cx="1983822" cy="790585"/>
              </a:xfrm>
              <a:prstGeom prst="ellipse">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012" name="Shape 3994"/>
              <p:cNvSpPr txBox="1"/>
              <p:nvPr/>
            </p:nvSpPr>
            <p:spPr>
              <a:xfrm>
                <a:off x="485870" y="216217"/>
                <a:ext cx="1012063"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lvl1pPr algn="ctr">
                  <a:defRPr sz="1800">
                    <a:solidFill>
                      <a:srgbClr val="FFFFFF"/>
                    </a:solidFill>
                    <a:latin typeface="Gill Sans MT"/>
                    <a:ea typeface="Gill Sans MT"/>
                    <a:cs typeface="Gill Sans MT"/>
                    <a:sym typeface="Gill Sans MT"/>
                  </a:defRPr>
                </a:lvl1pPr>
              </a:lstStyle>
              <a:p>
                <a:pPr/>
                <a:r>
                  <a:t>Tier 1 ISP</a:t>
                </a:r>
              </a:p>
            </p:txBody>
          </p:sp>
        </p:grpSp>
        <p:grpSp>
          <p:nvGrpSpPr>
            <p:cNvPr id="4016" name="Group 3998"/>
            <p:cNvGrpSpPr/>
            <p:nvPr/>
          </p:nvGrpSpPr>
          <p:grpSpPr>
            <a:xfrm>
              <a:off x="2433286" y="228170"/>
              <a:ext cx="1983825" cy="790585"/>
              <a:chOff x="-1" y="0"/>
              <a:chExt cx="1983824" cy="790584"/>
            </a:xfrm>
          </p:grpSpPr>
          <p:sp>
            <p:nvSpPr>
              <p:cNvPr id="4014" name="Shape 3996"/>
              <p:cNvSpPr/>
              <p:nvPr/>
            </p:nvSpPr>
            <p:spPr>
              <a:xfrm>
                <a:off x="-2" y="-1"/>
                <a:ext cx="1983825" cy="790585"/>
              </a:xfrm>
              <a:prstGeom prst="ellipse">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015" name="Shape 3997"/>
              <p:cNvSpPr txBox="1"/>
              <p:nvPr/>
            </p:nvSpPr>
            <p:spPr>
              <a:xfrm>
                <a:off x="485872" y="216217"/>
                <a:ext cx="1012063"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lvl1pPr algn="ctr">
                  <a:defRPr sz="1800">
                    <a:solidFill>
                      <a:srgbClr val="FFFFFF"/>
                    </a:solidFill>
                    <a:latin typeface="Gill Sans MT"/>
                    <a:ea typeface="Gill Sans MT"/>
                    <a:cs typeface="Gill Sans MT"/>
                    <a:sym typeface="Gill Sans MT"/>
                  </a:defRPr>
                </a:lvl1pPr>
              </a:lstStyle>
              <a:p>
                <a:pPr/>
                <a:r>
                  <a:t>Tier 1 ISP</a:t>
                </a:r>
              </a:p>
            </p:txBody>
          </p:sp>
        </p:grpSp>
        <p:grpSp>
          <p:nvGrpSpPr>
            <p:cNvPr id="4019" name="Group 4001"/>
            <p:cNvGrpSpPr/>
            <p:nvPr/>
          </p:nvGrpSpPr>
          <p:grpSpPr>
            <a:xfrm>
              <a:off x="4866575" y="228168"/>
              <a:ext cx="2108867" cy="838215"/>
              <a:chOff x="-1" y="-1"/>
              <a:chExt cx="2108866" cy="838214"/>
            </a:xfrm>
          </p:grpSpPr>
          <p:sp>
            <p:nvSpPr>
              <p:cNvPr id="4017" name="Shape 3999"/>
              <p:cNvSpPr/>
              <p:nvPr/>
            </p:nvSpPr>
            <p:spPr>
              <a:xfrm>
                <a:off x="-2" y="-2"/>
                <a:ext cx="2108867" cy="838215"/>
              </a:xfrm>
              <a:prstGeom prst="ellipse">
                <a:avLst/>
              </a:prstGeom>
              <a:solidFill>
                <a:srgbClr val="002060"/>
              </a:solidFill>
              <a:ln w="9525" cap="flat">
                <a:solidFill>
                  <a:srgbClr val="000000"/>
                </a:solidFill>
                <a:prstDash val="solid"/>
                <a:round/>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018" name="Shape 4000"/>
              <p:cNvSpPr txBox="1"/>
              <p:nvPr/>
            </p:nvSpPr>
            <p:spPr>
              <a:xfrm>
                <a:off x="663029" y="240033"/>
                <a:ext cx="782793"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lvl1pPr algn="ctr">
                  <a:defRPr sz="1800">
                    <a:solidFill>
                      <a:srgbClr val="FFFFFF"/>
                    </a:solidFill>
                    <a:latin typeface="Gill Sans MT"/>
                    <a:ea typeface="Gill Sans MT"/>
                    <a:cs typeface="Gill Sans MT"/>
                    <a:sym typeface="Gill Sans MT"/>
                  </a:defRPr>
                </a:lvl1pPr>
              </a:lstStyle>
              <a:p>
                <a:pPr/>
                <a:r>
                  <a:t>Google</a:t>
                </a:r>
              </a:p>
            </p:txBody>
          </p:sp>
        </p:grpSp>
        <p:sp>
          <p:nvSpPr>
            <p:cNvPr id="4020" name="Shape 4002"/>
            <p:cNvSpPr/>
            <p:nvPr/>
          </p:nvSpPr>
          <p:spPr>
            <a:xfrm flipH="1">
              <a:off x="422276" y="990173"/>
              <a:ext cx="307980" cy="236221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21" name="Shape 4003"/>
            <p:cNvSpPr/>
            <p:nvPr/>
          </p:nvSpPr>
          <p:spPr>
            <a:xfrm flipH="1">
              <a:off x="2352677" y="2847553"/>
              <a:ext cx="98430" cy="5048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22" name="Shape 4004"/>
            <p:cNvSpPr/>
            <p:nvPr/>
          </p:nvSpPr>
          <p:spPr>
            <a:xfrm flipH="1">
              <a:off x="1460502" y="2731665"/>
              <a:ext cx="290519" cy="62071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23" name="Shape 4005"/>
            <p:cNvSpPr/>
            <p:nvPr/>
          </p:nvSpPr>
          <p:spPr>
            <a:xfrm>
              <a:off x="892174" y="990174"/>
              <a:ext cx="260357" cy="243841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24" name="Shape 4006"/>
            <p:cNvSpPr/>
            <p:nvPr/>
          </p:nvSpPr>
          <p:spPr>
            <a:xfrm flipH="1">
              <a:off x="811215" y="1904575"/>
              <a:ext cx="649293" cy="160020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nvGrpSpPr>
            <p:cNvPr id="4027" name="Group 4009"/>
            <p:cNvGrpSpPr/>
            <p:nvPr/>
          </p:nvGrpSpPr>
          <p:grpSpPr>
            <a:xfrm>
              <a:off x="6651628" y="1447369"/>
              <a:ext cx="647710" cy="457214"/>
              <a:chOff x="0" y="0"/>
              <a:chExt cx="647708" cy="457212"/>
            </a:xfrm>
          </p:grpSpPr>
          <p:sp>
            <p:nvSpPr>
              <p:cNvPr id="4025" name="Shape 4007"/>
              <p:cNvSpPr/>
              <p:nvPr/>
            </p:nvSpPr>
            <p:spPr>
              <a:xfrm>
                <a:off x="0" y="-1"/>
                <a:ext cx="647709" cy="457213"/>
              </a:xfrm>
              <a:prstGeom prst="rect">
                <a:avLst/>
              </a:prstGeom>
              <a:solidFill>
                <a:srgbClr val="000000"/>
              </a:solidFill>
              <a:ln w="25400" cap="flat">
                <a:solidFill>
                  <a:srgbClr val="00956F"/>
                </a:solidFill>
                <a:prstDash val="solid"/>
                <a:round/>
              </a:ln>
              <a:effectLst/>
            </p:spPr>
            <p:txBody>
              <a:bodyPr wrap="square" lIns="45718" tIns="45718" rIns="45718" bIns="45718" numCol="1" anchor="ctr">
                <a:noAutofit/>
              </a:bodyPr>
              <a:lstStyle/>
              <a:p>
                <a:pPr algn="ctr">
                  <a:defRPr sz="1800">
                    <a:solidFill>
                      <a:srgbClr val="FFFFFF"/>
                    </a:solidFill>
                    <a:latin typeface="Gill Sans MT"/>
                    <a:ea typeface="Gill Sans MT"/>
                    <a:cs typeface="Gill Sans MT"/>
                    <a:sym typeface="Gill Sans MT"/>
                  </a:defRPr>
                </a:pPr>
              </a:p>
            </p:txBody>
          </p:sp>
          <p:sp>
            <p:nvSpPr>
              <p:cNvPr id="4026" name="Shape 4008"/>
              <p:cNvSpPr txBox="1"/>
              <p:nvPr/>
            </p:nvSpPr>
            <p:spPr>
              <a:xfrm>
                <a:off x="0" y="49534"/>
                <a:ext cx="647709"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800">
                    <a:solidFill>
                      <a:srgbClr val="FFFFFF"/>
                    </a:solidFill>
                    <a:latin typeface="Gill Sans MT"/>
                    <a:ea typeface="Gill Sans MT"/>
                    <a:cs typeface="Gill Sans MT"/>
                    <a:sym typeface="Gill Sans MT"/>
                  </a:defRPr>
                </a:lvl1pPr>
              </a:lstStyle>
              <a:p>
                <a:pPr/>
                <a:r>
                  <a:t>IXP</a:t>
                </a:r>
              </a:p>
            </p:txBody>
          </p:sp>
        </p:grpSp>
        <p:sp>
          <p:nvSpPr>
            <p:cNvPr id="4028" name="Shape 4010"/>
            <p:cNvSpPr/>
            <p:nvPr/>
          </p:nvSpPr>
          <p:spPr>
            <a:xfrm>
              <a:off x="2919415" y="2818978"/>
              <a:ext cx="406406" cy="5048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29" name="Shape 4011"/>
            <p:cNvSpPr/>
            <p:nvPr/>
          </p:nvSpPr>
          <p:spPr>
            <a:xfrm flipH="1">
              <a:off x="3443289" y="2453536"/>
              <a:ext cx="531818"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30" name="Shape 4012"/>
            <p:cNvSpPr/>
            <p:nvPr/>
          </p:nvSpPr>
          <p:spPr>
            <a:xfrm flipH="1">
              <a:off x="4298952" y="2742777"/>
              <a:ext cx="290519" cy="62071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31" name="Shape 4013"/>
            <p:cNvSpPr/>
            <p:nvPr/>
          </p:nvSpPr>
          <p:spPr>
            <a:xfrm>
              <a:off x="5110164" y="2818978"/>
              <a:ext cx="80967" cy="54451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32" name="Shape 4014"/>
            <p:cNvSpPr/>
            <p:nvPr/>
          </p:nvSpPr>
          <p:spPr>
            <a:xfrm>
              <a:off x="5667376" y="2731666"/>
              <a:ext cx="415931" cy="62071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33" name="Shape 4015"/>
            <p:cNvSpPr/>
            <p:nvPr/>
          </p:nvSpPr>
          <p:spPr>
            <a:xfrm>
              <a:off x="5921376" y="1066373"/>
              <a:ext cx="566745" cy="229712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34" name="Shape 4016"/>
            <p:cNvSpPr/>
            <p:nvPr/>
          </p:nvSpPr>
          <p:spPr>
            <a:xfrm flipH="1" flipV="1">
              <a:off x="2027240" y="610443"/>
              <a:ext cx="531818"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35" name="Shape 4017"/>
            <p:cNvSpPr/>
            <p:nvPr/>
          </p:nvSpPr>
          <p:spPr>
            <a:xfrm flipH="1" flipV="1">
              <a:off x="4379914" y="610443"/>
              <a:ext cx="530231"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36" name="Shape 4018"/>
            <p:cNvSpPr/>
            <p:nvPr/>
          </p:nvSpPr>
          <p:spPr>
            <a:xfrm>
              <a:off x="1134267" y="-2"/>
              <a:ext cx="4461679" cy="296881"/>
            </a:xfrm>
            <a:custGeom>
              <a:avLst/>
              <a:gdLst/>
              <a:ahLst/>
              <a:cxnLst>
                <a:cxn ang="0">
                  <a:pos x="wd2" y="hd2"/>
                </a:cxn>
                <a:cxn ang="5400000">
                  <a:pos x="wd2" y="hd2"/>
                </a:cxn>
                <a:cxn ang="10800000">
                  <a:pos x="wd2" y="hd2"/>
                </a:cxn>
                <a:cxn ang="16200000">
                  <a:pos x="wd2" y="hd2"/>
                </a:cxn>
              </a:cxnLst>
              <a:rect l="0" t="0" r="r" b="b"/>
              <a:pathLst>
                <a:path w="20113" h="21600" fill="norm" stroke="1" extrusionOk="0">
                  <a:moveTo>
                    <a:pt x="471" y="21600"/>
                  </a:moveTo>
                  <a:cubicBezTo>
                    <a:pt x="-1487" y="11319"/>
                    <a:pt x="2893" y="719"/>
                    <a:pt x="9394" y="5"/>
                  </a:cubicBezTo>
                  <a:lnTo>
                    <a:pt x="10675" y="0"/>
                  </a:lnTo>
                  <a:cubicBezTo>
                    <a:pt x="15978" y="538"/>
                    <a:pt x="20113" y="7811"/>
                    <a:pt x="20113" y="16601"/>
                  </a:cubicBezTo>
                </a:path>
              </a:pathLst>
            </a:custGeom>
            <a:noFill/>
            <a:ln w="9525" cap="flat">
              <a:solidFill>
                <a:srgbClr val="000000"/>
              </a:solidFill>
              <a:prstDash val="solid"/>
              <a:round/>
            </a:ln>
            <a:effectLst/>
          </p:spPr>
          <p:txBody>
            <a:bodyPr wrap="square" lIns="45718" tIns="45718" rIns="45718" bIns="45718" numCol="1" anchor="ctr">
              <a:noAutofit/>
            </a:bodyPr>
            <a:lstStyle/>
            <a:p>
              <a:pPr>
                <a:defRPr>
                  <a:latin typeface="Arial"/>
                  <a:ea typeface="Arial"/>
                  <a:cs typeface="Arial"/>
                  <a:sym typeface="Arial"/>
                </a:defRPr>
              </a:pPr>
            </a:p>
          </p:txBody>
        </p:sp>
        <p:sp>
          <p:nvSpPr>
            <p:cNvPr id="4037" name="Shape 4019"/>
            <p:cNvSpPr/>
            <p:nvPr/>
          </p:nvSpPr>
          <p:spPr>
            <a:xfrm>
              <a:off x="6407151" y="913974"/>
              <a:ext cx="325444" cy="53340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38" name="Shape 4020"/>
            <p:cNvSpPr/>
            <p:nvPr/>
          </p:nvSpPr>
          <p:spPr>
            <a:xfrm>
              <a:off x="1216026" y="990173"/>
              <a:ext cx="244482" cy="45720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39" name="Shape 4021"/>
            <p:cNvSpPr/>
            <p:nvPr/>
          </p:nvSpPr>
          <p:spPr>
            <a:xfrm>
              <a:off x="1784352" y="1752173"/>
              <a:ext cx="242894" cy="45720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40" name="Shape 4022"/>
            <p:cNvSpPr/>
            <p:nvPr/>
          </p:nvSpPr>
          <p:spPr>
            <a:xfrm flipH="1">
              <a:off x="1784352" y="837773"/>
              <a:ext cx="3163893" cy="77311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41" name="Shape 4023"/>
            <p:cNvSpPr/>
            <p:nvPr/>
          </p:nvSpPr>
          <p:spPr>
            <a:xfrm>
              <a:off x="3892552" y="990173"/>
              <a:ext cx="406405" cy="5048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42" name="Shape 4024"/>
            <p:cNvSpPr/>
            <p:nvPr/>
          </p:nvSpPr>
          <p:spPr>
            <a:xfrm flipH="1">
              <a:off x="2919415" y="990172"/>
              <a:ext cx="163517" cy="114300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43" name="Shape 4025"/>
            <p:cNvSpPr/>
            <p:nvPr/>
          </p:nvSpPr>
          <p:spPr>
            <a:xfrm>
              <a:off x="4379915" y="1828373"/>
              <a:ext cx="161932" cy="30480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44" name="Shape 4026"/>
            <p:cNvSpPr/>
            <p:nvPr/>
          </p:nvSpPr>
          <p:spPr>
            <a:xfrm flipH="1">
              <a:off x="3163889" y="1752173"/>
              <a:ext cx="811218" cy="54451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45" name="Shape 4027"/>
            <p:cNvSpPr/>
            <p:nvPr/>
          </p:nvSpPr>
          <p:spPr>
            <a:xfrm>
              <a:off x="1774825" y="902862"/>
              <a:ext cx="2281245" cy="147003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46" name="Shape 4028"/>
            <p:cNvSpPr/>
            <p:nvPr/>
          </p:nvSpPr>
          <p:spPr>
            <a:xfrm>
              <a:off x="6975477" y="1904575"/>
              <a:ext cx="242895" cy="145891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47" name="Shape 4029"/>
            <p:cNvSpPr/>
            <p:nvPr/>
          </p:nvSpPr>
          <p:spPr>
            <a:xfrm flipH="1">
              <a:off x="5514978" y="1904576"/>
              <a:ext cx="1217619" cy="153511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48" name="Shape 4030"/>
            <p:cNvSpPr/>
            <p:nvPr/>
          </p:nvSpPr>
          <p:spPr>
            <a:xfrm flipH="1">
              <a:off x="5353053" y="1675973"/>
              <a:ext cx="1298581" cy="46831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49" name="Shape 4031"/>
            <p:cNvSpPr/>
            <p:nvPr/>
          </p:nvSpPr>
          <p:spPr>
            <a:xfrm flipH="1">
              <a:off x="4622802" y="990173"/>
              <a:ext cx="830270" cy="60960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50" name="Shape 4032"/>
            <p:cNvSpPr/>
            <p:nvPr/>
          </p:nvSpPr>
          <p:spPr>
            <a:xfrm>
              <a:off x="4243389" y="845711"/>
              <a:ext cx="2433643" cy="68580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3" name="Shape 4035"/>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pic>
        <p:nvPicPr>
          <p:cNvPr id="4054" name="image4.png" descr="image4.png"/>
          <p:cNvPicPr>
            <a:picLocks noChangeAspect="1"/>
          </p:cNvPicPr>
          <p:nvPr/>
        </p:nvPicPr>
        <p:blipFill>
          <a:blip r:embed="rId2">
            <a:extLst/>
          </a:blip>
          <a:stretch>
            <a:fillRect/>
          </a:stretch>
        </p:blipFill>
        <p:spPr>
          <a:xfrm>
            <a:off x="325435" y="914400"/>
            <a:ext cx="5027616" cy="173038"/>
          </a:xfrm>
          <a:prstGeom prst="rect">
            <a:avLst/>
          </a:prstGeom>
          <a:ln w="12700">
            <a:miter lim="400000"/>
          </a:ln>
        </p:spPr>
      </p:pic>
      <p:pic>
        <p:nvPicPr>
          <p:cNvPr id="4055" name="image44.png" descr="image44.png"/>
          <p:cNvPicPr>
            <a:picLocks noChangeAspect="1"/>
          </p:cNvPicPr>
          <p:nvPr/>
        </p:nvPicPr>
        <p:blipFill>
          <a:blip r:embed="rId3">
            <a:extLst/>
          </a:blip>
          <a:stretch>
            <a:fillRect/>
          </a:stretch>
        </p:blipFill>
        <p:spPr>
          <a:xfrm>
            <a:off x="600075" y="1452562"/>
            <a:ext cx="8385175" cy="4765677"/>
          </a:xfrm>
          <a:prstGeom prst="rect">
            <a:avLst/>
          </a:prstGeom>
          <a:ln w="12700">
            <a:miter lim="400000"/>
          </a:ln>
        </p:spPr>
      </p:pic>
      <p:sp>
        <p:nvSpPr>
          <p:cNvPr id="4056" name="Shape 4038"/>
          <p:cNvSpPr txBox="1"/>
          <p:nvPr>
            <p:ph type="title" idx="4294967295"/>
          </p:nvPr>
        </p:nvSpPr>
        <p:spPr>
          <a:xfrm>
            <a:off x="233362" y="114298"/>
            <a:ext cx="7772401" cy="1143004"/>
          </a:xfrm>
          <a:prstGeom prst="rect">
            <a:avLst/>
          </a:prstGeom>
        </p:spPr>
        <p:txBody>
          <a:bodyPr/>
          <a:lstStyle/>
          <a:p>
            <a:pPr/>
            <a:r>
              <a:t>Tier-1 ISP: e.g., Sprint</a:t>
            </a:r>
          </a:p>
        </p:txBody>
      </p:sp>
      <p:grpSp>
        <p:nvGrpSpPr>
          <p:cNvPr id="4136" name="Group 4118"/>
          <p:cNvGrpSpPr/>
          <p:nvPr/>
        </p:nvGrpSpPr>
        <p:grpSpPr>
          <a:xfrm>
            <a:off x="1371593" y="1662107"/>
            <a:ext cx="3179774" cy="3081346"/>
            <a:chOff x="0" y="-1"/>
            <a:chExt cx="3179772" cy="3081345"/>
          </a:xfrm>
        </p:grpSpPr>
        <p:sp>
          <p:nvSpPr>
            <p:cNvPr id="4057" name="Shape 4039"/>
            <p:cNvSpPr/>
            <p:nvPr/>
          </p:nvSpPr>
          <p:spPr>
            <a:xfrm>
              <a:off x="703263" y="88899"/>
              <a:ext cx="2476509" cy="2992446"/>
            </a:xfrm>
            <a:prstGeom prst="rect">
              <a:avLst/>
            </a:prstGeom>
            <a:solidFill>
              <a:srgbClr val="FFFFFF"/>
            </a:solidFill>
            <a:ln w="12700" cap="flat">
              <a:noFill/>
              <a:miter lim="400000"/>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4058" name="Shape 4040"/>
            <p:cNvSpPr/>
            <p:nvPr/>
          </p:nvSpPr>
          <p:spPr>
            <a:xfrm flipH="1">
              <a:off x="863601" y="1425575"/>
              <a:ext cx="447680" cy="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059" name="Shape 4041"/>
            <p:cNvSpPr/>
            <p:nvPr/>
          </p:nvSpPr>
          <p:spPr>
            <a:xfrm flipH="1">
              <a:off x="863601" y="1557337"/>
              <a:ext cx="447680" cy="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060" name="Shape 4042"/>
            <p:cNvSpPr txBox="1"/>
            <p:nvPr/>
          </p:nvSpPr>
          <p:spPr>
            <a:xfrm>
              <a:off x="749301" y="1177925"/>
              <a:ext cx="363543" cy="3484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800">
                  <a:latin typeface="+mj-lt"/>
                  <a:ea typeface="+mj-ea"/>
                  <a:cs typeface="+mj-cs"/>
                  <a:sym typeface="Times New Roman"/>
                </a:defRPr>
              </a:lvl1pPr>
            </a:lstStyle>
            <a:p>
              <a:pPr/>
              <a:r>
                <a:t>…</a:t>
              </a:r>
            </a:p>
          </p:txBody>
        </p:sp>
        <p:grpSp>
          <p:nvGrpSpPr>
            <p:cNvPr id="4064" name="Group 4046"/>
            <p:cNvGrpSpPr/>
            <p:nvPr/>
          </p:nvGrpSpPr>
          <p:grpSpPr>
            <a:xfrm>
              <a:off x="1195387" y="1612896"/>
              <a:ext cx="1230324" cy="450862"/>
              <a:chOff x="0" y="0"/>
              <a:chExt cx="1230323" cy="450860"/>
            </a:xfrm>
          </p:grpSpPr>
          <p:sp>
            <p:nvSpPr>
              <p:cNvPr id="4061" name="Shape 4043"/>
              <p:cNvSpPr/>
              <p:nvPr/>
            </p:nvSpPr>
            <p:spPr>
              <a:xfrm>
                <a:off x="924360" y="20370"/>
                <a:ext cx="305964" cy="422344"/>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062" name="Shape 4044"/>
              <p:cNvSpPr/>
              <p:nvPr/>
            </p:nvSpPr>
            <p:spPr>
              <a:xfrm flipH="1">
                <a:off x="604139" y="-2"/>
                <a:ext cx="260589" cy="450863"/>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063" name="Shape 4045"/>
              <p:cNvSpPr/>
              <p:nvPr/>
            </p:nvSpPr>
            <p:spPr>
              <a:xfrm flipH="1">
                <a:off x="-1" y="-1"/>
                <a:ext cx="727306" cy="439998"/>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grpSp>
        <p:sp>
          <p:nvSpPr>
            <p:cNvPr id="4065" name="Shape 4047"/>
            <p:cNvSpPr/>
            <p:nvPr/>
          </p:nvSpPr>
          <p:spPr>
            <a:xfrm flipV="1">
              <a:off x="1517333" y="771524"/>
              <a:ext cx="6" cy="56515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066" name="Shape 4048"/>
            <p:cNvSpPr/>
            <p:nvPr/>
          </p:nvSpPr>
          <p:spPr>
            <a:xfrm flipH="1">
              <a:off x="1147763" y="1641475"/>
              <a:ext cx="306393" cy="422281"/>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067" name="Shape 4049"/>
            <p:cNvSpPr/>
            <p:nvPr/>
          </p:nvSpPr>
          <p:spPr>
            <a:xfrm>
              <a:off x="1514476" y="1620837"/>
              <a:ext cx="260355" cy="45085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068" name="Shape 4050"/>
            <p:cNvSpPr/>
            <p:nvPr/>
          </p:nvSpPr>
          <p:spPr>
            <a:xfrm>
              <a:off x="1651003" y="1620837"/>
              <a:ext cx="728668" cy="439744"/>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069" name="Shape 4051"/>
            <p:cNvSpPr txBox="1"/>
            <p:nvPr/>
          </p:nvSpPr>
          <p:spPr>
            <a:xfrm>
              <a:off x="1141413" y="2609850"/>
              <a:ext cx="1653636"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latin typeface="Gill Sans MT"/>
                  <a:ea typeface="Gill Sans MT"/>
                  <a:cs typeface="Gill Sans MT"/>
                  <a:sym typeface="Gill Sans MT"/>
                </a:defRPr>
              </a:lvl1pPr>
            </a:lstStyle>
            <a:p>
              <a:pPr/>
              <a:r>
                <a:t>to/from customers</a:t>
              </a:r>
            </a:p>
          </p:txBody>
        </p:sp>
        <p:sp>
          <p:nvSpPr>
            <p:cNvPr id="4070" name="Shape 4052"/>
            <p:cNvSpPr txBox="1"/>
            <p:nvPr/>
          </p:nvSpPr>
          <p:spPr>
            <a:xfrm>
              <a:off x="2219328" y="1035050"/>
              <a:ext cx="713737"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latin typeface="Gill Sans MT"/>
                  <a:ea typeface="Gill Sans MT"/>
                  <a:cs typeface="Gill Sans MT"/>
                  <a:sym typeface="Gill Sans MT"/>
                </a:defRPr>
              </a:lvl1pPr>
            </a:lstStyle>
            <a:p>
              <a:pPr/>
              <a:r>
                <a:t>peering</a:t>
              </a:r>
            </a:p>
          </p:txBody>
        </p:sp>
        <p:sp>
          <p:nvSpPr>
            <p:cNvPr id="4071" name="Shape 4053"/>
            <p:cNvSpPr txBox="1"/>
            <p:nvPr/>
          </p:nvSpPr>
          <p:spPr>
            <a:xfrm>
              <a:off x="1225551" y="508000"/>
              <a:ext cx="1636174"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600">
                  <a:latin typeface="Gill Sans MT"/>
                  <a:ea typeface="Gill Sans MT"/>
                  <a:cs typeface="Gill Sans MT"/>
                  <a:sym typeface="Gill Sans MT"/>
                </a:defRPr>
              </a:lvl1pPr>
            </a:lstStyle>
            <a:p>
              <a:pPr/>
              <a:r>
                <a:t> to/from backbone</a:t>
              </a:r>
            </a:p>
          </p:txBody>
        </p:sp>
        <p:sp>
          <p:nvSpPr>
            <p:cNvPr id="4072" name="Shape 4054"/>
            <p:cNvSpPr/>
            <p:nvPr/>
          </p:nvSpPr>
          <p:spPr>
            <a:xfrm>
              <a:off x="779463" y="146049"/>
              <a:ext cx="2297120" cy="2816232"/>
            </a:xfrm>
            <a:prstGeom prst="rect">
              <a:avLst/>
            </a:prstGeom>
            <a:noFill/>
            <a:ln w="9525" cap="flat">
              <a:solidFill>
                <a:srgbClr val="FF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4073" name="Shape 4055"/>
            <p:cNvSpPr/>
            <p:nvPr/>
          </p:nvSpPr>
          <p:spPr>
            <a:xfrm flipV="1">
              <a:off x="2163448" y="812799"/>
              <a:ext cx="6" cy="563569"/>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074" name="Shape 4056"/>
            <p:cNvSpPr/>
            <p:nvPr/>
          </p:nvSpPr>
          <p:spPr>
            <a:xfrm>
              <a:off x="2374902" y="1430337"/>
              <a:ext cx="571507" cy="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075" name="Shape 4057"/>
            <p:cNvSpPr/>
            <p:nvPr/>
          </p:nvSpPr>
          <p:spPr>
            <a:xfrm>
              <a:off x="2374902" y="1560512"/>
              <a:ext cx="571507" cy="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076" name="Shape 4058"/>
            <p:cNvSpPr txBox="1"/>
            <p:nvPr/>
          </p:nvSpPr>
          <p:spPr>
            <a:xfrm>
              <a:off x="2454278" y="1179512"/>
              <a:ext cx="460380" cy="3484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800">
                  <a:latin typeface="+mj-lt"/>
                  <a:ea typeface="+mj-ea"/>
                  <a:cs typeface="+mj-cs"/>
                  <a:sym typeface="Times New Roman"/>
                </a:defRPr>
              </a:lvl1pPr>
            </a:lstStyle>
            <a:p>
              <a:pPr/>
              <a:r>
                <a:t>…</a:t>
              </a:r>
            </a:p>
          </p:txBody>
        </p:sp>
        <p:grpSp>
          <p:nvGrpSpPr>
            <p:cNvPr id="4079" name="Group 4061"/>
            <p:cNvGrpSpPr/>
            <p:nvPr/>
          </p:nvGrpSpPr>
          <p:grpSpPr>
            <a:xfrm>
              <a:off x="2399663" y="2337433"/>
              <a:ext cx="131777" cy="265127"/>
              <a:chOff x="0" y="0"/>
              <a:chExt cx="131775" cy="265125"/>
            </a:xfrm>
          </p:grpSpPr>
          <p:sp>
            <p:nvSpPr>
              <p:cNvPr id="4077" name="Shape 4059"/>
              <p:cNvSpPr/>
              <p:nvPr/>
            </p:nvSpPr>
            <p:spPr>
              <a:xfrm flipH="1">
                <a:off x="-1" y="-1"/>
                <a:ext cx="6" cy="26512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078" name="Shape 4060"/>
              <p:cNvSpPr/>
              <p:nvPr/>
            </p:nvSpPr>
            <p:spPr>
              <a:xfrm flipH="1">
                <a:off x="131770" y="-1"/>
                <a:ext cx="6" cy="26512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grpSp>
        <p:sp>
          <p:nvSpPr>
            <p:cNvPr id="4080" name="Shape 4062"/>
            <p:cNvSpPr txBox="1"/>
            <p:nvPr/>
          </p:nvSpPr>
          <p:spPr>
            <a:xfrm rot="16200000">
              <a:off x="2133188" y="2356267"/>
              <a:ext cx="377831" cy="3484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800">
                  <a:latin typeface="+mj-lt"/>
                  <a:ea typeface="+mj-ea"/>
                  <a:cs typeface="+mj-cs"/>
                  <a:sym typeface="Times New Roman"/>
                </a:defRPr>
              </a:lvl1pPr>
            </a:lstStyle>
            <a:p>
              <a:pPr/>
              <a:r>
                <a:t>…</a:t>
              </a:r>
            </a:p>
          </p:txBody>
        </p:sp>
        <p:grpSp>
          <p:nvGrpSpPr>
            <p:cNvPr id="4083" name="Group 4065"/>
            <p:cNvGrpSpPr/>
            <p:nvPr/>
          </p:nvGrpSpPr>
          <p:grpSpPr>
            <a:xfrm>
              <a:off x="1766250" y="2351718"/>
              <a:ext cx="133362" cy="265126"/>
              <a:chOff x="0" y="0"/>
              <a:chExt cx="133360" cy="265124"/>
            </a:xfrm>
          </p:grpSpPr>
          <p:sp>
            <p:nvSpPr>
              <p:cNvPr id="4081" name="Shape 4063"/>
              <p:cNvSpPr/>
              <p:nvPr/>
            </p:nvSpPr>
            <p:spPr>
              <a:xfrm flipH="1">
                <a:off x="-1" y="-1"/>
                <a:ext cx="6" cy="26512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082" name="Shape 4064"/>
              <p:cNvSpPr/>
              <p:nvPr/>
            </p:nvSpPr>
            <p:spPr>
              <a:xfrm flipH="1">
                <a:off x="133355" y="-1"/>
                <a:ext cx="6" cy="26512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grpSp>
        <p:sp>
          <p:nvSpPr>
            <p:cNvPr id="4084" name="Shape 4066"/>
            <p:cNvSpPr txBox="1"/>
            <p:nvPr/>
          </p:nvSpPr>
          <p:spPr>
            <a:xfrm rot="16200000">
              <a:off x="1491041" y="2345948"/>
              <a:ext cx="379419" cy="3484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800">
                  <a:latin typeface="+mj-lt"/>
                  <a:ea typeface="+mj-ea"/>
                  <a:cs typeface="+mj-cs"/>
                  <a:sym typeface="Times New Roman"/>
                </a:defRPr>
              </a:lvl1pPr>
            </a:lstStyle>
            <a:p>
              <a:pPr/>
              <a:r>
                <a:t>…</a:t>
              </a:r>
            </a:p>
          </p:txBody>
        </p:sp>
        <p:grpSp>
          <p:nvGrpSpPr>
            <p:cNvPr id="4087" name="Group 4069"/>
            <p:cNvGrpSpPr/>
            <p:nvPr/>
          </p:nvGrpSpPr>
          <p:grpSpPr>
            <a:xfrm>
              <a:off x="1080448" y="2348543"/>
              <a:ext cx="146064" cy="265126"/>
              <a:chOff x="0" y="0"/>
              <a:chExt cx="146062" cy="265124"/>
            </a:xfrm>
          </p:grpSpPr>
          <p:sp>
            <p:nvSpPr>
              <p:cNvPr id="4085" name="Shape 4067"/>
              <p:cNvSpPr/>
              <p:nvPr/>
            </p:nvSpPr>
            <p:spPr>
              <a:xfrm flipH="1">
                <a:off x="-1" y="-1"/>
                <a:ext cx="6" cy="26512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086" name="Shape 4068"/>
              <p:cNvSpPr/>
              <p:nvPr/>
            </p:nvSpPr>
            <p:spPr>
              <a:xfrm flipH="1">
                <a:off x="146057" y="-1"/>
                <a:ext cx="6" cy="26512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grpSp>
        <p:sp>
          <p:nvSpPr>
            <p:cNvPr id="4088" name="Shape 4070"/>
            <p:cNvSpPr txBox="1"/>
            <p:nvPr/>
          </p:nvSpPr>
          <p:spPr>
            <a:xfrm rot="16200000">
              <a:off x="808415" y="2347536"/>
              <a:ext cx="379419" cy="3484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800">
                  <a:latin typeface="+mj-lt"/>
                  <a:ea typeface="+mj-ea"/>
                  <a:cs typeface="+mj-cs"/>
                  <a:sym typeface="Times New Roman"/>
                </a:defRPr>
              </a:lvl1pPr>
            </a:lstStyle>
            <a:p>
              <a:pPr/>
              <a:r>
                <a:t>…</a:t>
              </a:r>
            </a:p>
          </p:txBody>
        </p:sp>
        <p:sp>
          <p:nvSpPr>
            <p:cNvPr id="4089" name="Shape 4071"/>
            <p:cNvSpPr/>
            <p:nvPr/>
          </p:nvSpPr>
          <p:spPr>
            <a:xfrm>
              <a:off x="874713" y="-2"/>
              <a:ext cx="1780388" cy="294637"/>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solidFill>
                    <a:srgbClr val="FF0000"/>
                  </a:solidFill>
                  <a:latin typeface="Gill Sans MT"/>
                  <a:ea typeface="Gill Sans MT"/>
                  <a:cs typeface="Gill Sans MT"/>
                  <a:sym typeface="Gill Sans MT"/>
                </a:defRPr>
              </a:lvl1pPr>
            </a:lstStyle>
            <a:p>
              <a:pPr/>
              <a:r>
                <a:t>POP: point-of-presence</a:t>
              </a:r>
            </a:p>
          </p:txBody>
        </p:sp>
        <p:grpSp>
          <p:nvGrpSpPr>
            <p:cNvPr id="4098" name="Group 4080"/>
            <p:cNvGrpSpPr/>
            <p:nvPr/>
          </p:nvGrpSpPr>
          <p:grpSpPr>
            <a:xfrm>
              <a:off x="1128711" y="1322382"/>
              <a:ext cx="658826" cy="312753"/>
              <a:chOff x="0" y="0"/>
              <a:chExt cx="658824" cy="312751"/>
            </a:xfrm>
          </p:grpSpPr>
          <p:sp>
            <p:nvSpPr>
              <p:cNvPr id="4090" name="Shape 4072"/>
              <p:cNvSpPr/>
              <p:nvPr/>
            </p:nvSpPr>
            <p:spPr>
              <a:xfrm>
                <a:off x="1186" y="137026"/>
                <a:ext cx="654074" cy="175725"/>
              </a:xfrm>
              <a:prstGeom prst="ellipse">
                <a:avLst/>
              </a:prstGeom>
              <a:gradFill flip="none" rotWithShape="1">
                <a:gsLst>
                  <a:gs pos="0">
                    <a:srgbClr val="009999"/>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4091" name="Shape 4073"/>
              <p:cNvSpPr/>
              <p:nvPr/>
            </p:nvSpPr>
            <p:spPr>
              <a:xfrm>
                <a:off x="1185" y="119293"/>
                <a:ext cx="657639" cy="106401"/>
              </a:xfrm>
              <a:prstGeom prst="rect">
                <a:avLst/>
              </a:prstGeom>
              <a:gradFill flip="none" rotWithShape="1">
                <a:gsLst>
                  <a:gs pos="0">
                    <a:srgbClr val="009999"/>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4092" name="Shape 4074"/>
              <p:cNvSpPr/>
              <p:nvPr/>
            </p:nvSpPr>
            <p:spPr>
              <a:xfrm>
                <a:off x="-1" y="-1"/>
                <a:ext cx="654074" cy="204747"/>
              </a:xfrm>
              <a:prstGeom prst="ellipse">
                <a:avLst/>
              </a:prstGeom>
              <a:gradFill flip="none" rotWithShape="1">
                <a:gsLst>
                  <a:gs pos="0">
                    <a:srgbClr val="009999"/>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4095" name="Group 4077"/>
              <p:cNvGrpSpPr/>
              <p:nvPr/>
            </p:nvGrpSpPr>
            <p:grpSpPr>
              <a:xfrm>
                <a:off x="132948" y="51585"/>
                <a:ext cx="368000" cy="96738"/>
                <a:chOff x="0" y="-1"/>
                <a:chExt cx="367999" cy="96736"/>
              </a:xfrm>
            </p:grpSpPr>
            <p:sp>
              <p:nvSpPr>
                <p:cNvPr id="4093" name="Shape 4075"/>
                <p:cNvSpPr/>
                <p:nvPr/>
              </p:nvSpPr>
              <p:spPr>
                <a:xfrm>
                  <a:off x="-1" y="-2"/>
                  <a:ext cx="368000" cy="967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094" name="Shape 4076"/>
                <p:cNvSpPr/>
                <p:nvPr/>
              </p:nvSpPr>
              <p:spPr>
                <a:xfrm>
                  <a:off x="16619" y="-2"/>
                  <a:ext cx="334761" cy="967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4096" name="Shape 4078"/>
              <p:cNvSpPr/>
              <p:nvPr/>
            </p:nvSpPr>
            <p:spPr>
              <a:xfrm flipH="1">
                <a:off x="1186" y="98336"/>
                <a:ext cx="5" cy="13541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097" name="Shape 4079"/>
              <p:cNvSpPr/>
              <p:nvPr/>
            </p:nvSpPr>
            <p:spPr>
              <a:xfrm>
                <a:off x="654072" y="101561"/>
                <a:ext cx="6" cy="13541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4107" name="Group 4089"/>
            <p:cNvGrpSpPr/>
            <p:nvPr/>
          </p:nvGrpSpPr>
          <p:grpSpPr>
            <a:xfrm>
              <a:off x="1863726" y="1331908"/>
              <a:ext cx="655649" cy="315925"/>
              <a:chOff x="-1" y="0"/>
              <a:chExt cx="655648" cy="315924"/>
            </a:xfrm>
          </p:grpSpPr>
          <p:sp>
            <p:nvSpPr>
              <p:cNvPr id="4099" name="Shape 4081"/>
              <p:cNvSpPr/>
              <p:nvPr/>
            </p:nvSpPr>
            <p:spPr>
              <a:xfrm>
                <a:off x="1179" y="138417"/>
                <a:ext cx="650926" cy="177507"/>
              </a:xfrm>
              <a:prstGeom prst="ellipse">
                <a:avLst/>
              </a:prstGeom>
              <a:gradFill flip="none" rotWithShape="1">
                <a:gsLst>
                  <a:gs pos="0">
                    <a:srgbClr val="009999"/>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4100" name="Shape 4082"/>
              <p:cNvSpPr/>
              <p:nvPr/>
            </p:nvSpPr>
            <p:spPr>
              <a:xfrm>
                <a:off x="1176" y="120504"/>
                <a:ext cx="654472" cy="107482"/>
              </a:xfrm>
              <a:prstGeom prst="rect">
                <a:avLst/>
              </a:prstGeom>
              <a:gradFill flip="none" rotWithShape="1">
                <a:gsLst>
                  <a:gs pos="0">
                    <a:srgbClr val="009999"/>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4101" name="Shape 4083"/>
              <p:cNvSpPr/>
              <p:nvPr/>
            </p:nvSpPr>
            <p:spPr>
              <a:xfrm>
                <a:off x="-2" y="-1"/>
                <a:ext cx="650926" cy="206819"/>
              </a:xfrm>
              <a:prstGeom prst="ellipse">
                <a:avLst/>
              </a:prstGeom>
              <a:gradFill flip="none" rotWithShape="1">
                <a:gsLst>
                  <a:gs pos="0">
                    <a:srgbClr val="009999"/>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4104" name="Group 4086"/>
              <p:cNvGrpSpPr/>
              <p:nvPr/>
            </p:nvGrpSpPr>
            <p:grpSpPr>
              <a:xfrm>
                <a:off x="132305" y="52107"/>
                <a:ext cx="366226" cy="97719"/>
                <a:chOff x="-1" y="-1"/>
                <a:chExt cx="366225" cy="97718"/>
              </a:xfrm>
            </p:grpSpPr>
            <p:sp>
              <p:nvSpPr>
                <p:cNvPr id="4102" name="Shape 4084"/>
                <p:cNvSpPr/>
                <p:nvPr/>
              </p:nvSpPr>
              <p:spPr>
                <a:xfrm>
                  <a:off x="-2" y="-2"/>
                  <a:ext cx="366227" cy="977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103" name="Shape 4085"/>
                <p:cNvSpPr/>
                <p:nvPr/>
              </p:nvSpPr>
              <p:spPr>
                <a:xfrm>
                  <a:off x="16538" y="-2"/>
                  <a:ext cx="333149" cy="977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4105" name="Shape 4087"/>
              <p:cNvSpPr/>
              <p:nvPr/>
            </p:nvSpPr>
            <p:spPr>
              <a:xfrm flipH="1">
                <a:off x="1178" y="99335"/>
                <a:ext cx="6" cy="13679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106" name="Shape 4088"/>
              <p:cNvSpPr/>
              <p:nvPr/>
            </p:nvSpPr>
            <p:spPr>
              <a:xfrm>
                <a:off x="650917" y="102592"/>
                <a:ext cx="6" cy="13679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4116" name="Group 4098"/>
            <p:cNvGrpSpPr/>
            <p:nvPr/>
          </p:nvGrpSpPr>
          <p:grpSpPr>
            <a:xfrm>
              <a:off x="890584" y="2024059"/>
              <a:ext cx="544526" cy="323864"/>
              <a:chOff x="0" y="-1"/>
              <a:chExt cx="544525" cy="323862"/>
            </a:xfrm>
          </p:grpSpPr>
          <p:sp>
            <p:nvSpPr>
              <p:cNvPr id="4108" name="Shape 4090"/>
              <p:cNvSpPr/>
              <p:nvPr/>
            </p:nvSpPr>
            <p:spPr>
              <a:xfrm>
                <a:off x="979" y="141895"/>
                <a:ext cx="540606" cy="181967"/>
              </a:xfrm>
              <a:prstGeom prst="ellipse">
                <a:avLst/>
              </a:prstGeom>
              <a:gradFill flip="none" rotWithShape="1">
                <a:gsLst>
                  <a:gs pos="0">
                    <a:srgbClr val="009999"/>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4109" name="Shape 4091"/>
              <p:cNvSpPr/>
              <p:nvPr/>
            </p:nvSpPr>
            <p:spPr>
              <a:xfrm>
                <a:off x="980" y="123532"/>
                <a:ext cx="543545" cy="110182"/>
              </a:xfrm>
              <a:prstGeom prst="rect">
                <a:avLst/>
              </a:prstGeom>
              <a:gradFill flip="none" rotWithShape="1">
                <a:gsLst>
                  <a:gs pos="0">
                    <a:srgbClr val="009999"/>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4110" name="Shape 4092"/>
              <p:cNvSpPr/>
              <p:nvPr/>
            </p:nvSpPr>
            <p:spPr>
              <a:xfrm>
                <a:off x="-1" y="-2"/>
                <a:ext cx="540604" cy="212017"/>
              </a:xfrm>
              <a:prstGeom prst="ellipse">
                <a:avLst/>
              </a:prstGeom>
              <a:gradFill flip="none" rotWithShape="1">
                <a:gsLst>
                  <a:gs pos="0">
                    <a:srgbClr val="009999"/>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4113" name="Group 4095"/>
              <p:cNvGrpSpPr/>
              <p:nvPr/>
            </p:nvGrpSpPr>
            <p:grpSpPr>
              <a:xfrm>
                <a:off x="109882" y="53417"/>
                <a:ext cx="304159" cy="100175"/>
                <a:chOff x="-1" y="-1"/>
                <a:chExt cx="304158" cy="100173"/>
              </a:xfrm>
            </p:grpSpPr>
            <p:sp>
              <p:nvSpPr>
                <p:cNvPr id="4111" name="Shape 4093"/>
                <p:cNvSpPr/>
                <p:nvPr/>
              </p:nvSpPr>
              <p:spPr>
                <a:xfrm>
                  <a:off x="-2" y="-2"/>
                  <a:ext cx="304160" cy="100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112" name="Shape 4094"/>
                <p:cNvSpPr/>
                <p:nvPr/>
              </p:nvSpPr>
              <p:spPr>
                <a:xfrm>
                  <a:off x="13736" y="-2"/>
                  <a:ext cx="276686" cy="100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4114" name="Shape 4096"/>
              <p:cNvSpPr/>
              <p:nvPr/>
            </p:nvSpPr>
            <p:spPr>
              <a:xfrm flipH="1">
                <a:off x="1962" y="101831"/>
                <a:ext cx="7" cy="14022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115" name="Shape 4097"/>
              <p:cNvSpPr/>
              <p:nvPr/>
            </p:nvSpPr>
            <p:spPr>
              <a:xfrm>
                <a:off x="541578" y="105169"/>
                <a:ext cx="6" cy="14523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4125" name="Group 4107"/>
            <p:cNvGrpSpPr/>
            <p:nvPr/>
          </p:nvGrpSpPr>
          <p:grpSpPr>
            <a:xfrm>
              <a:off x="2187574" y="2039934"/>
              <a:ext cx="544526" cy="323864"/>
              <a:chOff x="0" y="-1"/>
              <a:chExt cx="544525" cy="323862"/>
            </a:xfrm>
          </p:grpSpPr>
          <p:sp>
            <p:nvSpPr>
              <p:cNvPr id="4117" name="Shape 4099"/>
              <p:cNvSpPr/>
              <p:nvPr/>
            </p:nvSpPr>
            <p:spPr>
              <a:xfrm>
                <a:off x="979" y="141895"/>
                <a:ext cx="540606" cy="181967"/>
              </a:xfrm>
              <a:prstGeom prst="ellipse">
                <a:avLst/>
              </a:prstGeom>
              <a:gradFill flip="none" rotWithShape="1">
                <a:gsLst>
                  <a:gs pos="0">
                    <a:srgbClr val="009999"/>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4118" name="Shape 4100"/>
              <p:cNvSpPr/>
              <p:nvPr/>
            </p:nvSpPr>
            <p:spPr>
              <a:xfrm>
                <a:off x="980" y="123532"/>
                <a:ext cx="543545" cy="110182"/>
              </a:xfrm>
              <a:prstGeom prst="rect">
                <a:avLst/>
              </a:prstGeom>
              <a:gradFill flip="none" rotWithShape="1">
                <a:gsLst>
                  <a:gs pos="0">
                    <a:srgbClr val="009999"/>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4119" name="Shape 4101"/>
              <p:cNvSpPr/>
              <p:nvPr/>
            </p:nvSpPr>
            <p:spPr>
              <a:xfrm>
                <a:off x="-1" y="-2"/>
                <a:ext cx="540604" cy="212017"/>
              </a:xfrm>
              <a:prstGeom prst="ellipse">
                <a:avLst/>
              </a:prstGeom>
              <a:gradFill flip="none" rotWithShape="1">
                <a:gsLst>
                  <a:gs pos="0">
                    <a:srgbClr val="009999"/>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4122" name="Group 4104"/>
              <p:cNvGrpSpPr/>
              <p:nvPr/>
            </p:nvGrpSpPr>
            <p:grpSpPr>
              <a:xfrm>
                <a:off x="109882" y="53417"/>
                <a:ext cx="304159" cy="100175"/>
                <a:chOff x="-1" y="-1"/>
                <a:chExt cx="304158" cy="100173"/>
              </a:xfrm>
            </p:grpSpPr>
            <p:sp>
              <p:nvSpPr>
                <p:cNvPr id="4120" name="Shape 4102"/>
                <p:cNvSpPr/>
                <p:nvPr/>
              </p:nvSpPr>
              <p:spPr>
                <a:xfrm>
                  <a:off x="-2" y="-2"/>
                  <a:ext cx="304160" cy="100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121" name="Shape 4103"/>
                <p:cNvSpPr/>
                <p:nvPr/>
              </p:nvSpPr>
              <p:spPr>
                <a:xfrm>
                  <a:off x="13736" y="-2"/>
                  <a:ext cx="276686" cy="100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4123" name="Shape 4105"/>
              <p:cNvSpPr/>
              <p:nvPr/>
            </p:nvSpPr>
            <p:spPr>
              <a:xfrm flipH="1">
                <a:off x="1962" y="101831"/>
                <a:ext cx="7" cy="14022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124" name="Shape 4106"/>
              <p:cNvSpPr/>
              <p:nvPr/>
            </p:nvSpPr>
            <p:spPr>
              <a:xfrm>
                <a:off x="541578" y="105169"/>
                <a:ext cx="6" cy="14523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4134" name="Group 4116"/>
            <p:cNvGrpSpPr/>
            <p:nvPr/>
          </p:nvGrpSpPr>
          <p:grpSpPr>
            <a:xfrm>
              <a:off x="1560510" y="2031996"/>
              <a:ext cx="544526" cy="323864"/>
              <a:chOff x="0" y="-1"/>
              <a:chExt cx="544525" cy="323862"/>
            </a:xfrm>
          </p:grpSpPr>
          <p:sp>
            <p:nvSpPr>
              <p:cNvPr id="4126" name="Shape 4108"/>
              <p:cNvSpPr/>
              <p:nvPr/>
            </p:nvSpPr>
            <p:spPr>
              <a:xfrm>
                <a:off x="979" y="141895"/>
                <a:ext cx="540606" cy="181967"/>
              </a:xfrm>
              <a:prstGeom prst="ellipse">
                <a:avLst/>
              </a:prstGeom>
              <a:gradFill flip="none" rotWithShape="1">
                <a:gsLst>
                  <a:gs pos="0">
                    <a:srgbClr val="009999"/>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sp>
            <p:nvSpPr>
              <p:cNvPr id="4127" name="Shape 4109"/>
              <p:cNvSpPr/>
              <p:nvPr/>
            </p:nvSpPr>
            <p:spPr>
              <a:xfrm>
                <a:off x="980" y="123532"/>
                <a:ext cx="543545" cy="110182"/>
              </a:xfrm>
              <a:prstGeom prst="rect">
                <a:avLst/>
              </a:prstGeom>
              <a:gradFill flip="none" rotWithShape="1">
                <a:gsLst>
                  <a:gs pos="0">
                    <a:srgbClr val="009999"/>
                  </a:gs>
                  <a:gs pos="100000">
                    <a:srgbClr val="FFFFFF"/>
                  </a:gs>
                </a:gsLst>
                <a:lin ang="0" scaled="0"/>
              </a:gradFill>
              <a:ln w="12700" cap="flat">
                <a:noFill/>
                <a:miter lim="400000"/>
              </a:ln>
              <a:effectLst/>
            </p:spPr>
            <p:txBody>
              <a:bodyPr wrap="square" lIns="45718" tIns="45718" rIns="45718" bIns="45718" numCol="1" anchor="ctr">
                <a:noAutofit/>
              </a:bodyPr>
              <a:lstStyle/>
              <a:p>
                <a:pPr algn="ctr">
                  <a:defRPr sz="1800">
                    <a:latin typeface="+mj-lt"/>
                    <a:ea typeface="+mj-ea"/>
                    <a:cs typeface="+mj-cs"/>
                    <a:sym typeface="Times New Roman"/>
                  </a:defRPr>
                </a:pPr>
              </a:p>
            </p:txBody>
          </p:sp>
          <p:sp>
            <p:nvSpPr>
              <p:cNvPr id="4128" name="Shape 4110"/>
              <p:cNvSpPr/>
              <p:nvPr/>
            </p:nvSpPr>
            <p:spPr>
              <a:xfrm>
                <a:off x="-1" y="-2"/>
                <a:ext cx="540604" cy="212019"/>
              </a:xfrm>
              <a:prstGeom prst="ellipse">
                <a:avLst/>
              </a:prstGeom>
              <a:gradFill flip="none" rotWithShape="1">
                <a:gsLst>
                  <a:gs pos="0">
                    <a:srgbClr val="009999"/>
                  </a:gs>
                  <a:gs pos="100000">
                    <a:srgbClr val="FFFFFF"/>
                  </a:gs>
                </a:gsLst>
                <a:lin ang="0" scaled="0"/>
              </a:gradFill>
              <a:ln w="9525" cap="flat">
                <a:solidFill>
                  <a:srgbClr val="000000"/>
                </a:solidFill>
                <a:prstDash val="solid"/>
                <a:round/>
              </a:ln>
              <a:effectLst/>
            </p:spPr>
            <p:txBody>
              <a:bodyPr wrap="square" lIns="45718" tIns="45718" rIns="45718" bIns="45718" numCol="1" anchor="ctr">
                <a:noAutofit/>
              </a:bodyPr>
              <a:lstStyle/>
              <a:p>
                <a:pPr>
                  <a:defRPr sz="1800">
                    <a:latin typeface="+mj-lt"/>
                    <a:ea typeface="+mj-ea"/>
                    <a:cs typeface="+mj-cs"/>
                    <a:sym typeface="Times New Roman"/>
                  </a:defRPr>
                </a:pPr>
              </a:p>
            </p:txBody>
          </p:sp>
          <p:grpSp>
            <p:nvGrpSpPr>
              <p:cNvPr id="4131" name="Group 4113"/>
              <p:cNvGrpSpPr/>
              <p:nvPr/>
            </p:nvGrpSpPr>
            <p:grpSpPr>
              <a:xfrm>
                <a:off x="109882" y="53416"/>
                <a:ext cx="304159" cy="100175"/>
                <a:chOff x="-1" y="-1"/>
                <a:chExt cx="304158" cy="100173"/>
              </a:xfrm>
            </p:grpSpPr>
            <p:sp>
              <p:nvSpPr>
                <p:cNvPr id="4129" name="Shape 4111"/>
                <p:cNvSpPr/>
                <p:nvPr/>
              </p:nvSpPr>
              <p:spPr>
                <a:xfrm>
                  <a:off x="-2" y="-2"/>
                  <a:ext cx="304160" cy="100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689" y="21600"/>
                      </a:lnTo>
                      <a:lnTo>
                        <a:pt x="13378" y="0"/>
                      </a:lnTo>
                      <a:lnTo>
                        <a:pt x="21600" y="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130" name="Shape 4112"/>
                <p:cNvSpPr/>
                <p:nvPr/>
              </p:nvSpPr>
              <p:spPr>
                <a:xfrm>
                  <a:off x="13736" y="-2"/>
                  <a:ext cx="276686" cy="100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3" y="0"/>
                      </a:lnTo>
                      <a:lnTo>
                        <a:pt x="14706" y="21600"/>
                      </a:lnTo>
                      <a:lnTo>
                        <a:pt x="21600" y="21600"/>
                      </a:lnTo>
                    </a:path>
                  </a:pathLst>
                </a:custGeom>
                <a:noFill/>
                <a:ln w="28575" cap="flat">
                  <a:solidFill>
                    <a:srgbClr val="000000"/>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4132" name="Shape 4114"/>
              <p:cNvSpPr/>
              <p:nvPr/>
            </p:nvSpPr>
            <p:spPr>
              <a:xfrm flipH="1">
                <a:off x="1962" y="101831"/>
                <a:ext cx="7" cy="14022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133" name="Shape 4115"/>
              <p:cNvSpPr/>
              <p:nvPr/>
            </p:nvSpPr>
            <p:spPr>
              <a:xfrm>
                <a:off x="541578" y="105169"/>
                <a:ext cx="6" cy="14523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sp>
          <p:nvSpPr>
            <p:cNvPr id="4135" name="Shape 4117"/>
            <p:cNvSpPr/>
            <p:nvPr/>
          </p:nvSpPr>
          <p:spPr>
            <a:xfrm>
              <a:off x="-1" y="63497"/>
              <a:ext cx="754070" cy="29829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070"/>
                  </a:moveTo>
                  <a:lnTo>
                    <a:pt x="21600" y="0"/>
                  </a:lnTo>
                  <a:lnTo>
                    <a:pt x="21282" y="21600"/>
                  </a:lnTo>
                  <a:lnTo>
                    <a:pt x="0" y="14070"/>
                  </a:lnTo>
                  <a:close/>
                </a:path>
              </a:pathLst>
            </a:custGeom>
            <a:gradFill flip="none" rotWithShape="1">
              <a:gsLst>
                <a:gs pos="0">
                  <a:srgbClr val="CC0000"/>
                </a:gs>
                <a:gs pos="100000">
                  <a:srgbClr val="FFFFFF"/>
                </a:gs>
              </a:gsLst>
              <a:lin ang="0" scaled="0"/>
            </a:gra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grpSp>
      <p:sp>
        <p:nvSpPr>
          <p:cNvPr id="4137" name="Shape 4119"/>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136"/>
                                        </p:tgtEl>
                                        <p:attrNameLst>
                                          <p:attrName>style.visibility</p:attrName>
                                        </p:attrNameLst>
                                      </p:cBhvr>
                                      <p:to>
                                        <p:strVal val="visible"/>
                                      </p:to>
                                    </p:set>
                                    <p:animEffect filter="wipe(left)" transition="in">
                                      <p:cBhvr>
                                        <p:cTn id="7" dur="500"/>
                                        <p:tgtEl>
                                          <p:spTgt spid="4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36"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Shape 72"/>
          <p:cNvSpPr txBox="1"/>
          <p:nvPr>
            <p:ph type="title" idx="4294967295"/>
          </p:nvPr>
        </p:nvSpPr>
        <p:spPr>
          <a:xfrm>
            <a:off x="533400" y="228598"/>
            <a:ext cx="7772400" cy="1143004"/>
          </a:xfrm>
          <a:prstGeom prst="rect">
            <a:avLst/>
          </a:prstGeom>
        </p:spPr>
        <p:txBody>
          <a:bodyPr/>
          <a:lstStyle/>
          <a:p>
            <a:pPr/>
            <a:r>
              <a:t>First things first</a:t>
            </a:r>
          </a:p>
        </p:txBody>
      </p:sp>
      <p:sp>
        <p:nvSpPr>
          <p:cNvPr id="75" name="Shape 73"/>
          <p:cNvSpPr txBox="1"/>
          <p:nvPr>
            <p:ph type="body" idx="4294967295"/>
          </p:nvPr>
        </p:nvSpPr>
        <p:spPr>
          <a:xfrm>
            <a:off x="533400" y="1611309"/>
            <a:ext cx="7772400" cy="4648206"/>
          </a:xfrm>
          <a:prstGeom prst="rect">
            <a:avLst/>
          </a:prstGeom>
        </p:spPr>
        <p:txBody>
          <a:bodyPr/>
          <a:lstStyle/>
          <a:p>
            <a:pPr>
              <a:buChar char="❖"/>
            </a:pPr>
          </a:p>
          <a:p>
            <a:pPr>
              <a:buChar char="❖"/>
            </a:pPr>
            <a:r>
              <a:t>Class website is on D2L. </a:t>
            </a:r>
          </a:p>
          <a:p>
            <a:pPr lvl="1" marL="800100" indent="-342900">
              <a:buSzPct val="65000"/>
              <a:buChar char="❖"/>
            </a:pPr>
            <a:r>
              <a:t>Please verify that you are able to access the class website. </a:t>
            </a:r>
          </a:p>
          <a:p>
            <a:pPr lvl="1" marL="800100" indent="-342900">
              <a:buSzPct val="65000"/>
              <a:buChar char="❖"/>
            </a:pPr>
            <a:r>
              <a:t>Materials organized by Week.</a:t>
            </a:r>
          </a:p>
          <a:p>
            <a:pPr lvl="1" marL="800100" indent="-342900">
              <a:buSzPct val="65000"/>
              <a:buChar char="❖"/>
            </a:pPr>
            <a:r>
              <a:t>Please review and comply with “Classroom Requirements for All Students and Faculty Due to Covid-19”.</a:t>
            </a:r>
          </a:p>
          <a:p>
            <a:pPr>
              <a:buChar char="❖"/>
            </a:pPr>
            <a:r>
              <a:t>Discussion Channel on Slack. </a:t>
            </a:r>
          </a:p>
          <a:p>
            <a:pPr lvl="1" marL="800100" indent="-342900">
              <a:buSzPct val="65000"/>
              <a:buChar char="❖"/>
            </a:pPr>
            <a:r>
              <a:t>#cs494p594-fall2021</a:t>
            </a:r>
          </a:p>
          <a:p>
            <a:pPr lvl="1" marL="800100" indent="-342900">
              <a:buSzPct val="65000"/>
              <a:buChar char="❖"/>
            </a:pPr>
            <a:r>
              <a:t>Invites sent to all students.</a:t>
            </a:r>
          </a:p>
        </p:txBody>
      </p:sp>
      <p:sp>
        <p:nvSpPr>
          <p:cNvPr id="76" name="Shape 74"/>
          <p:cNvSpPr txBox="1"/>
          <p:nvPr/>
        </p:nvSpPr>
        <p:spPr>
          <a:xfrm>
            <a:off x="5157902" y="6467473"/>
            <a:ext cx="2895604"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77" name="Shape 75"/>
          <p:cNvSpPr txBox="1"/>
          <p:nvPr>
            <p:ph type="sldNum" sz="quarter" idx="4294967295"/>
          </p:nvPr>
        </p:nvSpPr>
        <p:spPr>
          <a:xfrm>
            <a:off x="8324849" y="6462712"/>
            <a:ext cx="187332"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9" name="Shape 4121"/>
          <p:cNvSpPr txBox="1"/>
          <p:nvPr>
            <p:ph type="title"/>
          </p:nvPr>
        </p:nvSpPr>
        <p:spPr>
          <a:prstGeom prst="rect">
            <a:avLst/>
          </a:prstGeom>
        </p:spPr>
        <p:txBody>
          <a:bodyPr/>
          <a:lstStyle/>
          <a:p>
            <a:pPr/>
            <a:r>
              <a:t>Mammoth Scale</a:t>
            </a:r>
          </a:p>
        </p:txBody>
      </p:sp>
      <p:sp>
        <p:nvSpPr>
          <p:cNvPr id="4140" name="Shape 4122"/>
          <p:cNvSpPr txBox="1"/>
          <p:nvPr>
            <p:ph type="body" idx="1"/>
          </p:nvPr>
        </p:nvSpPr>
        <p:spPr>
          <a:xfrm>
            <a:off x="533400" y="1611309"/>
            <a:ext cx="7772400" cy="4648206"/>
          </a:xfrm>
          <a:prstGeom prst="rect">
            <a:avLst/>
          </a:prstGeom>
        </p:spPr>
        <p:txBody>
          <a:bodyPr/>
          <a:lstStyle/>
          <a:p>
            <a:pPr/>
            <a:r>
              <a:t>&gt; 2.4 Billion Users</a:t>
            </a:r>
          </a:p>
          <a:p>
            <a:pPr/>
            <a:r>
              <a:t>&gt; 1 Trillion Unique URLs</a:t>
            </a:r>
          </a:p>
          <a:p>
            <a:pPr/>
            <a:r>
              <a:t>&gt; 300 Billion emails sent per day</a:t>
            </a:r>
          </a:p>
          <a:p>
            <a:pPr/>
            <a:r>
              <a:t>&gt; 1 Billion Smartphones</a:t>
            </a:r>
          </a:p>
          <a:p>
            <a:pPr/>
            <a:r>
              <a:t>&gt; 1 Billion Facebook Users</a:t>
            </a:r>
          </a:p>
          <a:p>
            <a:pPr/>
            <a:r>
              <a:t>&gt; 2 Billion Youtube Videos Watched Per Day</a:t>
            </a:r>
          </a:p>
          <a:p>
            <a:pPr/>
            <a:r>
              <a:t>Routers that switch 100 Tbps</a:t>
            </a:r>
          </a:p>
          <a:p>
            <a:pPr/>
            <a:r>
              <a:t>Links that carry 100 Gbps</a:t>
            </a:r>
          </a:p>
        </p:txBody>
      </p:sp>
      <p:sp>
        <p:nvSpPr>
          <p:cNvPr id="4141" name="Shape 4123"/>
          <p:cNvSpPr txBox="1"/>
          <p:nvPr>
            <p:ph type="sldNum" sz="quarter" idx="4294967295"/>
          </p:nvPr>
        </p:nvSpPr>
        <p:spPr>
          <a:xfrm>
            <a:off x="8324849" y="6462712"/>
            <a:ext cx="443167" cy="4370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3" name="Shape 4125"/>
          <p:cNvSpPr txBox="1"/>
          <p:nvPr>
            <p:ph type="title"/>
          </p:nvPr>
        </p:nvSpPr>
        <p:spPr>
          <a:prstGeom prst="rect">
            <a:avLst/>
          </a:prstGeom>
        </p:spPr>
        <p:txBody>
          <a:bodyPr/>
          <a:lstStyle/>
          <a:p>
            <a:pPr/>
            <a:r>
              <a:t>Enormous Heterogeneity</a:t>
            </a:r>
          </a:p>
        </p:txBody>
      </p:sp>
      <p:sp>
        <p:nvSpPr>
          <p:cNvPr id="4144" name="Shape 4126"/>
          <p:cNvSpPr txBox="1"/>
          <p:nvPr>
            <p:ph type="body" idx="1"/>
          </p:nvPr>
        </p:nvSpPr>
        <p:spPr>
          <a:xfrm>
            <a:off x="533400" y="1611309"/>
            <a:ext cx="7772400" cy="4648206"/>
          </a:xfrm>
          <a:prstGeom prst="rect">
            <a:avLst/>
          </a:prstGeom>
        </p:spPr>
        <p:txBody>
          <a:bodyPr/>
          <a:lstStyle/>
          <a:p>
            <a:pPr marL="325754" indent="-325754" defTabSz="868680">
              <a:defRPr sz="2600"/>
            </a:pPr>
            <a:r>
              <a:t>Latency: microseconds to seconds (10</a:t>
            </a:r>
            <a:r>
              <a:rPr baseline="31999"/>
              <a:t>6</a:t>
            </a:r>
            <a:r>
              <a:t>)</a:t>
            </a:r>
          </a:p>
          <a:p>
            <a:pPr marL="325754" indent="-325754" defTabSz="868680">
              <a:defRPr sz="2600"/>
            </a:pPr>
            <a:r>
              <a:t>Queuing Delay: 0 to seconds</a:t>
            </a:r>
          </a:p>
          <a:p>
            <a:pPr marL="325754" indent="-325754" defTabSz="868680">
              <a:defRPr sz="2600"/>
            </a:pPr>
            <a:r>
              <a:t>Packet loss: 0-90%</a:t>
            </a:r>
          </a:p>
          <a:p>
            <a:pPr marL="325754" indent="-325754" defTabSz="868680">
              <a:defRPr sz="2600"/>
            </a:pPr>
            <a:r>
              <a:t>End-systems: sensors, cellphones, pacemakers, datacenters, supercomputers</a:t>
            </a:r>
          </a:p>
          <a:p>
            <a:pPr marL="325754" indent="-325754" defTabSz="868680">
              <a:defRPr sz="2600"/>
            </a:pPr>
            <a:r>
              <a:t>Technology: optical, wireless, satellite, copper</a:t>
            </a:r>
          </a:p>
          <a:p>
            <a:pPr marL="325754" indent="-325754" defTabSz="868680">
              <a:defRPr sz="2600"/>
            </a:pPr>
            <a:r>
              <a:t>Applications: 40 bytes to 5 GB data transfers; live TV - backup; critical services to entertainment</a:t>
            </a:r>
          </a:p>
          <a:p>
            <a:pPr marL="325754" indent="-325754" defTabSz="868680">
              <a:defRPr sz="2600"/>
            </a:pPr>
            <a:r>
              <a:t>Users: “governing, governed, operators, malicious, naive, embarrassed, paranoid, addicted, cheap” (Sylvia Ratnasamy)</a:t>
            </a:r>
          </a:p>
        </p:txBody>
      </p:sp>
      <p:sp>
        <p:nvSpPr>
          <p:cNvPr id="4145" name="Shape 4127"/>
          <p:cNvSpPr txBox="1"/>
          <p:nvPr>
            <p:ph type="sldNum" sz="quarter" idx="4294967295"/>
          </p:nvPr>
        </p:nvSpPr>
        <p:spPr>
          <a:xfrm>
            <a:off x="8324849" y="6462712"/>
            <a:ext cx="443167" cy="4370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7" name="Shape 4129"/>
          <p:cNvSpPr txBox="1"/>
          <p:nvPr>
            <p:ph type="title"/>
          </p:nvPr>
        </p:nvSpPr>
        <p:spPr>
          <a:prstGeom prst="rect">
            <a:avLst/>
          </a:prstGeom>
        </p:spPr>
        <p:txBody>
          <a:bodyPr/>
          <a:lstStyle/>
          <a:p>
            <a:pPr/>
            <a:r>
              <a:t>Constant Evolution</a:t>
            </a:r>
          </a:p>
        </p:txBody>
      </p:sp>
      <p:sp>
        <p:nvSpPr>
          <p:cNvPr id="4148" name="Shape 4130"/>
          <p:cNvSpPr txBox="1"/>
          <p:nvPr>
            <p:ph type="body" idx="1"/>
          </p:nvPr>
        </p:nvSpPr>
        <p:spPr>
          <a:xfrm>
            <a:off x="533400" y="1611309"/>
            <a:ext cx="7772400" cy="4648206"/>
          </a:xfrm>
          <a:prstGeom prst="rect">
            <a:avLst/>
          </a:prstGeom>
        </p:spPr>
        <p:txBody>
          <a:bodyPr/>
          <a:lstStyle/>
          <a:p>
            <a:pPr/>
            <a:r>
              <a:t>1970s </a:t>
            </a:r>
          </a:p>
          <a:p>
            <a:pPr lvl="1" marL="800100" indent="-342900">
              <a:buSzPct val="65000"/>
              <a:buChar char="»"/>
            </a:pPr>
            <a:r>
              <a:t>56 kbps “backbone” links</a:t>
            </a:r>
          </a:p>
          <a:p>
            <a:pPr lvl="1" marL="800100" indent="-342900">
              <a:buSzPct val="65000"/>
              <a:buChar char="»"/>
            </a:pPr>
            <a:r>
              <a:t>&lt; 100 computers, a handful of sites in the US</a:t>
            </a:r>
          </a:p>
          <a:p>
            <a:pPr lvl="1" marL="800100" indent="-342900">
              <a:buSzPct val="65000"/>
              <a:buChar char="»"/>
            </a:pPr>
            <a:r>
              <a:t>Killer apps: Telnet and file transfer</a:t>
            </a:r>
          </a:p>
          <a:p>
            <a:pPr/>
            <a:r>
              <a:t>Now</a:t>
            </a:r>
          </a:p>
          <a:p>
            <a:pPr lvl="1" marL="800100" indent="-342900">
              <a:buSzPct val="65000"/>
              <a:buChar char="»"/>
            </a:pPr>
            <a:r>
              <a:t>100+ Gbps backbone links</a:t>
            </a:r>
          </a:p>
          <a:p>
            <a:pPr lvl="1" marL="800100" indent="-342900">
              <a:buSzPct val="65000"/>
              <a:buChar char="»"/>
            </a:pPr>
            <a:r>
              <a:t>5 B+ devices, all over the globe</a:t>
            </a:r>
          </a:p>
          <a:p>
            <a:pPr lvl="1" marL="800100" indent="-342900">
              <a:buSzPct val="65000"/>
              <a:buChar char="»"/>
            </a:pPr>
            <a:r>
              <a:t>Countless apps; 20 M Facebook apps installed per day</a:t>
            </a:r>
          </a:p>
        </p:txBody>
      </p:sp>
      <p:sp>
        <p:nvSpPr>
          <p:cNvPr id="4149" name="Shape 4131"/>
          <p:cNvSpPr txBox="1"/>
          <p:nvPr>
            <p:ph type="sldNum" sz="quarter" idx="4294967295"/>
          </p:nvPr>
        </p:nvSpPr>
        <p:spPr>
          <a:xfrm>
            <a:off x="8324849" y="6462712"/>
            <a:ext cx="443167" cy="4370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1" name="Shape 4133"/>
          <p:cNvSpPr txBox="1"/>
          <p:nvPr>
            <p:ph type="title" idx="4294967295"/>
          </p:nvPr>
        </p:nvSpPr>
        <p:spPr>
          <a:xfrm>
            <a:off x="533400" y="228598"/>
            <a:ext cx="7772400" cy="1143004"/>
          </a:xfrm>
          <a:prstGeom prst="rect">
            <a:avLst/>
          </a:prstGeom>
        </p:spPr>
        <p:txBody>
          <a:bodyPr/>
          <a:lstStyle>
            <a:lvl1pPr defTabSz="749808">
              <a:defRPr sz="3600"/>
            </a:lvl1pPr>
          </a:lstStyle>
          <a:p>
            <a:pPr/>
            <a:r>
              <a:t>Some defining Internet characteristics</a:t>
            </a:r>
          </a:p>
        </p:txBody>
      </p:sp>
      <p:sp>
        <p:nvSpPr>
          <p:cNvPr id="4152" name="Shape 4134"/>
          <p:cNvSpPr txBox="1"/>
          <p:nvPr>
            <p:ph type="body" idx="4294967295"/>
          </p:nvPr>
        </p:nvSpPr>
        <p:spPr>
          <a:xfrm>
            <a:off x="533400" y="1611309"/>
            <a:ext cx="7772400" cy="4648206"/>
          </a:xfrm>
          <a:prstGeom prst="rect">
            <a:avLst/>
          </a:prstGeom>
        </p:spPr>
        <p:txBody>
          <a:bodyPr/>
          <a:lstStyle/>
          <a:p>
            <a:pPr>
              <a:buChar char="❖"/>
            </a:pPr>
            <a:r>
              <a:t>Federated: The Internet connects different networks</a:t>
            </a:r>
          </a:p>
          <a:p>
            <a:pPr lvl="1" marL="742950" indent="-285750">
              <a:lnSpc>
                <a:spcPct val="100000"/>
              </a:lnSpc>
              <a:spcBef>
                <a:spcPts val="0"/>
              </a:spcBef>
              <a:defRPr sz="2400"/>
            </a:pPr>
            <a:r>
              <a:t>Interoperability is a key goal</a:t>
            </a:r>
          </a:p>
          <a:p>
            <a:pPr>
              <a:buChar char="❖"/>
            </a:pPr>
            <a:r>
              <a:t>Mammoth Scale</a:t>
            </a:r>
          </a:p>
          <a:p>
            <a:pPr>
              <a:buChar char="❖"/>
            </a:pPr>
            <a:r>
              <a:t>Enormous heterogeneity and dynamic range</a:t>
            </a:r>
          </a:p>
          <a:p>
            <a:pPr>
              <a:buChar char="❖"/>
            </a:pPr>
            <a:r>
              <a:t>Constant Evolution</a:t>
            </a:r>
          </a:p>
          <a:p>
            <a:pPr>
              <a:buChar char="❖"/>
            </a:pPr>
            <a:r>
              <a:t>Prone to Failure</a:t>
            </a:r>
          </a:p>
        </p:txBody>
      </p:sp>
      <p:sp>
        <p:nvSpPr>
          <p:cNvPr id="4153" name="Shape 4135"/>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154" name="Shape 4136"/>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6" name="Shape 4138"/>
          <p:cNvSpPr txBox="1"/>
          <p:nvPr>
            <p:ph type="title" idx="4294967295"/>
          </p:nvPr>
        </p:nvSpPr>
        <p:spPr>
          <a:xfrm>
            <a:off x="685800" y="2130425"/>
            <a:ext cx="7772400" cy="1470025"/>
          </a:xfrm>
          <a:prstGeom prst="rect">
            <a:avLst/>
          </a:prstGeom>
        </p:spPr>
        <p:txBody>
          <a:bodyPr/>
          <a:lstStyle/>
          <a:p>
            <a:pPr/>
            <a:r>
              <a:t>So, why does the Internet work?</a:t>
            </a:r>
          </a:p>
        </p:txBody>
      </p:sp>
      <p:sp>
        <p:nvSpPr>
          <p:cNvPr id="4157" name="Shape 4139"/>
          <p:cNvSpPr txBox="1"/>
          <p:nvPr>
            <p:ph type="body" sz="quarter" idx="4294967295"/>
          </p:nvPr>
        </p:nvSpPr>
        <p:spPr>
          <a:xfrm>
            <a:off x="1371600" y="3886200"/>
            <a:ext cx="6400800" cy="1752600"/>
          </a:xfrm>
          <a:prstGeom prst="rect">
            <a:avLst/>
          </a:prstGeom>
        </p:spPr>
        <p:txBody>
          <a:bodyPr/>
          <a:lstStyle/>
          <a:p>
            <a:pPr marL="0" indent="0" algn="ctr">
              <a:buSzTx/>
              <a:buFont typeface="Wingdings"/>
              <a:buNone/>
            </a:pPr>
          </a:p>
        </p:txBody>
      </p:sp>
      <p:sp>
        <p:nvSpPr>
          <p:cNvPr id="4158" name="Shape 4140"/>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159" name="Shape 4141"/>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3" name="Shape 4143"/>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164" name="Shape 4144"/>
          <p:cNvSpPr txBox="1"/>
          <p:nvPr>
            <p:ph type="sldNum" sz="quarter" idx="4294967295"/>
          </p:nvPr>
        </p:nvSpPr>
        <p:spPr>
          <a:xfrm>
            <a:off x="8549020" y="6464360"/>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165" name="Shape 4145"/>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Internet Architecture</a:t>
            </a:r>
          </a:p>
        </p:txBody>
      </p:sp>
      <p:sp>
        <p:nvSpPr>
          <p:cNvPr id="4166" name="Shape 4146"/>
          <p:cNvSpPr txBox="1"/>
          <p:nvPr>
            <p:ph type="body" idx="4294967295"/>
          </p:nvPr>
        </p:nvSpPr>
        <p:spPr>
          <a:xfrm>
            <a:off x="685800" y="1447799"/>
            <a:ext cx="7772400" cy="4733927"/>
          </a:xfrm>
          <a:prstGeom prst="rect">
            <a:avLst/>
          </a:prstGeom>
        </p:spPr>
        <p:txBody>
          <a:bodyPr lIns="46798" tIns="46798" rIns="46798" bIns="46798"/>
          <a:lstStyle/>
          <a:p>
            <a:pPr marL="341310" indent="-341310" defTabSz="457200">
              <a:lnSpc>
                <a:spcPct val="99000"/>
              </a:lnSpc>
              <a:buClr>
                <a:srgbClr val="CCCCFF"/>
              </a:buClr>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u="sng">
                <a:solidFill>
                  <a:srgbClr val="0000FF"/>
                </a:solidFill>
                <a:uFill>
                  <a:solidFill>
                    <a:srgbClr val="0000FF"/>
                  </a:solidFill>
                </a:uFill>
              </a:defRPr>
            </a:pPr>
            <a:r>
              <a:rPr>
                <a:hlinkClick r:id="rId3" invalidUrl="" action="" tgtFrame="" tooltip="" history="1" highlightClick="0" endSnd="0"/>
              </a:rPr>
              <a:t>http://www.nap.edu/html/coming_of_age/</a:t>
            </a:r>
            <a:endParaRPr>
              <a:solidFill>
                <a:srgbClr val="3366FF"/>
              </a:solidFill>
              <a:uFill>
                <a:solidFill>
                  <a:srgbClr val="CCCCFF"/>
                </a:solidFill>
              </a:uFill>
            </a:endParaRPr>
          </a:p>
          <a:p>
            <a:pPr marL="341310" indent="-341310" defTabSz="457200">
              <a:lnSpc>
                <a:spcPct val="99000"/>
              </a:lnSpc>
              <a:buClr>
                <a:srgbClr val="CCCCFF"/>
              </a:buClr>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u="sng">
                <a:solidFill>
                  <a:srgbClr val="0000FF"/>
                </a:solidFill>
                <a:uFill>
                  <a:solidFill>
                    <a:srgbClr val="0000FF"/>
                  </a:solidFill>
                </a:uFill>
              </a:defRPr>
            </a:pPr>
            <a:r>
              <a:rPr>
                <a:hlinkClick r:id="rId4" invalidUrl="" action="" tgtFrame="" tooltip="" history="1" highlightClick="0" endSnd="0"/>
              </a:rPr>
              <a:t>http://www.ietf.org/rfc/rfc1958.txt</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0" name="Shape 4143"/>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171" name="Shape 4144"/>
          <p:cNvSpPr txBox="1"/>
          <p:nvPr>
            <p:ph type="sldNum" sz="quarter" idx="4294967295"/>
          </p:nvPr>
        </p:nvSpPr>
        <p:spPr>
          <a:xfrm>
            <a:off x="8549020" y="6464360"/>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172" name="Shape 4145"/>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Internet Architecture</a:t>
            </a:r>
          </a:p>
        </p:txBody>
      </p:sp>
      <p:sp>
        <p:nvSpPr>
          <p:cNvPr id="4173" name="Shape 4146"/>
          <p:cNvSpPr txBox="1"/>
          <p:nvPr>
            <p:ph type="body" idx="4294967295"/>
          </p:nvPr>
        </p:nvSpPr>
        <p:spPr>
          <a:xfrm>
            <a:off x="685800" y="1447799"/>
            <a:ext cx="7772400" cy="4733927"/>
          </a:xfrm>
          <a:prstGeom prst="rect">
            <a:avLst/>
          </a:prstGeom>
        </p:spPr>
        <p:txBody>
          <a:bodyPr lIns="46798" tIns="46798" rIns="46798" bIns="46798"/>
          <a:lstStyle/>
          <a:p>
            <a:pPr marL="341310" indent="-341310" defTabSz="457200">
              <a:lnSpc>
                <a:spcPct val="99000"/>
              </a:lnSpc>
              <a:buClr>
                <a:srgbClr val="CCCCFF"/>
              </a:buClr>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u="sng">
                <a:solidFill>
                  <a:srgbClr val="0000FF"/>
                </a:solidFill>
                <a:uFill>
                  <a:solidFill>
                    <a:srgbClr val="0000FF"/>
                  </a:solidFill>
                </a:uFill>
              </a:defRPr>
            </a:pPr>
            <a:r>
              <a:rPr>
                <a:hlinkClick r:id="rId3" invalidUrl="" action="" tgtFrame="" tooltip="" history="1" highlightClick="0" endSnd="0"/>
              </a:rPr>
              <a:t>http://www.nap.edu/html/coming_of_age/</a:t>
            </a:r>
            <a:endParaRPr>
              <a:solidFill>
                <a:srgbClr val="3366FF"/>
              </a:solidFill>
              <a:uFill>
                <a:solidFill>
                  <a:srgbClr val="CCCCFF"/>
                </a:solidFill>
              </a:uFill>
            </a:endParaRPr>
          </a:p>
          <a:p>
            <a:pPr marL="341310" indent="-341310" defTabSz="457200">
              <a:lnSpc>
                <a:spcPct val="99000"/>
              </a:lnSpc>
              <a:buClr>
                <a:srgbClr val="CCCCFF"/>
              </a:buClr>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u="sng">
                <a:solidFill>
                  <a:srgbClr val="0000FF"/>
                </a:solidFill>
                <a:uFill>
                  <a:solidFill>
                    <a:srgbClr val="0000FF"/>
                  </a:solidFill>
                </a:uFill>
              </a:defRPr>
            </a:pPr>
            <a:r>
              <a:rPr>
                <a:hlinkClick r:id="rId4" invalidUrl="" action="" tgtFrame="" tooltip="" history="1" highlightClick="0" endSnd="0"/>
              </a:rPr>
              <a:t>http://www.ietf.org/rfc/rfc1958.txt</a:t>
            </a:r>
            <a:endParaRPr>
              <a:solidFill>
                <a:srgbClr val="3366FF"/>
              </a:solidFill>
              <a:uFill>
                <a:solidFill>
                  <a:srgbClr val="CCCCFF"/>
                </a:solidFill>
              </a:uFill>
            </a:endParaRPr>
          </a:p>
          <a:p>
            <a:pPr marL="341310" indent="-341310" defTabSz="457200">
              <a:lnSpc>
                <a:spcPct val="99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Why did the Internet win?</a:t>
            </a:r>
          </a:p>
          <a:p>
            <a:pPr lvl="1" marL="741362" indent="-284162" defTabSz="457200">
              <a:lnSpc>
                <a:spcPct val="99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u="sng">
                <a:solidFill>
                  <a:srgbClr val="0000FF"/>
                </a:solidFill>
                <a:uFill>
                  <a:solidFill>
                    <a:srgbClr val="0000FF"/>
                  </a:solidFill>
                </a:uFill>
              </a:defRPr>
            </a:pPr>
            <a:r>
              <a:rPr>
                <a:hlinkClick r:id="rId5" invalidUrl="" action="ppaction://hlinksldjump" tgtFrame="" tooltip="" history="1" highlightClick="0" endSnd="0"/>
              </a:rPr>
              <a:t>Packet switching over circuit switching</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7" name="Shape 4143"/>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178" name="Shape 4144"/>
          <p:cNvSpPr txBox="1"/>
          <p:nvPr>
            <p:ph type="sldNum" sz="quarter" idx="4294967295"/>
          </p:nvPr>
        </p:nvSpPr>
        <p:spPr>
          <a:xfrm>
            <a:off x="8549020" y="6464360"/>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179" name="Shape 4145"/>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Internet Architecture</a:t>
            </a:r>
          </a:p>
        </p:txBody>
      </p:sp>
      <p:sp>
        <p:nvSpPr>
          <p:cNvPr id="4180" name="Shape 4146"/>
          <p:cNvSpPr txBox="1"/>
          <p:nvPr>
            <p:ph type="body" idx="4294967295"/>
          </p:nvPr>
        </p:nvSpPr>
        <p:spPr>
          <a:xfrm>
            <a:off x="685800" y="1447799"/>
            <a:ext cx="7772400" cy="4733927"/>
          </a:xfrm>
          <a:prstGeom prst="rect">
            <a:avLst/>
          </a:prstGeom>
        </p:spPr>
        <p:txBody>
          <a:bodyPr lIns="46798" tIns="46798" rIns="46798" bIns="46798"/>
          <a:lstStyle/>
          <a:p>
            <a:pPr marL="341310" indent="-341310" defTabSz="457200">
              <a:lnSpc>
                <a:spcPct val="99000"/>
              </a:lnSpc>
              <a:buClr>
                <a:srgbClr val="CCCCFF"/>
              </a:buClr>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u="sng">
                <a:solidFill>
                  <a:srgbClr val="0000FF"/>
                </a:solidFill>
                <a:uFill>
                  <a:solidFill>
                    <a:srgbClr val="0000FF"/>
                  </a:solidFill>
                </a:uFill>
              </a:defRPr>
            </a:pPr>
            <a:r>
              <a:rPr>
                <a:hlinkClick r:id="rId3" invalidUrl="" action="" tgtFrame="" tooltip="" history="1" highlightClick="0" endSnd="0"/>
              </a:rPr>
              <a:t>http://www.nap.edu/html/coming_of_age/</a:t>
            </a:r>
            <a:endParaRPr>
              <a:solidFill>
                <a:srgbClr val="3366FF"/>
              </a:solidFill>
              <a:uFill>
                <a:solidFill>
                  <a:srgbClr val="CCCCFF"/>
                </a:solidFill>
              </a:uFill>
            </a:endParaRPr>
          </a:p>
          <a:p>
            <a:pPr marL="341310" indent="-341310" defTabSz="457200">
              <a:lnSpc>
                <a:spcPct val="99000"/>
              </a:lnSpc>
              <a:buClr>
                <a:srgbClr val="CCCCFF"/>
              </a:buClr>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u="sng">
                <a:solidFill>
                  <a:srgbClr val="0000FF"/>
                </a:solidFill>
                <a:uFill>
                  <a:solidFill>
                    <a:srgbClr val="0000FF"/>
                  </a:solidFill>
                </a:uFill>
              </a:defRPr>
            </a:pPr>
            <a:r>
              <a:rPr>
                <a:hlinkClick r:id="rId4" invalidUrl="" action="" tgtFrame="" tooltip="" history="1" highlightClick="0" endSnd="0"/>
              </a:rPr>
              <a:t>http://www.ietf.org/rfc/rfc1958.txt</a:t>
            </a:r>
            <a:endParaRPr>
              <a:solidFill>
                <a:srgbClr val="3366FF"/>
              </a:solidFill>
              <a:uFill>
                <a:solidFill>
                  <a:srgbClr val="CCCCFF"/>
                </a:solidFill>
              </a:uFill>
            </a:endParaRPr>
          </a:p>
          <a:p>
            <a:pPr marL="341310" indent="-341310" defTabSz="457200">
              <a:lnSpc>
                <a:spcPct val="99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Why did the Internet win?</a:t>
            </a:r>
          </a:p>
          <a:p>
            <a:pPr lvl="1" marL="741362" indent="-284162" defTabSz="457200">
              <a:lnSpc>
                <a:spcPct val="99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u="sng">
                <a:solidFill>
                  <a:srgbClr val="0000FF"/>
                </a:solidFill>
                <a:uFill>
                  <a:solidFill>
                    <a:srgbClr val="0000FF"/>
                  </a:solidFill>
                </a:uFill>
              </a:defRPr>
            </a:pPr>
            <a:r>
              <a:rPr>
                <a:hlinkClick r:id="rId5" invalidUrl="" action="ppaction://hlinksldjump" tgtFrame="" tooltip="" history="1" highlightClick="0" endSnd="0"/>
              </a:rPr>
              <a:t>Packet switching over circuit switching</a:t>
            </a:r>
            <a:endParaRPr>
              <a:solidFill>
                <a:srgbClr val="CCCCFF"/>
              </a:solidFill>
              <a:uFill>
                <a:solidFill>
                  <a:srgbClr val="CCCCFF"/>
                </a:solidFill>
              </a:uFill>
            </a:endParaRPr>
          </a:p>
          <a:p>
            <a:pPr lvl="1" marL="741362" indent="-284162" defTabSz="457200">
              <a:lnSpc>
                <a:spcPct val="99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u="sng">
                <a:solidFill>
                  <a:srgbClr val="0000FF"/>
                </a:solidFill>
                <a:uFill>
                  <a:solidFill>
                    <a:srgbClr val="0000FF"/>
                  </a:solidFill>
                </a:uFill>
              </a:defRPr>
            </a:pPr>
            <a:r>
              <a:rPr>
                <a:hlinkClick r:id="rId6" invalidUrl="" action="ppaction://hlinksldjump" tgtFrame="" tooltip="" history="1" highlightClick="0" endSnd="0"/>
              </a:rPr>
              <a:t>End-to-end architecture</a:t>
            </a:r>
            <a:r>
              <a:rPr u="none">
                <a:solidFill>
                  <a:srgbClr val="000000"/>
                </a:solidFill>
                <a:uFillTx/>
              </a:rPr>
              <a:t> and </a:t>
            </a:r>
            <a:r>
              <a:rPr>
                <a:hlinkClick r:id="rId7" invalidUrl="" action="ppaction://hlinksldjump" tgtFrame="" tooltip="" history="1" highlightClick="0" endSnd="0"/>
              </a:rPr>
              <a:t>“Hourglass” design</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4" name="Shape 4143"/>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185" name="Shape 4144"/>
          <p:cNvSpPr txBox="1"/>
          <p:nvPr>
            <p:ph type="sldNum" sz="quarter" idx="4294967295"/>
          </p:nvPr>
        </p:nvSpPr>
        <p:spPr>
          <a:xfrm>
            <a:off x="8549020" y="6464360"/>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186" name="Shape 4145"/>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Internet Architecture</a:t>
            </a:r>
          </a:p>
        </p:txBody>
      </p:sp>
      <p:sp>
        <p:nvSpPr>
          <p:cNvPr id="4187" name="Shape 4146"/>
          <p:cNvSpPr txBox="1"/>
          <p:nvPr>
            <p:ph type="body" idx="4294967295"/>
          </p:nvPr>
        </p:nvSpPr>
        <p:spPr>
          <a:xfrm>
            <a:off x="685800" y="1447799"/>
            <a:ext cx="7772400" cy="4733927"/>
          </a:xfrm>
          <a:prstGeom prst="rect">
            <a:avLst/>
          </a:prstGeom>
        </p:spPr>
        <p:txBody>
          <a:bodyPr lIns="46798" tIns="46798" rIns="46798" bIns="46798"/>
          <a:lstStyle/>
          <a:p>
            <a:pPr marL="341310" indent="-341310" defTabSz="457200">
              <a:lnSpc>
                <a:spcPct val="99000"/>
              </a:lnSpc>
              <a:buClr>
                <a:srgbClr val="CCCCFF"/>
              </a:buClr>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u="sng">
                <a:solidFill>
                  <a:srgbClr val="0000FF"/>
                </a:solidFill>
                <a:uFill>
                  <a:solidFill>
                    <a:srgbClr val="0000FF"/>
                  </a:solidFill>
                </a:uFill>
              </a:defRPr>
            </a:pPr>
            <a:r>
              <a:rPr>
                <a:hlinkClick r:id="rId3" invalidUrl="" action="" tgtFrame="" tooltip="" history="1" highlightClick="0" endSnd="0"/>
              </a:rPr>
              <a:t>http://www.nap.edu/html/coming_of_age/</a:t>
            </a:r>
            <a:endParaRPr>
              <a:solidFill>
                <a:srgbClr val="3366FF"/>
              </a:solidFill>
              <a:uFill>
                <a:solidFill>
                  <a:srgbClr val="CCCCFF"/>
                </a:solidFill>
              </a:uFill>
            </a:endParaRPr>
          </a:p>
          <a:p>
            <a:pPr marL="341310" indent="-341310" defTabSz="457200">
              <a:lnSpc>
                <a:spcPct val="99000"/>
              </a:lnSpc>
              <a:buClr>
                <a:srgbClr val="CCCCFF"/>
              </a:buClr>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u="sng">
                <a:solidFill>
                  <a:srgbClr val="0000FF"/>
                </a:solidFill>
                <a:uFill>
                  <a:solidFill>
                    <a:srgbClr val="0000FF"/>
                  </a:solidFill>
                </a:uFill>
              </a:defRPr>
            </a:pPr>
            <a:r>
              <a:rPr>
                <a:hlinkClick r:id="rId4" invalidUrl="" action="" tgtFrame="" tooltip="" history="1" highlightClick="0" endSnd="0"/>
              </a:rPr>
              <a:t>http://www.ietf.org/rfc/rfc1958.txt</a:t>
            </a:r>
            <a:endParaRPr>
              <a:solidFill>
                <a:srgbClr val="3366FF"/>
              </a:solidFill>
              <a:uFill>
                <a:solidFill>
                  <a:srgbClr val="CCCCFF"/>
                </a:solidFill>
              </a:uFill>
            </a:endParaRPr>
          </a:p>
          <a:p>
            <a:pPr marL="341310" indent="-341310" defTabSz="457200">
              <a:lnSpc>
                <a:spcPct val="99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Why did the Internet win?</a:t>
            </a:r>
          </a:p>
          <a:p>
            <a:pPr lvl="1" marL="741362" indent="-284162" defTabSz="457200">
              <a:lnSpc>
                <a:spcPct val="99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u="sng">
                <a:solidFill>
                  <a:srgbClr val="0000FF"/>
                </a:solidFill>
                <a:uFill>
                  <a:solidFill>
                    <a:srgbClr val="0000FF"/>
                  </a:solidFill>
                </a:uFill>
              </a:defRPr>
            </a:pPr>
            <a:r>
              <a:rPr>
                <a:hlinkClick r:id="rId5" invalidUrl="" action="ppaction://hlinksldjump" tgtFrame="" tooltip="" history="1" highlightClick="0" endSnd="0"/>
              </a:rPr>
              <a:t>Packet switching over circuit switching</a:t>
            </a:r>
            <a:endParaRPr>
              <a:solidFill>
                <a:srgbClr val="CCCCFF"/>
              </a:solidFill>
              <a:uFill>
                <a:solidFill>
                  <a:srgbClr val="CCCCFF"/>
                </a:solidFill>
              </a:uFill>
            </a:endParaRPr>
          </a:p>
          <a:p>
            <a:pPr lvl="1" marL="741362" indent="-284162" defTabSz="457200">
              <a:lnSpc>
                <a:spcPct val="99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u="sng">
                <a:solidFill>
                  <a:srgbClr val="0000FF"/>
                </a:solidFill>
                <a:uFill>
                  <a:solidFill>
                    <a:srgbClr val="0000FF"/>
                  </a:solidFill>
                </a:uFill>
              </a:defRPr>
            </a:pPr>
            <a:r>
              <a:rPr>
                <a:hlinkClick r:id="rId6" invalidUrl="" action="ppaction://hlinksldjump" tgtFrame="" tooltip="" history="1" highlightClick="0" endSnd="0"/>
              </a:rPr>
              <a:t>End-to-end architecture</a:t>
            </a:r>
            <a:r>
              <a:rPr u="none">
                <a:solidFill>
                  <a:srgbClr val="000000"/>
                </a:solidFill>
                <a:uFillTx/>
              </a:rPr>
              <a:t> and </a:t>
            </a:r>
            <a:r>
              <a:rPr>
                <a:hlinkClick r:id="rId7" invalidUrl="" action="ppaction://hlinksldjump" tgtFrame="" tooltip="" history="1" highlightClick="0" endSnd="0"/>
              </a:rPr>
              <a:t>“Hourglass” design</a:t>
            </a:r>
            <a:endParaRPr>
              <a:solidFill>
                <a:srgbClr val="CCCCFF"/>
              </a:solidFill>
              <a:uFill>
                <a:solidFill>
                  <a:srgbClr val="CCCCFF"/>
                </a:solidFill>
              </a:uFill>
            </a:endParaRPr>
          </a:p>
          <a:p>
            <a:pPr lvl="1" marL="741362" indent="-284162" defTabSz="457200">
              <a:lnSpc>
                <a:spcPct val="99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u="sng">
                <a:solidFill>
                  <a:srgbClr val="0000FF"/>
                </a:solidFill>
                <a:uFill>
                  <a:solidFill>
                    <a:srgbClr val="0000FF"/>
                  </a:solidFill>
                </a:uFill>
              </a:defRPr>
            </a:pPr>
            <a:r>
              <a:rPr>
                <a:hlinkClick r:id="rId8" invalidUrl="" action="ppaction://hlinksldjump" tgtFrame="" tooltip="" history="1" highlightClick="0" endSnd="0"/>
              </a:rPr>
              <a:t>Layering of functionality</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1" name="Shape 4143"/>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192" name="Shape 4144"/>
          <p:cNvSpPr txBox="1"/>
          <p:nvPr>
            <p:ph type="sldNum" sz="quarter" idx="4294967295"/>
          </p:nvPr>
        </p:nvSpPr>
        <p:spPr>
          <a:xfrm>
            <a:off x="8549020" y="6464360"/>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193" name="Shape 4145"/>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Internet Architecture</a:t>
            </a:r>
          </a:p>
        </p:txBody>
      </p:sp>
      <p:sp>
        <p:nvSpPr>
          <p:cNvPr id="4194" name="Shape 4146"/>
          <p:cNvSpPr txBox="1"/>
          <p:nvPr>
            <p:ph type="body" idx="4294967295"/>
          </p:nvPr>
        </p:nvSpPr>
        <p:spPr>
          <a:xfrm>
            <a:off x="685800" y="1447799"/>
            <a:ext cx="7772400" cy="4733927"/>
          </a:xfrm>
          <a:prstGeom prst="rect">
            <a:avLst/>
          </a:prstGeom>
        </p:spPr>
        <p:txBody>
          <a:bodyPr lIns="46798" tIns="46798" rIns="46798" bIns="46798"/>
          <a:lstStyle/>
          <a:p>
            <a:pPr marL="341310" indent="-341310" defTabSz="457200">
              <a:lnSpc>
                <a:spcPct val="99000"/>
              </a:lnSpc>
              <a:buClr>
                <a:srgbClr val="CCCCFF"/>
              </a:buClr>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u="sng">
                <a:solidFill>
                  <a:srgbClr val="0000FF"/>
                </a:solidFill>
                <a:uFill>
                  <a:solidFill>
                    <a:srgbClr val="0000FF"/>
                  </a:solidFill>
                </a:uFill>
              </a:defRPr>
            </a:pPr>
            <a:r>
              <a:rPr>
                <a:hlinkClick r:id="rId3" invalidUrl="" action="" tgtFrame="" tooltip="" history="1" highlightClick="0" endSnd="0"/>
              </a:rPr>
              <a:t>http://www.nap.edu/html/coming_of_age/</a:t>
            </a:r>
            <a:endParaRPr>
              <a:solidFill>
                <a:srgbClr val="3366FF"/>
              </a:solidFill>
              <a:uFill>
                <a:solidFill>
                  <a:srgbClr val="CCCCFF"/>
                </a:solidFill>
              </a:uFill>
            </a:endParaRPr>
          </a:p>
          <a:p>
            <a:pPr marL="341310" indent="-341310" defTabSz="457200">
              <a:lnSpc>
                <a:spcPct val="99000"/>
              </a:lnSpc>
              <a:buClr>
                <a:srgbClr val="CCCCFF"/>
              </a:buClr>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u="sng">
                <a:solidFill>
                  <a:srgbClr val="0000FF"/>
                </a:solidFill>
                <a:uFill>
                  <a:solidFill>
                    <a:srgbClr val="0000FF"/>
                  </a:solidFill>
                </a:uFill>
              </a:defRPr>
            </a:pPr>
            <a:r>
              <a:rPr>
                <a:hlinkClick r:id="rId4" invalidUrl="" action="" tgtFrame="" tooltip="" history="1" highlightClick="0" endSnd="0"/>
              </a:rPr>
              <a:t>http://www.ietf.org/rfc/rfc1958.txt</a:t>
            </a:r>
            <a:endParaRPr>
              <a:solidFill>
                <a:srgbClr val="3366FF"/>
              </a:solidFill>
              <a:uFill>
                <a:solidFill>
                  <a:srgbClr val="CCCCFF"/>
                </a:solidFill>
              </a:uFill>
            </a:endParaRPr>
          </a:p>
          <a:p>
            <a:pPr marL="341310" indent="-341310" defTabSz="457200">
              <a:lnSpc>
                <a:spcPct val="99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Why did the Internet win?</a:t>
            </a:r>
          </a:p>
          <a:p>
            <a:pPr lvl="1" marL="741362" indent="-284162" defTabSz="457200">
              <a:lnSpc>
                <a:spcPct val="99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u="sng">
                <a:solidFill>
                  <a:srgbClr val="0000FF"/>
                </a:solidFill>
                <a:uFill>
                  <a:solidFill>
                    <a:srgbClr val="0000FF"/>
                  </a:solidFill>
                </a:uFill>
              </a:defRPr>
            </a:pPr>
            <a:r>
              <a:rPr>
                <a:hlinkClick r:id="rId5" invalidUrl="" action="ppaction://hlinksldjump" tgtFrame="" tooltip="" history="1" highlightClick="0" endSnd="0"/>
              </a:rPr>
              <a:t>Packet switching over circuit switching</a:t>
            </a:r>
            <a:endParaRPr>
              <a:solidFill>
                <a:srgbClr val="CCCCFF"/>
              </a:solidFill>
              <a:uFill>
                <a:solidFill>
                  <a:srgbClr val="CCCCFF"/>
                </a:solidFill>
              </a:uFill>
            </a:endParaRPr>
          </a:p>
          <a:p>
            <a:pPr lvl="1" marL="741362" indent="-284162" defTabSz="457200">
              <a:lnSpc>
                <a:spcPct val="99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u="sng">
                <a:solidFill>
                  <a:srgbClr val="0000FF"/>
                </a:solidFill>
                <a:uFill>
                  <a:solidFill>
                    <a:srgbClr val="0000FF"/>
                  </a:solidFill>
                </a:uFill>
              </a:defRPr>
            </a:pPr>
            <a:r>
              <a:rPr>
                <a:hlinkClick r:id="rId6" invalidUrl="" action="ppaction://hlinksldjump" tgtFrame="" tooltip="" history="1" highlightClick="0" endSnd="0"/>
              </a:rPr>
              <a:t>End-to-end architecture</a:t>
            </a:r>
            <a:r>
              <a:rPr u="none">
                <a:solidFill>
                  <a:srgbClr val="000000"/>
                </a:solidFill>
                <a:uFillTx/>
              </a:rPr>
              <a:t> and </a:t>
            </a:r>
            <a:r>
              <a:rPr>
                <a:hlinkClick r:id="rId7" invalidUrl="" action="ppaction://hlinksldjump" tgtFrame="" tooltip="" history="1" highlightClick="0" endSnd="0"/>
              </a:rPr>
              <a:t>“Hourglass” design</a:t>
            </a:r>
            <a:endParaRPr>
              <a:solidFill>
                <a:srgbClr val="CCCCFF"/>
              </a:solidFill>
              <a:uFill>
                <a:solidFill>
                  <a:srgbClr val="CCCCFF"/>
                </a:solidFill>
              </a:uFill>
            </a:endParaRPr>
          </a:p>
          <a:p>
            <a:pPr lvl="1" marL="741362" indent="-284162" defTabSz="457200">
              <a:lnSpc>
                <a:spcPct val="99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u="sng">
                <a:solidFill>
                  <a:srgbClr val="0000FF"/>
                </a:solidFill>
                <a:uFill>
                  <a:solidFill>
                    <a:srgbClr val="0000FF"/>
                  </a:solidFill>
                </a:uFill>
              </a:defRPr>
            </a:pPr>
            <a:r>
              <a:rPr>
                <a:hlinkClick r:id="rId8" invalidUrl="" action="ppaction://hlinksldjump" tgtFrame="" tooltip="" history="1" highlightClick="0" endSnd="0"/>
              </a:rPr>
              <a:t>Layering of functionality</a:t>
            </a:r>
            <a:endParaRPr>
              <a:solidFill>
                <a:srgbClr val="CCCCFF"/>
              </a:solidFill>
              <a:uFill>
                <a:solidFill>
                  <a:srgbClr val="CCCCFF"/>
                </a:solidFill>
              </a:uFill>
            </a:endParaRPr>
          </a:p>
          <a:p>
            <a:pPr lvl="1" marL="741362" indent="-284162" defTabSz="457200">
              <a:lnSpc>
                <a:spcPct val="99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u="sng">
                <a:solidFill>
                  <a:srgbClr val="0000FF"/>
                </a:solidFill>
                <a:uFill>
                  <a:solidFill>
                    <a:srgbClr val="0000FF"/>
                  </a:solidFill>
                </a:uFill>
              </a:defRPr>
            </a:pPr>
            <a:r>
              <a:rPr>
                <a:hlinkClick r:id="rId9" invalidUrl="" action="ppaction://hlinksldjump" tgtFrame="" tooltip="" history="1" highlightClick="0" endSnd="0"/>
              </a:rPr>
              <a:t>Distributed design, decentralized control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Shape 77"/>
          <p:cNvSpPr txBox="1"/>
          <p:nvPr>
            <p:ph type="title" idx="4294967295"/>
          </p:nvPr>
        </p:nvSpPr>
        <p:spPr>
          <a:xfrm>
            <a:off x="533400" y="228598"/>
            <a:ext cx="7772400" cy="1143004"/>
          </a:xfrm>
          <a:prstGeom prst="rect">
            <a:avLst/>
          </a:prstGeom>
        </p:spPr>
        <p:txBody>
          <a:bodyPr/>
          <a:lstStyle/>
          <a:p>
            <a:pPr/>
            <a:r>
              <a:t>Instructor: Nirupama Bulusu</a:t>
            </a:r>
          </a:p>
        </p:txBody>
      </p:sp>
      <p:sp>
        <p:nvSpPr>
          <p:cNvPr id="80" name="Shape 78"/>
          <p:cNvSpPr txBox="1"/>
          <p:nvPr>
            <p:ph type="body" idx="4294967295"/>
          </p:nvPr>
        </p:nvSpPr>
        <p:spPr>
          <a:xfrm>
            <a:off x="533400" y="1611309"/>
            <a:ext cx="7772400" cy="4648206"/>
          </a:xfrm>
          <a:prstGeom prst="rect">
            <a:avLst/>
          </a:prstGeom>
        </p:spPr>
        <p:txBody>
          <a:bodyPr/>
          <a:lstStyle/>
          <a:p>
            <a:pPr>
              <a:buChar char="❖"/>
            </a:pPr>
            <a:r>
              <a:t>Instructor: Nirupama Bulusu</a:t>
            </a:r>
          </a:p>
          <a:p>
            <a:pPr lvl="1" marL="800100" indent="-342900">
              <a:buSzPct val="65000"/>
              <a:buChar char="❖"/>
            </a:pPr>
            <a:r>
              <a:t>PhD., Computer Science from UCLA in 2002</a:t>
            </a:r>
          </a:p>
          <a:p>
            <a:pPr lvl="1" marL="800100" indent="-342900">
              <a:buSzPct val="65000"/>
              <a:buChar char="❖"/>
            </a:pPr>
            <a:r>
              <a:t>At PSU since 2004</a:t>
            </a:r>
          </a:p>
          <a:p>
            <a:pPr lvl="1" marL="800100" indent="-342900">
              <a:buSzPct val="65000"/>
              <a:buChar char="❖"/>
            </a:pPr>
            <a:r>
              <a:t>Networking researcher since 1997, interests:</a:t>
            </a:r>
          </a:p>
          <a:p>
            <a:pPr lvl="1" marL="800100" indent="-342900">
              <a:buSzPct val="65000"/>
              <a:buChar char="❖"/>
            </a:pPr>
            <a:r>
              <a:t>“Internet of Things”, Blockchain, Wireless Sensor Networks, Mobile Health, Internet Markets</a:t>
            </a:r>
          </a:p>
          <a:p>
            <a:pPr lvl="1" marL="800100" indent="-342900">
              <a:buSzPct val="65000"/>
              <a:buChar char="❖"/>
            </a:pPr>
            <a:r>
              <a:t>Office Hours:  Mondays 12:00-1:00 pm on Zoom </a:t>
            </a:r>
          </a:p>
          <a:p>
            <a:pPr lvl="2" marL="1257300" indent="-342900">
              <a:buSzPct val="65000"/>
              <a:buChar char="❖"/>
            </a:pPr>
            <a:r>
              <a:t>Access via D2L. Set up alternate appointments  by email </a:t>
            </a:r>
            <a:r>
              <a:rPr u="sng">
                <a:solidFill>
                  <a:srgbClr val="0000FF"/>
                </a:solidFill>
                <a:uFill>
                  <a:solidFill>
                    <a:srgbClr val="0000FF"/>
                  </a:solidFill>
                </a:uFill>
                <a:hlinkClick r:id="rId2" invalidUrl="" action="" tgtFrame="" tooltip="" history="1" highlightClick="0" endSnd="0"/>
              </a:rPr>
              <a:t>nbulusu@pdx.edu</a:t>
            </a:r>
          </a:p>
        </p:txBody>
      </p:sp>
      <p:sp>
        <p:nvSpPr>
          <p:cNvPr id="81" name="Shape 79"/>
          <p:cNvSpPr txBox="1"/>
          <p:nvPr/>
        </p:nvSpPr>
        <p:spPr>
          <a:xfrm>
            <a:off x="5233987" y="6462712"/>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82" name="Shape 80"/>
          <p:cNvSpPr txBox="1"/>
          <p:nvPr>
            <p:ph type="sldNum" sz="quarter" idx="4294967295"/>
          </p:nvPr>
        </p:nvSpPr>
        <p:spPr>
          <a:xfrm>
            <a:off x="8324849" y="6462712"/>
            <a:ext cx="187332"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8" name="Shape 4143"/>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199" name="Shape 4144"/>
          <p:cNvSpPr txBox="1"/>
          <p:nvPr>
            <p:ph type="sldNum" sz="quarter" idx="4294967295"/>
          </p:nvPr>
        </p:nvSpPr>
        <p:spPr>
          <a:xfrm>
            <a:off x="8549020" y="6464360"/>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200" name="Shape 4145"/>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Internet Architecture</a:t>
            </a:r>
          </a:p>
        </p:txBody>
      </p:sp>
      <p:sp>
        <p:nvSpPr>
          <p:cNvPr id="4201" name="Shape 4146"/>
          <p:cNvSpPr txBox="1"/>
          <p:nvPr>
            <p:ph type="body" idx="4294967295"/>
          </p:nvPr>
        </p:nvSpPr>
        <p:spPr>
          <a:xfrm>
            <a:off x="685800" y="1447799"/>
            <a:ext cx="7772400" cy="4733927"/>
          </a:xfrm>
          <a:prstGeom prst="rect">
            <a:avLst/>
          </a:prstGeom>
        </p:spPr>
        <p:txBody>
          <a:bodyPr lIns="46798" tIns="46798" rIns="46798" bIns="46798"/>
          <a:lstStyle/>
          <a:p>
            <a:pPr marL="341310" indent="-341310" defTabSz="457200">
              <a:lnSpc>
                <a:spcPct val="99000"/>
              </a:lnSpc>
              <a:buClr>
                <a:srgbClr val="CCCCFF"/>
              </a:buClr>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u="sng">
                <a:solidFill>
                  <a:srgbClr val="0000FF"/>
                </a:solidFill>
                <a:uFill>
                  <a:solidFill>
                    <a:srgbClr val="0000FF"/>
                  </a:solidFill>
                </a:uFill>
              </a:defRPr>
            </a:pPr>
            <a:r>
              <a:rPr>
                <a:hlinkClick r:id="rId3" invalidUrl="" action="" tgtFrame="" tooltip="" history="1" highlightClick="0" endSnd="0"/>
              </a:rPr>
              <a:t>http://www.nap.edu/html/coming_of_age/</a:t>
            </a:r>
            <a:endParaRPr>
              <a:solidFill>
                <a:srgbClr val="3366FF"/>
              </a:solidFill>
              <a:uFill>
                <a:solidFill>
                  <a:srgbClr val="CCCCFF"/>
                </a:solidFill>
              </a:uFill>
            </a:endParaRPr>
          </a:p>
          <a:p>
            <a:pPr marL="341310" indent="-341310" defTabSz="457200">
              <a:lnSpc>
                <a:spcPct val="99000"/>
              </a:lnSpc>
              <a:buClr>
                <a:srgbClr val="CCCCFF"/>
              </a:buClr>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u="sng">
                <a:solidFill>
                  <a:srgbClr val="0000FF"/>
                </a:solidFill>
                <a:uFill>
                  <a:solidFill>
                    <a:srgbClr val="0000FF"/>
                  </a:solidFill>
                </a:uFill>
              </a:defRPr>
            </a:pPr>
            <a:r>
              <a:rPr>
                <a:hlinkClick r:id="rId4" invalidUrl="" action="" tgtFrame="" tooltip="" history="1" highlightClick="0" endSnd="0"/>
              </a:rPr>
              <a:t>http://www.ietf.org/rfc/rfc1958.txt</a:t>
            </a:r>
            <a:endParaRPr>
              <a:solidFill>
                <a:srgbClr val="3366FF"/>
              </a:solidFill>
              <a:uFill>
                <a:solidFill>
                  <a:srgbClr val="CCCCFF"/>
                </a:solidFill>
              </a:uFill>
            </a:endParaRPr>
          </a:p>
          <a:p>
            <a:pPr marL="341310" indent="-341310" defTabSz="457200">
              <a:lnSpc>
                <a:spcPct val="99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Why did the Internet win?</a:t>
            </a:r>
          </a:p>
          <a:p>
            <a:pPr lvl="1" marL="741362" indent="-284162" defTabSz="457200">
              <a:lnSpc>
                <a:spcPct val="99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u="sng">
                <a:solidFill>
                  <a:srgbClr val="0000FF"/>
                </a:solidFill>
                <a:uFill>
                  <a:solidFill>
                    <a:srgbClr val="0000FF"/>
                  </a:solidFill>
                </a:uFill>
              </a:defRPr>
            </a:pPr>
            <a:r>
              <a:rPr>
                <a:hlinkClick r:id="rId5" invalidUrl="" action="ppaction://hlinksldjump" tgtFrame="" tooltip="" history="1" highlightClick="0" endSnd="0"/>
              </a:rPr>
              <a:t>Packet switching over circuit switching</a:t>
            </a:r>
            <a:endParaRPr>
              <a:solidFill>
                <a:srgbClr val="CCCCFF"/>
              </a:solidFill>
              <a:uFill>
                <a:solidFill>
                  <a:srgbClr val="CCCCFF"/>
                </a:solidFill>
              </a:uFill>
            </a:endParaRPr>
          </a:p>
          <a:p>
            <a:pPr lvl="1" marL="741362" indent="-284162" defTabSz="457200">
              <a:lnSpc>
                <a:spcPct val="99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u="sng">
                <a:solidFill>
                  <a:srgbClr val="0000FF"/>
                </a:solidFill>
                <a:uFill>
                  <a:solidFill>
                    <a:srgbClr val="0000FF"/>
                  </a:solidFill>
                </a:uFill>
              </a:defRPr>
            </a:pPr>
            <a:r>
              <a:rPr>
                <a:hlinkClick r:id="rId6" invalidUrl="" action="ppaction://hlinksldjump" tgtFrame="" tooltip="" history="1" highlightClick="0" endSnd="0"/>
              </a:rPr>
              <a:t>End-to-end architecture</a:t>
            </a:r>
            <a:r>
              <a:rPr u="none">
                <a:solidFill>
                  <a:srgbClr val="000000"/>
                </a:solidFill>
                <a:uFillTx/>
              </a:rPr>
              <a:t> and </a:t>
            </a:r>
            <a:r>
              <a:rPr>
                <a:hlinkClick r:id="rId7" invalidUrl="" action="ppaction://hlinksldjump" tgtFrame="" tooltip="" history="1" highlightClick="0" endSnd="0"/>
              </a:rPr>
              <a:t>“Hourglass” design</a:t>
            </a:r>
            <a:endParaRPr>
              <a:solidFill>
                <a:srgbClr val="CCCCFF"/>
              </a:solidFill>
              <a:uFill>
                <a:solidFill>
                  <a:srgbClr val="CCCCFF"/>
                </a:solidFill>
              </a:uFill>
            </a:endParaRPr>
          </a:p>
          <a:p>
            <a:pPr lvl="1" marL="741362" indent="-284162" defTabSz="457200">
              <a:lnSpc>
                <a:spcPct val="99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u="sng">
                <a:solidFill>
                  <a:srgbClr val="0000FF"/>
                </a:solidFill>
                <a:uFill>
                  <a:solidFill>
                    <a:srgbClr val="0000FF"/>
                  </a:solidFill>
                </a:uFill>
              </a:defRPr>
            </a:pPr>
            <a:r>
              <a:rPr>
                <a:hlinkClick r:id="rId8" invalidUrl="" action="ppaction://hlinksldjump" tgtFrame="" tooltip="" history="1" highlightClick="0" endSnd="0"/>
              </a:rPr>
              <a:t>Layering of functionality</a:t>
            </a:r>
            <a:endParaRPr>
              <a:solidFill>
                <a:srgbClr val="CCCCFF"/>
              </a:solidFill>
              <a:uFill>
                <a:solidFill>
                  <a:srgbClr val="CCCCFF"/>
                </a:solidFill>
              </a:uFill>
            </a:endParaRPr>
          </a:p>
          <a:p>
            <a:pPr lvl="1" marL="741362" indent="-284162" defTabSz="457200">
              <a:lnSpc>
                <a:spcPct val="99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u="sng">
                <a:solidFill>
                  <a:srgbClr val="0000FF"/>
                </a:solidFill>
                <a:uFill>
                  <a:solidFill>
                    <a:srgbClr val="0000FF"/>
                  </a:solidFill>
                </a:uFill>
              </a:defRPr>
            </a:pPr>
            <a:r>
              <a:rPr>
                <a:hlinkClick r:id="rId9" invalidUrl="" action="ppaction://hlinksldjump" tgtFrame="" tooltip="" history="1" highlightClick="0" endSnd="0"/>
              </a:rPr>
              <a:t>Distributed design, decentralized control</a:t>
            </a:r>
            <a:endParaRPr>
              <a:solidFill>
                <a:srgbClr val="CCCCFF"/>
              </a:solidFill>
              <a:uFill>
                <a:solidFill>
                  <a:srgbClr val="CCCCFF"/>
                </a:solidFill>
              </a:uFill>
            </a:endParaRPr>
          </a:p>
          <a:p>
            <a:pPr lvl="1" marL="741362" indent="-284162" defTabSz="457200">
              <a:lnSpc>
                <a:spcPct val="99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Superior organizational process</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5" name="Shape 4148"/>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206" name="Shape 4149"/>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207" name="Shape 4150"/>
          <p:cNvSpPr txBox="1"/>
          <p:nvPr>
            <p:ph type="title" idx="4294967295"/>
          </p:nvPr>
        </p:nvSpPr>
        <p:spPr>
          <a:xfrm>
            <a:off x="533400" y="228598"/>
            <a:ext cx="7772400" cy="1143004"/>
          </a:xfrm>
          <a:prstGeom prst="rect">
            <a:avLst/>
          </a:prstGeom>
        </p:spPr>
        <p:txBody>
          <a:bodyPr/>
          <a:lstStyle/>
          <a:p>
            <a:pPr/>
            <a:r>
              <a:t>Packet vs. circuit switching</a:t>
            </a:r>
          </a:p>
        </p:txBody>
      </p:sp>
      <p:sp>
        <p:nvSpPr>
          <p:cNvPr id="4208" name="Shape 4151"/>
          <p:cNvSpPr txBox="1"/>
          <p:nvPr>
            <p:ph type="body" sz="half" idx="4294967295"/>
          </p:nvPr>
        </p:nvSpPr>
        <p:spPr>
          <a:xfrm>
            <a:off x="533400" y="1600200"/>
            <a:ext cx="4191000" cy="4648200"/>
          </a:xfrm>
          <a:prstGeom prst="rect">
            <a:avLst/>
          </a:prstGeom>
        </p:spPr>
        <p:txBody>
          <a:bodyPr/>
          <a:lstStyle/>
          <a:p>
            <a:pPr>
              <a:spcBef>
                <a:spcPts val="500"/>
              </a:spcBef>
              <a:buChar char="❖"/>
              <a:defRPr sz="2400"/>
            </a:pPr>
            <a:r>
              <a:t>mesh of interconnected routers</a:t>
            </a:r>
          </a:p>
          <a:p>
            <a:pPr>
              <a:spcBef>
                <a:spcPts val="500"/>
              </a:spcBef>
              <a:buChar char="❖"/>
              <a:defRPr i="1" sz="2400" u="sng">
                <a:solidFill>
                  <a:srgbClr val="FF0000"/>
                </a:solidFill>
              </a:defRPr>
            </a:pPr>
            <a:r>
              <a:t>the</a:t>
            </a:r>
            <a:r>
              <a:rPr i="0" u="none"/>
              <a:t> fundamental question:</a:t>
            </a:r>
            <a:r>
              <a:rPr i="0" u="none">
                <a:solidFill>
                  <a:srgbClr val="000000"/>
                </a:solidFill>
              </a:rPr>
              <a:t> how is data transferred through net?</a:t>
            </a:r>
          </a:p>
          <a:p>
            <a:pPr lvl="1" marL="742950" indent="-285750">
              <a:lnSpc>
                <a:spcPct val="100000"/>
              </a:lnSpc>
              <a:spcBef>
                <a:spcPts val="0"/>
              </a:spcBef>
              <a:defRPr sz="2400">
                <a:solidFill>
                  <a:srgbClr val="FF0000"/>
                </a:solidFill>
              </a:defRPr>
            </a:pPr>
            <a:r>
              <a:t>circuit switching:</a:t>
            </a:r>
            <a:r>
              <a:rPr>
                <a:solidFill>
                  <a:srgbClr val="000000"/>
                </a:solidFill>
              </a:rPr>
              <a:t> dedicated circuit per call: telephone net</a:t>
            </a:r>
          </a:p>
          <a:p>
            <a:pPr lvl="1" marL="742950" indent="-285750">
              <a:lnSpc>
                <a:spcPct val="100000"/>
              </a:lnSpc>
              <a:spcBef>
                <a:spcPts val="0"/>
              </a:spcBef>
              <a:defRPr sz="2400">
                <a:solidFill>
                  <a:srgbClr val="FF0000"/>
                </a:solidFill>
              </a:defRPr>
            </a:pPr>
            <a:r>
              <a:t>packet-switching:</a:t>
            </a:r>
            <a:r>
              <a:rPr>
                <a:solidFill>
                  <a:srgbClr val="000000"/>
                </a:solidFill>
              </a:rPr>
              <a:t> data sent thru net in discrete “chunks”</a:t>
            </a:r>
          </a:p>
        </p:txBody>
      </p:sp>
      <p:sp>
        <p:nvSpPr>
          <p:cNvPr id="4209" name="Shape 4152"/>
          <p:cNvSpPr/>
          <p:nvPr/>
        </p:nvSpPr>
        <p:spPr>
          <a:xfrm>
            <a:off x="6792466" y="2202545"/>
            <a:ext cx="1749660" cy="1646061"/>
          </a:xfrm>
          <a:custGeom>
            <a:avLst/>
            <a:gdLst/>
            <a:ahLst/>
            <a:cxnLst>
              <a:cxn ang="0">
                <a:pos x="wd2" y="hd2"/>
              </a:cxn>
              <a:cxn ang="5400000">
                <a:pos x="wd2" y="hd2"/>
              </a:cxn>
              <a:cxn ang="10800000">
                <a:pos x="wd2" y="hd2"/>
              </a:cxn>
              <a:cxn ang="16200000">
                <a:pos x="wd2" y="hd2"/>
              </a:cxn>
            </a:cxnLst>
            <a:rect l="0" t="0" r="r" b="b"/>
            <a:pathLst>
              <a:path w="21011" h="21230" fill="norm" stroke="1" extrusionOk="0">
                <a:moveTo>
                  <a:pt x="3713" y="7"/>
                </a:moveTo>
                <a:cubicBezTo>
                  <a:pt x="1723" y="128"/>
                  <a:pt x="887" y="1109"/>
                  <a:pt x="302" y="2589"/>
                </a:cubicBezTo>
                <a:cubicBezTo>
                  <a:pt x="-283" y="4069"/>
                  <a:pt x="152" y="6961"/>
                  <a:pt x="202" y="8888"/>
                </a:cubicBezTo>
                <a:cubicBezTo>
                  <a:pt x="252" y="10816"/>
                  <a:pt x="1" y="13157"/>
                  <a:pt x="603" y="14155"/>
                </a:cubicBezTo>
                <a:cubicBezTo>
                  <a:pt x="1205" y="15153"/>
                  <a:pt x="2158" y="14017"/>
                  <a:pt x="3813" y="14878"/>
                </a:cubicBezTo>
                <a:cubicBezTo>
                  <a:pt x="5468" y="15738"/>
                  <a:pt x="8444" y="18269"/>
                  <a:pt x="10534" y="19318"/>
                </a:cubicBezTo>
                <a:cubicBezTo>
                  <a:pt x="12624" y="20368"/>
                  <a:pt x="14814" y="21487"/>
                  <a:pt x="16352" y="21177"/>
                </a:cubicBezTo>
                <a:cubicBezTo>
                  <a:pt x="17890" y="20867"/>
                  <a:pt x="18993" y="19731"/>
                  <a:pt x="19762" y="17460"/>
                </a:cubicBezTo>
                <a:cubicBezTo>
                  <a:pt x="20531" y="15188"/>
                  <a:pt x="20949" y="9869"/>
                  <a:pt x="20966" y="7546"/>
                </a:cubicBezTo>
                <a:cubicBezTo>
                  <a:pt x="20983" y="5222"/>
                  <a:pt x="21317" y="4465"/>
                  <a:pt x="19863" y="3519"/>
                </a:cubicBezTo>
                <a:cubicBezTo>
                  <a:pt x="18408" y="2572"/>
                  <a:pt x="14897" y="2469"/>
                  <a:pt x="12239" y="1866"/>
                </a:cubicBezTo>
                <a:cubicBezTo>
                  <a:pt x="9581" y="1264"/>
                  <a:pt x="5702" y="-113"/>
                  <a:pt x="3713" y="7"/>
                </a:cubicBezTo>
                <a:close/>
              </a:path>
            </a:pathLst>
          </a:custGeom>
          <a:solidFill>
            <a:srgbClr val="00CCFF"/>
          </a:solidFill>
          <a:ln w="12700">
            <a:miter lim="400000"/>
          </a:ln>
        </p:spPr>
        <p:txBody>
          <a:bodyPr lIns="45718" tIns="45718" rIns="45718" bIns="45718" anchor="ctr"/>
          <a:lstStyle/>
          <a:p>
            <a:pPr>
              <a:defRPr>
                <a:latin typeface="Arial"/>
                <a:ea typeface="Arial"/>
                <a:cs typeface="Arial"/>
                <a:sym typeface="Arial"/>
              </a:defRPr>
            </a:pPr>
          </a:p>
        </p:txBody>
      </p:sp>
      <p:sp>
        <p:nvSpPr>
          <p:cNvPr id="4210" name="Shape 4153"/>
          <p:cNvSpPr/>
          <p:nvPr/>
        </p:nvSpPr>
        <p:spPr>
          <a:xfrm>
            <a:off x="4926190" y="2069890"/>
            <a:ext cx="1770238" cy="1531334"/>
          </a:xfrm>
          <a:custGeom>
            <a:avLst/>
            <a:gdLst/>
            <a:ahLst/>
            <a:cxnLst>
              <a:cxn ang="0">
                <a:pos x="wd2" y="hd2"/>
              </a:cxn>
              <a:cxn ang="5400000">
                <a:pos x="wd2" y="hd2"/>
              </a:cxn>
              <a:cxn ang="10800000">
                <a:pos x="wd2" y="hd2"/>
              </a:cxn>
              <a:cxn ang="16200000">
                <a:pos x="wd2" y="hd2"/>
              </a:cxn>
            </a:cxnLst>
            <a:rect l="0" t="0" r="r" b="b"/>
            <a:pathLst>
              <a:path w="20480" h="20814" fill="norm" stroke="1" extrusionOk="0">
                <a:moveTo>
                  <a:pt x="8442" y="507"/>
                </a:moveTo>
                <a:cubicBezTo>
                  <a:pt x="6620" y="-182"/>
                  <a:pt x="2220" y="-255"/>
                  <a:pt x="898" y="833"/>
                </a:cubicBezTo>
                <a:cubicBezTo>
                  <a:pt x="-424" y="1921"/>
                  <a:pt x="656" y="5041"/>
                  <a:pt x="511" y="7036"/>
                </a:cubicBezTo>
                <a:cubicBezTo>
                  <a:pt x="366" y="9031"/>
                  <a:pt x="-118" y="11388"/>
                  <a:pt x="27" y="12803"/>
                </a:cubicBezTo>
                <a:cubicBezTo>
                  <a:pt x="172" y="14218"/>
                  <a:pt x="11" y="15052"/>
                  <a:pt x="1381" y="15523"/>
                </a:cubicBezTo>
                <a:cubicBezTo>
                  <a:pt x="2752" y="15995"/>
                  <a:pt x="6830" y="14852"/>
                  <a:pt x="8248" y="15632"/>
                </a:cubicBezTo>
                <a:cubicBezTo>
                  <a:pt x="9667" y="16412"/>
                  <a:pt x="8023" y="19531"/>
                  <a:pt x="9892" y="20202"/>
                </a:cubicBezTo>
                <a:cubicBezTo>
                  <a:pt x="11762" y="20873"/>
                  <a:pt x="17759" y="21345"/>
                  <a:pt x="19467" y="19658"/>
                </a:cubicBezTo>
                <a:cubicBezTo>
                  <a:pt x="21176" y="17972"/>
                  <a:pt x="20225" y="12368"/>
                  <a:pt x="20144" y="10083"/>
                </a:cubicBezTo>
                <a:cubicBezTo>
                  <a:pt x="20064" y="7797"/>
                  <a:pt x="20370" y="6800"/>
                  <a:pt x="18984" y="5948"/>
                </a:cubicBezTo>
                <a:cubicBezTo>
                  <a:pt x="17597" y="5095"/>
                  <a:pt x="13568" y="5875"/>
                  <a:pt x="11827" y="4968"/>
                </a:cubicBezTo>
                <a:cubicBezTo>
                  <a:pt x="10086" y="4061"/>
                  <a:pt x="10263" y="1196"/>
                  <a:pt x="8442" y="507"/>
                </a:cubicBezTo>
                <a:close/>
              </a:path>
            </a:pathLst>
          </a:custGeom>
          <a:solidFill>
            <a:srgbClr val="00CCFF"/>
          </a:solidFill>
          <a:ln w="12700">
            <a:miter lim="400000"/>
          </a:ln>
        </p:spPr>
        <p:txBody>
          <a:bodyPr lIns="45718" tIns="45718" rIns="45718" bIns="45718" anchor="ctr"/>
          <a:lstStyle/>
          <a:p>
            <a:pPr>
              <a:defRPr>
                <a:latin typeface="Arial"/>
                <a:ea typeface="Arial"/>
                <a:cs typeface="Arial"/>
                <a:sym typeface="Arial"/>
              </a:defRPr>
            </a:pPr>
          </a:p>
        </p:txBody>
      </p:sp>
      <p:sp>
        <p:nvSpPr>
          <p:cNvPr id="4211" name="Shape 4154"/>
          <p:cNvSpPr/>
          <p:nvPr/>
        </p:nvSpPr>
        <p:spPr>
          <a:xfrm>
            <a:off x="5283246" y="3579658"/>
            <a:ext cx="2878926" cy="2086509"/>
          </a:xfrm>
          <a:custGeom>
            <a:avLst/>
            <a:gdLst/>
            <a:ahLst/>
            <a:cxnLst>
              <a:cxn ang="0">
                <a:pos x="wd2" y="hd2"/>
              </a:cxn>
              <a:cxn ang="5400000">
                <a:pos x="wd2" y="hd2"/>
              </a:cxn>
              <a:cxn ang="10800000">
                <a:pos x="wd2" y="hd2"/>
              </a:cxn>
              <a:cxn ang="16200000">
                <a:pos x="wd2" y="hd2"/>
              </a:cxn>
            </a:cxnLst>
            <a:rect l="0" t="0" r="r" b="b"/>
            <a:pathLst>
              <a:path w="20903" h="20308" fill="norm" stroke="1" extrusionOk="0">
                <a:moveTo>
                  <a:pt x="90" y="7717"/>
                </a:moveTo>
                <a:cubicBezTo>
                  <a:pt x="-41" y="5572"/>
                  <a:pt x="-183" y="1218"/>
                  <a:pt x="879" y="231"/>
                </a:cubicBezTo>
                <a:cubicBezTo>
                  <a:pt x="1942" y="-757"/>
                  <a:pt x="4602" y="1738"/>
                  <a:pt x="6464" y="1790"/>
                </a:cubicBezTo>
                <a:cubicBezTo>
                  <a:pt x="8325" y="1842"/>
                  <a:pt x="9782" y="88"/>
                  <a:pt x="12049" y="543"/>
                </a:cubicBezTo>
                <a:cubicBezTo>
                  <a:pt x="14315" y="998"/>
                  <a:pt x="18706" y="2258"/>
                  <a:pt x="20061" y="4520"/>
                </a:cubicBezTo>
                <a:cubicBezTo>
                  <a:pt x="21417" y="6781"/>
                  <a:pt x="20891" y="11525"/>
                  <a:pt x="20183" y="14111"/>
                </a:cubicBezTo>
                <a:cubicBezTo>
                  <a:pt x="19475" y="16697"/>
                  <a:pt x="17836" y="19231"/>
                  <a:pt x="15812" y="20037"/>
                </a:cubicBezTo>
                <a:cubicBezTo>
                  <a:pt x="13789" y="20843"/>
                  <a:pt x="9863" y="19660"/>
                  <a:pt x="8042" y="18946"/>
                </a:cubicBezTo>
                <a:cubicBezTo>
                  <a:pt x="6221" y="18231"/>
                  <a:pt x="5948" y="16723"/>
                  <a:pt x="4886" y="15748"/>
                </a:cubicBezTo>
                <a:cubicBezTo>
                  <a:pt x="3823" y="14774"/>
                  <a:pt x="2468" y="14436"/>
                  <a:pt x="1668" y="13097"/>
                </a:cubicBezTo>
                <a:cubicBezTo>
                  <a:pt x="869" y="11759"/>
                  <a:pt x="70" y="9887"/>
                  <a:pt x="90" y="7717"/>
                </a:cubicBezTo>
                <a:close/>
              </a:path>
            </a:pathLst>
          </a:custGeom>
          <a:solidFill>
            <a:srgbClr val="00CCFF"/>
          </a:solidFill>
          <a:ln w="12700">
            <a:miter lim="400000"/>
          </a:ln>
        </p:spPr>
        <p:txBody>
          <a:bodyPr lIns="45718" tIns="45718" rIns="45718" bIns="45718" anchor="ctr"/>
          <a:lstStyle/>
          <a:p>
            <a:pPr>
              <a:defRPr>
                <a:latin typeface="Arial"/>
                <a:ea typeface="Arial"/>
                <a:cs typeface="Arial"/>
                <a:sym typeface="Arial"/>
              </a:defRPr>
            </a:pPr>
          </a:p>
        </p:txBody>
      </p:sp>
      <p:grpSp>
        <p:nvGrpSpPr>
          <p:cNvPr id="4215" name="Group 4158"/>
          <p:cNvGrpSpPr/>
          <p:nvPr/>
        </p:nvGrpSpPr>
        <p:grpSpPr>
          <a:xfrm>
            <a:off x="5006967" y="2185981"/>
            <a:ext cx="733436" cy="319101"/>
            <a:chOff x="0" y="0"/>
            <a:chExt cx="733435" cy="319099"/>
          </a:xfrm>
        </p:grpSpPr>
        <p:pic>
          <p:nvPicPr>
            <p:cNvPr id="4212" name="image45.png" descr="image45.png"/>
            <p:cNvPicPr>
              <a:picLocks noChangeAspect="1"/>
            </p:cNvPicPr>
            <p:nvPr/>
          </p:nvPicPr>
          <p:blipFill>
            <a:blip r:embed="rId2">
              <a:extLst/>
            </a:blip>
            <a:stretch>
              <a:fillRect/>
            </a:stretch>
          </p:blipFill>
          <p:spPr>
            <a:xfrm>
              <a:off x="-1" y="-1"/>
              <a:ext cx="416128" cy="319100"/>
            </a:xfrm>
            <a:prstGeom prst="rect">
              <a:avLst/>
            </a:prstGeom>
            <a:ln w="12700" cap="flat">
              <a:noFill/>
              <a:miter lim="400000"/>
            </a:ln>
            <a:effectLst/>
          </p:spPr>
        </p:pic>
        <p:pic>
          <p:nvPicPr>
            <p:cNvPr id="4213" name="image46.png" descr="image46.png"/>
            <p:cNvPicPr>
              <a:picLocks noChangeAspect="1"/>
            </p:cNvPicPr>
            <p:nvPr/>
          </p:nvPicPr>
          <p:blipFill>
            <a:blip r:embed="rId3">
              <a:extLst/>
            </a:blip>
            <a:stretch>
              <a:fillRect/>
            </a:stretch>
          </p:blipFill>
          <p:spPr>
            <a:xfrm>
              <a:off x="453697" y="118372"/>
              <a:ext cx="279738" cy="185283"/>
            </a:xfrm>
            <a:prstGeom prst="rect">
              <a:avLst/>
            </a:prstGeom>
            <a:ln w="12700" cap="flat">
              <a:noFill/>
              <a:miter lim="400000"/>
            </a:ln>
            <a:effectLst/>
          </p:spPr>
        </p:pic>
        <p:sp>
          <p:nvSpPr>
            <p:cNvPr id="4214" name="Shape 4157"/>
            <p:cNvSpPr/>
            <p:nvPr/>
          </p:nvSpPr>
          <p:spPr>
            <a:xfrm flipV="1">
              <a:off x="406379" y="241890"/>
              <a:ext cx="114126" cy="2580"/>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grpSp>
      <p:grpSp>
        <p:nvGrpSpPr>
          <p:cNvPr id="4219" name="Group 4162"/>
          <p:cNvGrpSpPr/>
          <p:nvPr/>
        </p:nvGrpSpPr>
        <p:grpSpPr>
          <a:xfrm>
            <a:off x="5006967" y="2781296"/>
            <a:ext cx="733436" cy="319102"/>
            <a:chOff x="0" y="-1"/>
            <a:chExt cx="733435" cy="319101"/>
          </a:xfrm>
        </p:grpSpPr>
        <p:pic>
          <p:nvPicPr>
            <p:cNvPr id="4216" name="image45.png" descr="image45.png"/>
            <p:cNvPicPr>
              <a:picLocks noChangeAspect="1"/>
            </p:cNvPicPr>
            <p:nvPr/>
          </p:nvPicPr>
          <p:blipFill>
            <a:blip r:embed="rId2">
              <a:extLst/>
            </a:blip>
            <a:stretch>
              <a:fillRect/>
            </a:stretch>
          </p:blipFill>
          <p:spPr>
            <a:xfrm>
              <a:off x="-1" y="-2"/>
              <a:ext cx="416128" cy="319103"/>
            </a:xfrm>
            <a:prstGeom prst="rect">
              <a:avLst/>
            </a:prstGeom>
            <a:ln w="12700" cap="flat">
              <a:noFill/>
              <a:miter lim="400000"/>
            </a:ln>
            <a:effectLst/>
          </p:spPr>
        </p:pic>
        <p:pic>
          <p:nvPicPr>
            <p:cNvPr id="4217" name="image46.png" descr="image46.png"/>
            <p:cNvPicPr>
              <a:picLocks noChangeAspect="1"/>
            </p:cNvPicPr>
            <p:nvPr/>
          </p:nvPicPr>
          <p:blipFill>
            <a:blip r:embed="rId3">
              <a:extLst/>
            </a:blip>
            <a:stretch>
              <a:fillRect/>
            </a:stretch>
          </p:blipFill>
          <p:spPr>
            <a:xfrm>
              <a:off x="453697" y="118373"/>
              <a:ext cx="279738" cy="185283"/>
            </a:xfrm>
            <a:prstGeom prst="rect">
              <a:avLst/>
            </a:prstGeom>
            <a:ln w="12700" cap="flat">
              <a:noFill/>
              <a:miter lim="400000"/>
            </a:ln>
            <a:effectLst/>
          </p:spPr>
        </p:pic>
        <p:sp>
          <p:nvSpPr>
            <p:cNvPr id="4218" name="Shape 4161"/>
            <p:cNvSpPr/>
            <p:nvPr/>
          </p:nvSpPr>
          <p:spPr>
            <a:xfrm flipV="1">
              <a:off x="406379" y="241891"/>
              <a:ext cx="114126" cy="2580"/>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grpSp>
      <p:grpSp>
        <p:nvGrpSpPr>
          <p:cNvPr id="4223" name="Group 4166"/>
          <p:cNvGrpSpPr/>
          <p:nvPr/>
        </p:nvGrpSpPr>
        <p:grpSpPr>
          <a:xfrm>
            <a:off x="5383206" y="2568569"/>
            <a:ext cx="69863" cy="214326"/>
            <a:chOff x="0" y="-1"/>
            <a:chExt cx="69862" cy="214324"/>
          </a:xfrm>
        </p:grpSpPr>
        <p:sp>
          <p:nvSpPr>
            <p:cNvPr id="4220" name="Shape 4163"/>
            <p:cNvSpPr/>
            <p:nvPr/>
          </p:nvSpPr>
          <p:spPr>
            <a:xfrm>
              <a:off x="-1" y="-2"/>
              <a:ext cx="64383" cy="60325"/>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21" name="Shape 4164"/>
            <p:cNvSpPr/>
            <p:nvPr/>
          </p:nvSpPr>
          <p:spPr>
            <a:xfrm>
              <a:off x="2740" y="76999"/>
              <a:ext cx="64383" cy="60325"/>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22" name="Shape 4165"/>
            <p:cNvSpPr/>
            <p:nvPr/>
          </p:nvSpPr>
          <p:spPr>
            <a:xfrm>
              <a:off x="5479" y="153999"/>
              <a:ext cx="64383" cy="60325"/>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4232" name="Group 4175"/>
          <p:cNvGrpSpPr/>
          <p:nvPr/>
        </p:nvGrpSpPr>
        <p:grpSpPr>
          <a:xfrm>
            <a:off x="5853107" y="3071807"/>
            <a:ext cx="209563" cy="395300"/>
            <a:chOff x="-1" y="0"/>
            <a:chExt cx="209561" cy="395298"/>
          </a:xfrm>
        </p:grpSpPr>
        <p:sp>
          <p:nvSpPr>
            <p:cNvPr id="4224" name="Shape 4167"/>
            <p:cNvSpPr/>
            <p:nvPr/>
          </p:nvSpPr>
          <p:spPr>
            <a:xfrm>
              <a:off x="-2" y="303873"/>
              <a:ext cx="209563" cy="914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lnTo>
                    <a:pt x="0" y="21600"/>
                  </a:lnTo>
                  <a:lnTo>
                    <a:pt x="13279" y="21600"/>
                  </a:lnTo>
                  <a:lnTo>
                    <a:pt x="21600" y="0"/>
                  </a:lnTo>
                  <a:close/>
                </a:path>
              </a:pathLst>
            </a:custGeom>
            <a:solidFill>
              <a:srgbClr val="33CCCC"/>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25" name="Shape 4168"/>
            <p:cNvSpPr/>
            <p:nvPr/>
          </p:nvSpPr>
          <p:spPr>
            <a:xfrm>
              <a:off x="106174" y="2576"/>
              <a:ext cx="96400" cy="303876"/>
            </a:xfrm>
            <a:prstGeom prst="rect">
              <a:avLst/>
            </a:prstGeom>
            <a:solidFill>
              <a:srgbClr val="33CCCC"/>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26" name="Shape 4169"/>
            <p:cNvSpPr/>
            <p:nvPr/>
          </p:nvSpPr>
          <p:spPr>
            <a:xfrm>
              <a:off x="1397" y="88844"/>
              <a:ext cx="132723" cy="303878"/>
            </a:xfrm>
            <a:prstGeom prst="rect">
              <a:avLst/>
            </a:pr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27" name="Shape 4170"/>
            <p:cNvSpPr/>
            <p:nvPr/>
          </p:nvSpPr>
          <p:spPr>
            <a:xfrm>
              <a:off x="-2" y="-1"/>
              <a:ext cx="209563" cy="91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lnTo>
                    <a:pt x="0" y="21600"/>
                  </a:lnTo>
                  <a:lnTo>
                    <a:pt x="13279" y="21600"/>
                  </a:lnTo>
                  <a:lnTo>
                    <a:pt x="21600" y="0"/>
                  </a:lnTo>
                  <a:close/>
                </a:path>
              </a:pathLst>
            </a:cu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28" name="Shape 4171"/>
            <p:cNvSpPr/>
            <p:nvPr/>
          </p:nvSpPr>
          <p:spPr>
            <a:xfrm flipH="1">
              <a:off x="209553" y="6438"/>
              <a:ext cx="7" cy="29744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229" name="Shape 4172"/>
            <p:cNvSpPr/>
            <p:nvPr/>
          </p:nvSpPr>
          <p:spPr>
            <a:xfrm flipH="1">
              <a:off x="134117" y="303873"/>
              <a:ext cx="75443" cy="8884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230" name="Shape 4173"/>
            <p:cNvSpPr/>
            <p:nvPr/>
          </p:nvSpPr>
          <p:spPr>
            <a:xfrm>
              <a:off x="18161" y="128759"/>
              <a:ext cx="88016" cy="175117"/>
            </a:xfrm>
            <a:prstGeom prst="rect">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31" name="Shape 4174"/>
            <p:cNvSpPr/>
            <p:nvPr/>
          </p:nvSpPr>
          <p:spPr>
            <a:xfrm>
              <a:off x="30734" y="181549"/>
              <a:ext cx="67061" cy="61810"/>
            </a:xfrm>
            <a:prstGeom prst="rect">
              <a:avLst/>
            </a:prstGeom>
            <a:solidFill>
              <a:srgbClr val="FFFF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4236" name="Group 4179"/>
          <p:cNvGrpSpPr/>
          <p:nvPr/>
        </p:nvGrpSpPr>
        <p:grpSpPr>
          <a:xfrm>
            <a:off x="6089641" y="3225795"/>
            <a:ext cx="233379" cy="80975"/>
            <a:chOff x="-1" y="0"/>
            <a:chExt cx="233377" cy="80973"/>
          </a:xfrm>
        </p:grpSpPr>
        <p:sp>
          <p:nvSpPr>
            <p:cNvPr id="4233" name="Shape 4176"/>
            <p:cNvSpPr/>
            <p:nvPr/>
          </p:nvSpPr>
          <p:spPr>
            <a:xfrm rot="16200000">
              <a:off x="-4471" y="10820"/>
              <a:ext cx="74623" cy="65685"/>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34" name="Shape 4177"/>
            <p:cNvSpPr/>
            <p:nvPr/>
          </p:nvSpPr>
          <p:spPr>
            <a:xfrm rot="16200000">
              <a:off x="79377" y="7642"/>
              <a:ext cx="74623" cy="65687"/>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35" name="Shape 4178"/>
            <p:cNvSpPr/>
            <p:nvPr/>
          </p:nvSpPr>
          <p:spPr>
            <a:xfrm rot="16200000">
              <a:off x="163222" y="4467"/>
              <a:ext cx="74623" cy="65687"/>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4237" name="Shape 4180"/>
          <p:cNvSpPr/>
          <p:nvPr/>
        </p:nvSpPr>
        <p:spPr>
          <a:xfrm>
            <a:off x="5989637" y="2979734"/>
            <a:ext cx="495306" cy="1590"/>
          </a:xfrm>
          <a:prstGeom prst="line">
            <a:avLst/>
          </a:prstGeom>
          <a:ln w="12700">
            <a:solidFill>
              <a:srgbClr val="000000"/>
            </a:solidFill>
          </a:ln>
        </p:spPr>
        <p:txBody>
          <a:bodyPr lIns="45718" tIns="45718" rIns="45718" bIns="45718"/>
          <a:lstStyle/>
          <a:p>
            <a:pPr/>
          </a:p>
        </p:txBody>
      </p:sp>
      <p:sp>
        <p:nvSpPr>
          <p:cNvPr id="4238" name="Shape 4181"/>
          <p:cNvSpPr/>
          <p:nvPr/>
        </p:nvSpPr>
        <p:spPr>
          <a:xfrm>
            <a:off x="5992811" y="2976559"/>
            <a:ext cx="1590" cy="95256"/>
          </a:xfrm>
          <a:prstGeom prst="line">
            <a:avLst/>
          </a:prstGeom>
          <a:ln w="12700">
            <a:solidFill>
              <a:srgbClr val="000000"/>
            </a:solidFill>
          </a:ln>
        </p:spPr>
        <p:txBody>
          <a:bodyPr lIns="45718" tIns="45718" rIns="45718" bIns="45718"/>
          <a:lstStyle/>
          <a:p>
            <a:pPr/>
          </a:p>
        </p:txBody>
      </p:sp>
      <p:sp>
        <p:nvSpPr>
          <p:cNvPr id="4239" name="Shape 4182"/>
          <p:cNvSpPr/>
          <p:nvPr/>
        </p:nvSpPr>
        <p:spPr>
          <a:xfrm>
            <a:off x="6488112" y="2974973"/>
            <a:ext cx="1590" cy="82555"/>
          </a:xfrm>
          <a:prstGeom prst="line">
            <a:avLst/>
          </a:prstGeom>
          <a:ln w="12700">
            <a:solidFill>
              <a:srgbClr val="000000"/>
            </a:solidFill>
          </a:ln>
        </p:spPr>
        <p:txBody>
          <a:bodyPr lIns="45718" tIns="45718" rIns="45718" bIns="45718"/>
          <a:lstStyle/>
          <a:p>
            <a:pPr/>
          </a:p>
        </p:txBody>
      </p:sp>
      <p:sp>
        <p:nvSpPr>
          <p:cNvPr id="4240" name="Shape 4183"/>
          <p:cNvSpPr/>
          <p:nvPr/>
        </p:nvSpPr>
        <p:spPr>
          <a:xfrm>
            <a:off x="5689598" y="2439984"/>
            <a:ext cx="288930" cy="265116"/>
          </a:xfrm>
          <a:prstGeom prst="line">
            <a:avLst/>
          </a:prstGeom>
          <a:ln w="12700">
            <a:solidFill>
              <a:srgbClr val="000000"/>
            </a:solidFill>
          </a:ln>
        </p:spPr>
        <p:txBody>
          <a:bodyPr lIns="45718" tIns="45718" rIns="45718" bIns="45718"/>
          <a:lstStyle/>
          <a:p>
            <a:pPr/>
          </a:p>
        </p:txBody>
      </p:sp>
      <p:sp>
        <p:nvSpPr>
          <p:cNvPr id="4241" name="Shape 4184"/>
          <p:cNvSpPr/>
          <p:nvPr/>
        </p:nvSpPr>
        <p:spPr>
          <a:xfrm flipV="1">
            <a:off x="5702297" y="2725734"/>
            <a:ext cx="276231" cy="330206"/>
          </a:xfrm>
          <a:prstGeom prst="line">
            <a:avLst/>
          </a:prstGeom>
          <a:ln w="12700">
            <a:solidFill>
              <a:srgbClr val="000000"/>
            </a:solidFill>
          </a:ln>
        </p:spPr>
        <p:txBody>
          <a:bodyPr lIns="45718" tIns="45718" rIns="45718" bIns="45718"/>
          <a:lstStyle/>
          <a:p>
            <a:pPr/>
          </a:p>
        </p:txBody>
      </p:sp>
      <p:sp>
        <p:nvSpPr>
          <p:cNvPr id="4242" name="Shape 4185"/>
          <p:cNvSpPr/>
          <p:nvPr/>
        </p:nvSpPr>
        <p:spPr>
          <a:xfrm flipV="1">
            <a:off x="6229350" y="2811458"/>
            <a:ext cx="1590" cy="163519"/>
          </a:xfrm>
          <a:prstGeom prst="line">
            <a:avLst/>
          </a:prstGeom>
          <a:ln w="12700">
            <a:solidFill>
              <a:srgbClr val="000000"/>
            </a:solidFill>
          </a:ln>
        </p:spPr>
        <p:txBody>
          <a:bodyPr lIns="45718" tIns="45718" rIns="45718" bIns="45718"/>
          <a:lstStyle/>
          <a:p>
            <a:pPr/>
          </a:p>
        </p:txBody>
      </p:sp>
      <p:grpSp>
        <p:nvGrpSpPr>
          <p:cNvPr id="4251" name="Group 4194"/>
          <p:cNvGrpSpPr/>
          <p:nvPr/>
        </p:nvGrpSpPr>
        <p:grpSpPr>
          <a:xfrm>
            <a:off x="6348407" y="3049582"/>
            <a:ext cx="209563" cy="395300"/>
            <a:chOff x="-1" y="0"/>
            <a:chExt cx="209561" cy="395298"/>
          </a:xfrm>
        </p:grpSpPr>
        <p:sp>
          <p:nvSpPr>
            <p:cNvPr id="4243" name="Shape 4186"/>
            <p:cNvSpPr/>
            <p:nvPr/>
          </p:nvSpPr>
          <p:spPr>
            <a:xfrm>
              <a:off x="-2" y="303873"/>
              <a:ext cx="209563" cy="914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lnTo>
                    <a:pt x="0" y="21600"/>
                  </a:lnTo>
                  <a:lnTo>
                    <a:pt x="13279" y="21600"/>
                  </a:lnTo>
                  <a:lnTo>
                    <a:pt x="21600" y="0"/>
                  </a:lnTo>
                  <a:close/>
                </a:path>
              </a:pathLst>
            </a:custGeom>
            <a:solidFill>
              <a:srgbClr val="33CCCC"/>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44" name="Shape 4187"/>
            <p:cNvSpPr/>
            <p:nvPr/>
          </p:nvSpPr>
          <p:spPr>
            <a:xfrm>
              <a:off x="106174" y="2576"/>
              <a:ext cx="96400" cy="303876"/>
            </a:xfrm>
            <a:prstGeom prst="rect">
              <a:avLst/>
            </a:prstGeom>
            <a:solidFill>
              <a:srgbClr val="33CCCC"/>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45" name="Shape 4188"/>
            <p:cNvSpPr/>
            <p:nvPr/>
          </p:nvSpPr>
          <p:spPr>
            <a:xfrm>
              <a:off x="1397" y="88844"/>
              <a:ext cx="132723" cy="303878"/>
            </a:xfrm>
            <a:prstGeom prst="rect">
              <a:avLst/>
            </a:pr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46" name="Shape 4189"/>
            <p:cNvSpPr/>
            <p:nvPr/>
          </p:nvSpPr>
          <p:spPr>
            <a:xfrm>
              <a:off x="-2" y="-1"/>
              <a:ext cx="209563" cy="91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lnTo>
                    <a:pt x="0" y="21600"/>
                  </a:lnTo>
                  <a:lnTo>
                    <a:pt x="13279" y="21600"/>
                  </a:lnTo>
                  <a:lnTo>
                    <a:pt x="21600" y="0"/>
                  </a:lnTo>
                  <a:close/>
                </a:path>
              </a:pathLst>
            </a:cu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47" name="Shape 4190"/>
            <p:cNvSpPr/>
            <p:nvPr/>
          </p:nvSpPr>
          <p:spPr>
            <a:xfrm flipH="1">
              <a:off x="209553" y="6438"/>
              <a:ext cx="7" cy="29744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248" name="Shape 4191"/>
            <p:cNvSpPr/>
            <p:nvPr/>
          </p:nvSpPr>
          <p:spPr>
            <a:xfrm flipH="1">
              <a:off x="134117" y="303873"/>
              <a:ext cx="75443" cy="8884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249" name="Shape 4192"/>
            <p:cNvSpPr/>
            <p:nvPr/>
          </p:nvSpPr>
          <p:spPr>
            <a:xfrm>
              <a:off x="18161" y="128759"/>
              <a:ext cx="88016" cy="175117"/>
            </a:xfrm>
            <a:prstGeom prst="rect">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50" name="Shape 4193"/>
            <p:cNvSpPr/>
            <p:nvPr/>
          </p:nvSpPr>
          <p:spPr>
            <a:xfrm>
              <a:off x="30734" y="181549"/>
              <a:ext cx="67061" cy="61810"/>
            </a:xfrm>
            <a:prstGeom prst="rect">
              <a:avLst/>
            </a:prstGeom>
            <a:solidFill>
              <a:srgbClr val="FFFF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4261" name="Group 4204"/>
          <p:cNvGrpSpPr/>
          <p:nvPr/>
        </p:nvGrpSpPr>
        <p:grpSpPr>
          <a:xfrm>
            <a:off x="5391140" y="3668709"/>
            <a:ext cx="479437" cy="925526"/>
            <a:chOff x="-1" y="-1"/>
            <a:chExt cx="479435" cy="925524"/>
          </a:xfrm>
        </p:grpSpPr>
        <p:pic>
          <p:nvPicPr>
            <p:cNvPr id="4252" name="image45.png" descr="image45.png"/>
            <p:cNvPicPr>
              <a:picLocks noChangeAspect="1"/>
            </p:cNvPicPr>
            <p:nvPr/>
          </p:nvPicPr>
          <p:blipFill>
            <a:blip r:embed="rId2">
              <a:extLst/>
            </a:blip>
            <a:stretch>
              <a:fillRect/>
            </a:stretch>
          </p:blipFill>
          <p:spPr>
            <a:xfrm>
              <a:off x="-2" y="-2"/>
              <a:ext cx="416722" cy="330739"/>
            </a:xfrm>
            <a:prstGeom prst="rect">
              <a:avLst/>
            </a:prstGeom>
            <a:ln w="12700" cap="flat">
              <a:noFill/>
              <a:miter lim="400000"/>
            </a:ln>
            <a:effectLst/>
          </p:spPr>
        </p:pic>
        <p:sp>
          <p:nvSpPr>
            <p:cNvPr id="4253" name="Shape 4196"/>
            <p:cNvSpPr/>
            <p:nvPr/>
          </p:nvSpPr>
          <p:spPr>
            <a:xfrm flipV="1">
              <a:off x="406958" y="246715"/>
              <a:ext cx="72477" cy="6674"/>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pic>
          <p:nvPicPr>
            <p:cNvPr id="4254" name="image45.png" descr="image45.png"/>
            <p:cNvPicPr>
              <a:picLocks noChangeAspect="1"/>
            </p:cNvPicPr>
            <p:nvPr/>
          </p:nvPicPr>
          <p:blipFill>
            <a:blip r:embed="rId2">
              <a:extLst/>
            </a:blip>
            <a:stretch>
              <a:fillRect/>
            </a:stretch>
          </p:blipFill>
          <p:spPr>
            <a:xfrm>
              <a:off x="-2" y="594786"/>
              <a:ext cx="416722" cy="330738"/>
            </a:xfrm>
            <a:prstGeom prst="rect">
              <a:avLst/>
            </a:prstGeom>
            <a:ln w="12700" cap="flat">
              <a:noFill/>
              <a:miter lim="400000"/>
            </a:ln>
            <a:effectLst/>
          </p:spPr>
        </p:pic>
        <p:sp>
          <p:nvSpPr>
            <p:cNvPr id="4255" name="Shape 4198"/>
            <p:cNvSpPr/>
            <p:nvPr/>
          </p:nvSpPr>
          <p:spPr>
            <a:xfrm flipV="1">
              <a:off x="406958" y="845501"/>
              <a:ext cx="72477" cy="2674"/>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grpSp>
          <p:nvGrpSpPr>
            <p:cNvPr id="4259" name="Group 4202"/>
            <p:cNvGrpSpPr/>
            <p:nvPr/>
          </p:nvGrpSpPr>
          <p:grpSpPr>
            <a:xfrm>
              <a:off x="125427" y="341395"/>
              <a:ext cx="71092" cy="222729"/>
              <a:chOff x="0" y="-1"/>
              <a:chExt cx="71091" cy="222728"/>
            </a:xfrm>
          </p:grpSpPr>
          <p:sp>
            <p:nvSpPr>
              <p:cNvPr id="4256" name="Shape 4199"/>
              <p:cNvSpPr/>
              <p:nvPr/>
            </p:nvSpPr>
            <p:spPr>
              <a:xfrm>
                <a:off x="-1" y="-2"/>
                <a:ext cx="65516" cy="62689"/>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57" name="Shape 4200"/>
              <p:cNvSpPr/>
              <p:nvPr/>
            </p:nvSpPr>
            <p:spPr>
              <a:xfrm>
                <a:off x="2789" y="80019"/>
                <a:ext cx="65515" cy="62689"/>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58" name="Shape 4201"/>
              <p:cNvSpPr/>
              <p:nvPr/>
            </p:nvSpPr>
            <p:spPr>
              <a:xfrm>
                <a:off x="5576" y="160039"/>
                <a:ext cx="65515" cy="62689"/>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4260" name="Shape 4203"/>
            <p:cNvSpPr/>
            <p:nvPr/>
          </p:nvSpPr>
          <p:spPr>
            <a:xfrm flipH="1">
              <a:off x="473856" y="244048"/>
              <a:ext cx="7" cy="60012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grpSp>
      <p:pic>
        <p:nvPicPr>
          <p:cNvPr id="4262" name="image45.png" descr="image45.png"/>
          <p:cNvPicPr>
            <a:picLocks noChangeAspect="1"/>
          </p:cNvPicPr>
          <p:nvPr/>
        </p:nvPicPr>
        <p:blipFill>
          <a:blip r:embed="rId2">
            <a:extLst/>
          </a:blip>
          <a:stretch>
            <a:fillRect/>
          </a:stretch>
        </p:blipFill>
        <p:spPr>
          <a:xfrm>
            <a:off x="6259512" y="4678362"/>
            <a:ext cx="417518" cy="331793"/>
          </a:xfrm>
          <a:prstGeom prst="rect">
            <a:avLst/>
          </a:prstGeom>
          <a:ln w="12700">
            <a:miter lim="400000"/>
          </a:ln>
        </p:spPr>
      </p:pic>
      <p:pic>
        <p:nvPicPr>
          <p:cNvPr id="4263" name="image45.png" descr="image45.png"/>
          <p:cNvPicPr>
            <a:picLocks noChangeAspect="1"/>
          </p:cNvPicPr>
          <p:nvPr/>
        </p:nvPicPr>
        <p:blipFill>
          <a:blip r:embed="rId2">
            <a:extLst/>
          </a:blip>
          <a:stretch>
            <a:fillRect/>
          </a:stretch>
        </p:blipFill>
        <p:spPr>
          <a:xfrm>
            <a:off x="5645150" y="4667250"/>
            <a:ext cx="415925" cy="330200"/>
          </a:xfrm>
          <a:prstGeom prst="rect">
            <a:avLst/>
          </a:prstGeom>
          <a:ln w="12700">
            <a:miter lim="400000"/>
          </a:ln>
        </p:spPr>
      </p:pic>
      <p:sp>
        <p:nvSpPr>
          <p:cNvPr id="4264" name="Shape 4207"/>
          <p:cNvSpPr/>
          <p:nvPr/>
        </p:nvSpPr>
        <p:spPr>
          <a:xfrm rot="16200000">
            <a:off x="6061866" y="4771231"/>
            <a:ext cx="63503" cy="65095"/>
          </a:xfrm>
          <a:prstGeom prst="ellipse">
            <a:avLst/>
          </a:prstGeom>
          <a:solidFill>
            <a:schemeClr val="accent2"/>
          </a:solidFill>
          <a:ln w="12700">
            <a:miter lim="400000"/>
          </a:ln>
        </p:spPr>
        <p:txBody>
          <a:bodyPr lIns="45718" tIns="45718" rIns="45718" bIns="45718" anchor="ctr"/>
          <a:lstStyle/>
          <a:p>
            <a:pPr>
              <a:defRPr sz="1800">
                <a:latin typeface="Gill Sans MT"/>
                <a:ea typeface="Gill Sans MT"/>
                <a:cs typeface="Gill Sans MT"/>
                <a:sym typeface="Gill Sans MT"/>
              </a:defRPr>
            </a:pPr>
          </a:p>
        </p:txBody>
      </p:sp>
      <p:sp>
        <p:nvSpPr>
          <p:cNvPr id="4265" name="Shape 4208"/>
          <p:cNvSpPr/>
          <p:nvPr/>
        </p:nvSpPr>
        <p:spPr>
          <a:xfrm rot="16200000">
            <a:off x="6146801" y="4768846"/>
            <a:ext cx="63503" cy="66685"/>
          </a:xfrm>
          <a:prstGeom prst="ellipse">
            <a:avLst/>
          </a:prstGeom>
          <a:solidFill>
            <a:schemeClr val="accent2"/>
          </a:solidFill>
          <a:ln w="12700">
            <a:miter lim="400000"/>
          </a:ln>
        </p:spPr>
        <p:txBody>
          <a:bodyPr lIns="45718" tIns="45718" rIns="45718" bIns="45718" anchor="ctr"/>
          <a:lstStyle/>
          <a:p>
            <a:pPr>
              <a:defRPr sz="1800">
                <a:latin typeface="Gill Sans MT"/>
                <a:ea typeface="Gill Sans MT"/>
                <a:cs typeface="Gill Sans MT"/>
                <a:sym typeface="Gill Sans MT"/>
              </a:defRPr>
            </a:pPr>
          </a:p>
        </p:txBody>
      </p:sp>
      <p:sp>
        <p:nvSpPr>
          <p:cNvPr id="4266" name="Shape 4209"/>
          <p:cNvSpPr/>
          <p:nvPr/>
        </p:nvSpPr>
        <p:spPr>
          <a:xfrm rot="16200000">
            <a:off x="6224585" y="4773608"/>
            <a:ext cx="61919" cy="65095"/>
          </a:xfrm>
          <a:prstGeom prst="ellipse">
            <a:avLst/>
          </a:prstGeom>
          <a:solidFill>
            <a:schemeClr val="accent2"/>
          </a:solidFill>
          <a:ln w="12700">
            <a:miter lim="400000"/>
          </a:ln>
        </p:spPr>
        <p:txBody>
          <a:bodyPr lIns="45718" tIns="45718" rIns="45718" bIns="45718" anchor="ctr"/>
          <a:lstStyle/>
          <a:p>
            <a:pPr>
              <a:defRPr sz="1800">
                <a:latin typeface="Gill Sans MT"/>
                <a:ea typeface="Gill Sans MT"/>
                <a:cs typeface="Gill Sans MT"/>
                <a:sym typeface="Gill Sans MT"/>
              </a:defRPr>
            </a:pPr>
          </a:p>
        </p:txBody>
      </p:sp>
      <p:sp>
        <p:nvSpPr>
          <p:cNvPr id="4267" name="Shape 4210"/>
          <p:cNvSpPr/>
          <p:nvPr/>
        </p:nvSpPr>
        <p:spPr>
          <a:xfrm flipV="1">
            <a:off x="6513510" y="4624388"/>
            <a:ext cx="1590" cy="60328"/>
          </a:xfrm>
          <a:prstGeom prst="line">
            <a:avLst/>
          </a:prstGeom>
          <a:ln w="19050">
            <a:solidFill>
              <a:srgbClr val="000000"/>
            </a:solidFill>
          </a:ln>
        </p:spPr>
        <p:txBody>
          <a:bodyPr lIns="45718" tIns="45718" rIns="45718" bIns="45718"/>
          <a:lstStyle/>
          <a:p>
            <a:pPr/>
          </a:p>
        </p:txBody>
      </p:sp>
      <p:sp>
        <p:nvSpPr>
          <p:cNvPr id="4268" name="Shape 4211"/>
          <p:cNvSpPr/>
          <p:nvPr/>
        </p:nvSpPr>
        <p:spPr>
          <a:xfrm flipV="1">
            <a:off x="5890259" y="4613910"/>
            <a:ext cx="5" cy="63503"/>
          </a:xfrm>
          <a:prstGeom prst="line">
            <a:avLst/>
          </a:prstGeom>
          <a:ln w="19050">
            <a:solidFill>
              <a:srgbClr val="000000"/>
            </a:solidFill>
          </a:ln>
        </p:spPr>
        <p:txBody>
          <a:bodyPr lIns="45718" tIns="45718" rIns="45718" bIns="45718"/>
          <a:lstStyle/>
          <a:p>
            <a:pPr/>
          </a:p>
        </p:txBody>
      </p:sp>
      <p:sp>
        <p:nvSpPr>
          <p:cNvPr id="4269" name="Shape 4212"/>
          <p:cNvSpPr/>
          <p:nvPr/>
        </p:nvSpPr>
        <p:spPr>
          <a:xfrm flipH="1">
            <a:off x="5891846" y="4620259"/>
            <a:ext cx="627068" cy="5"/>
          </a:xfrm>
          <a:prstGeom prst="line">
            <a:avLst/>
          </a:prstGeom>
          <a:ln w="12700">
            <a:solidFill>
              <a:srgbClr val="000000"/>
            </a:solidFill>
          </a:ln>
        </p:spPr>
        <p:txBody>
          <a:bodyPr lIns="45718" tIns="45718" rIns="45718" bIns="45718"/>
          <a:lstStyle/>
          <a:p>
            <a:pPr/>
          </a:p>
        </p:txBody>
      </p:sp>
      <p:sp>
        <p:nvSpPr>
          <p:cNvPr id="4270" name="Shape 4213"/>
          <p:cNvSpPr/>
          <p:nvPr/>
        </p:nvSpPr>
        <p:spPr>
          <a:xfrm flipV="1">
            <a:off x="5870572" y="4244973"/>
            <a:ext cx="93669" cy="3179"/>
          </a:xfrm>
          <a:prstGeom prst="line">
            <a:avLst/>
          </a:prstGeom>
          <a:ln w="12700">
            <a:solidFill>
              <a:srgbClr val="000000"/>
            </a:solidFill>
          </a:ln>
        </p:spPr>
        <p:txBody>
          <a:bodyPr lIns="45718" tIns="45718" rIns="45718" bIns="45718"/>
          <a:lstStyle/>
          <a:p>
            <a:pPr/>
          </a:p>
        </p:txBody>
      </p:sp>
      <p:sp>
        <p:nvSpPr>
          <p:cNvPr id="4271" name="Shape 4214"/>
          <p:cNvSpPr/>
          <p:nvPr/>
        </p:nvSpPr>
        <p:spPr>
          <a:xfrm>
            <a:off x="6472236" y="4291012"/>
            <a:ext cx="303219" cy="385769"/>
          </a:xfrm>
          <a:prstGeom prst="line">
            <a:avLst/>
          </a:prstGeom>
          <a:ln w="38100">
            <a:solidFill>
              <a:srgbClr val="FF0000"/>
            </a:solidFill>
          </a:ln>
        </p:spPr>
        <p:txBody>
          <a:bodyPr lIns="45718" tIns="45718" rIns="45718" bIns="45718"/>
          <a:lstStyle/>
          <a:p>
            <a:pPr/>
          </a:p>
        </p:txBody>
      </p:sp>
      <p:sp>
        <p:nvSpPr>
          <p:cNvPr id="4272" name="Shape 4215"/>
          <p:cNvSpPr/>
          <p:nvPr/>
        </p:nvSpPr>
        <p:spPr>
          <a:xfrm flipH="1">
            <a:off x="7267574" y="4287837"/>
            <a:ext cx="279405" cy="392119"/>
          </a:xfrm>
          <a:prstGeom prst="line">
            <a:avLst/>
          </a:prstGeom>
          <a:ln w="38100">
            <a:solidFill>
              <a:srgbClr val="FF0000"/>
            </a:solidFill>
          </a:ln>
        </p:spPr>
        <p:txBody>
          <a:bodyPr lIns="45718" tIns="45718" rIns="45718" bIns="45718"/>
          <a:lstStyle/>
          <a:p>
            <a:pPr/>
          </a:p>
        </p:txBody>
      </p:sp>
      <p:pic>
        <p:nvPicPr>
          <p:cNvPr id="4273" name="image47.png" descr="image47.png"/>
          <p:cNvPicPr>
            <a:picLocks noChangeAspect="1"/>
          </p:cNvPicPr>
          <p:nvPr/>
        </p:nvPicPr>
        <p:blipFill>
          <a:blip r:embed="rId4">
            <a:extLst/>
          </a:blip>
          <a:stretch>
            <a:fillRect/>
          </a:stretch>
        </p:blipFill>
        <p:spPr>
          <a:xfrm>
            <a:off x="7445375" y="3840162"/>
            <a:ext cx="203200" cy="241306"/>
          </a:xfrm>
          <a:prstGeom prst="rect">
            <a:avLst/>
          </a:prstGeom>
          <a:ln w="12700">
            <a:miter lim="400000"/>
          </a:ln>
        </p:spPr>
      </p:pic>
      <p:pic>
        <p:nvPicPr>
          <p:cNvPr id="4274" name="image47.png" descr="image47.png"/>
          <p:cNvPicPr>
            <a:picLocks noChangeAspect="1"/>
          </p:cNvPicPr>
          <p:nvPr/>
        </p:nvPicPr>
        <p:blipFill>
          <a:blip r:embed="rId4">
            <a:extLst/>
          </a:blip>
          <a:stretch>
            <a:fillRect/>
          </a:stretch>
        </p:blipFill>
        <p:spPr>
          <a:xfrm>
            <a:off x="6108700" y="3921125"/>
            <a:ext cx="203200" cy="239715"/>
          </a:xfrm>
          <a:prstGeom prst="rect">
            <a:avLst/>
          </a:prstGeom>
          <a:ln w="12700">
            <a:miter lim="400000"/>
          </a:ln>
        </p:spPr>
      </p:pic>
      <p:sp>
        <p:nvSpPr>
          <p:cNvPr id="4275" name="Shape 4218"/>
          <p:cNvSpPr/>
          <p:nvPr/>
        </p:nvSpPr>
        <p:spPr>
          <a:xfrm>
            <a:off x="6189662" y="3706844"/>
            <a:ext cx="1354142" cy="293659"/>
          </a:xfrm>
          <a:custGeom>
            <a:avLst/>
            <a:gdLst/>
            <a:ahLst/>
            <a:cxnLst>
              <a:cxn ang="0">
                <a:pos x="wd2" y="hd2"/>
              </a:cxn>
              <a:cxn ang="5400000">
                <a:pos x="wd2" y="hd2"/>
              </a:cxn>
              <a:cxn ang="10800000">
                <a:pos x="wd2" y="hd2"/>
              </a:cxn>
              <a:cxn ang="16200000">
                <a:pos x="wd2" y="hd2"/>
              </a:cxn>
            </a:cxnLst>
            <a:rect l="0" t="0" r="r" b="b"/>
            <a:pathLst>
              <a:path w="21600" h="20809" fill="norm" stroke="1" extrusionOk="0">
                <a:moveTo>
                  <a:pt x="0" y="20809"/>
                </a:moveTo>
                <a:cubicBezTo>
                  <a:pt x="3000" y="10862"/>
                  <a:pt x="6000" y="914"/>
                  <a:pt x="9600" y="62"/>
                </a:cubicBezTo>
                <a:cubicBezTo>
                  <a:pt x="13200" y="-791"/>
                  <a:pt x="17400" y="7262"/>
                  <a:pt x="21600" y="15409"/>
                </a:cubicBezTo>
              </a:path>
            </a:pathLst>
          </a:custGeom>
          <a:ln w="38100">
            <a:solidFill>
              <a:srgbClr val="FF0000"/>
            </a:solidFill>
            <a:prstDash val="dash"/>
          </a:ln>
        </p:spPr>
        <p:txBody>
          <a:bodyPr lIns="45718" tIns="45718" rIns="45718" bIns="45718" anchor="ctr"/>
          <a:lstStyle/>
          <a:p>
            <a:pPr>
              <a:defRPr>
                <a:latin typeface="Arial"/>
                <a:ea typeface="Arial"/>
                <a:cs typeface="Arial"/>
                <a:sym typeface="Arial"/>
              </a:defRPr>
            </a:pPr>
          </a:p>
        </p:txBody>
      </p:sp>
      <p:grpSp>
        <p:nvGrpSpPr>
          <p:cNvPr id="4278" name="Group 4221"/>
          <p:cNvGrpSpPr/>
          <p:nvPr/>
        </p:nvGrpSpPr>
        <p:grpSpPr>
          <a:xfrm>
            <a:off x="6456354" y="5118092"/>
            <a:ext cx="406412" cy="427051"/>
            <a:chOff x="-1" y="0"/>
            <a:chExt cx="406411" cy="427050"/>
          </a:xfrm>
        </p:grpSpPr>
        <p:pic>
          <p:nvPicPr>
            <p:cNvPr id="4276" name="image48.png" descr="image48.png"/>
            <p:cNvPicPr>
              <a:picLocks noChangeAspect="1"/>
            </p:cNvPicPr>
            <p:nvPr/>
          </p:nvPicPr>
          <p:blipFill>
            <a:blip r:embed="rId5">
              <a:extLst/>
            </a:blip>
            <a:stretch>
              <a:fillRect/>
            </a:stretch>
          </p:blipFill>
          <p:spPr>
            <a:xfrm>
              <a:off x="-2" y="-1"/>
              <a:ext cx="378575" cy="376338"/>
            </a:xfrm>
            <a:prstGeom prst="rect">
              <a:avLst/>
            </a:prstGeom>
            <a:ln w="12700" cap="flat">
              <a:noFill/>
              <a:miter lim="400000"/>
            </a:ln>
            <a:effectLst/>
          </p:spPr>
        </p:pic>
        <p:pic>
          <p:nvPicPr>
            <p:cNvPr id="4277" name="image49.png" descr="image49.png"/>
            <p:cNvPicPr>
              <a:picLocks noChangeAspect="1"/>
            </p:cNvPicPr>
            <p:nvPr/>
          </p:nvPicPr>
          <p:blipFill>
            <a:blip r:embed="rId6">
              <a:extLst/>
            </a:blip>
            <a:stretch>
              <a:fillRect/>
            </a:stretch>
          </p:blipFill>
          <p:spPr>
            <a:xfrm>
              <a:off x="59847" y="112100"/>
              <a:ext cx="346563" cy="314950"/>
            </a:xfrm>
            <a:prstGeom prst="rect">
              <a:avLst/>
            </a:prstGeom>
            <a:ln w="12700" cap="flat">
              <a:noFill/>
              <a:miter lim="400000"/>
            </a:ln>
            <a:effectLst/>
          </p:spPr>
        </p:pic>
      </p:grpSp>
      <p:grpSp>
        <p:nvGrpSpPr>
          <p:cNvPr id="4281" name="Group 4224"/>
          <p:cNvGrpSpPr/>
          <p:nvPr/>
        </p:nvGrpSpPr>
        <p:grpSpPr>
          <a:xfrm>
            <a:off x="7234230" y="5149842"/>
            <a:ext cx="406414" cy="427051"/>
            <a:chOff x="0" y="0"/>
            <a:chExt cx="406412" cy="427050"/>
          </a:xfrm>
        </p:grpSpPr>
        <p:pic>
          <p:nvPicPr>
            <p:cNvPr id="4279" name="image48.png" descr="image48.png"/>
            <p:cNvPicPr>
              <a:picLocks noChangeAspect="1"/>
            </p:cNvPicPr>
            <p:nvPr/>
          </p:nvPicPr>
          <p:blipFill>
            <a:blip r:embed="rId5">
              <a:extLst/>
            </a:blip>
            <a:stretch>
              <a:fillRect/>
            </a:stretch>
          </p:blipFill>
          <p:spPr>
            <a:xfrm>
              <a:off x="-1" y="-1"/>
              <a:ext cx="378575" cy="376338"/>
            </a:xfrm>
            <a:prstGeom prst="rect">
              <a:avLst/>
            </a:prstGeom>
            <a:ln w="12700" cap="flat">
              <a:noFill/>
              <a:miter lim="400000"/>
            </a:ln>
            <a:effectLst/>
          </p:spPr>
        </p:pic>
        <p:pic>
          <p:nvPicPr>
            <p:cNvPr id="4280" name="image49.png" descr="image49.png"/>
            <p:cNvPicPr>
              <a:picLocks noChangeAspect="1"/>
            </p:cNvPicPr>
            <p:nvPr/>
          </p:nvPicPr>
          <p:blipFill>
            <a:blip r:embed="rId6">
              <a:extLst/>
            </a:blip>
            <a:stretch>
              <a:fillRect/>
            </a:stretch>
          </p:blipFill>
          <p:spPr>
            <a:xfrm>
              <a:off x="59847" y="112100"/>
              <a:ext cx="346565" cy="314950"/>
            </a:xfrm>
            <a:prstGeom prst="rect">
              <a:avLst/>
            </a:prstGeom>
            <a:ln w="12700" cap="flat">
              <a:noFill/>
              <a:miter lim="400000"/>
            </a:ln>
            <a:effectLst/>
          </p:spPr>
        </p:pic>
      </p:grpSp>
      <p:grpSp>
        <p:nvGrpSpPr>
          <p:cNvPr id="4284" name="Group 4227"/>
          <p:cNvGrpSpPr/>
          <p:nvPr/>
        </p:nvGrpSpPr>
        <p:grpSpPr>
          <a:xfrm>
            <a:off x="6819894" y="4865686"/>
            <a:ext cx="379426" cy="376250"/>
            <a:chOff x="0" y="0"/>
            <a:chExt cx="379424" cy="376248"/>
          </a:xfrm>
        </p:grpSpPr>
        <p:pic>
          <p:nvPicPr>
            <p:cNvPr id="4282" name="image48.png" descr="image48.png"/>
            <p:cNvPicPr>
              <a:picLocks noChangeAspect="1"/>
            </p:cNvPicPr>
            <p:nvPr/>
          </p:nvPicPr>
          <p:blipFill>
            <a:blip r:embed="rId5">
              <a:extLst/>
            </a:blip>
            <a:stretch>
              <a:fillRect/>
            </a:stretch>
          </p:blipFill>
          <p:spPr>
            <a:xfrm>
              <a:off x="-1" y="-1"/>
              <a:ext cx="379426" cy="376249"/>
            </a:xfrm>
            <a:prstGeom prst="rect">
              <a:avLst/>
            </a:prstGeom>
            <a:ln w="12700" cap="flat">
              <a:noFill/>
              <a:miter lim="400000"/>
            </a:ln>
            <a:effectLst/>
          </p:spPr>
        </p:pic>
        <p:sp>
          <p:nvSpPr>
            <p:cNvPr id="4283" name="Shape 4226"/>
            <p:cNvSpPr/>
            <p:nvPr/>
          </p:nvSpPr>
          <p:spPr>
            <a:xfrm>
              <a:off x="110199" y="132083"/>
              <a:ext cx="267829" cy="244164"/>
            </a:xfrm>
            <a:prstGeom prst="rect">
              <a:avLst/>
            </a:pr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4285" name="Shape 4228"/>
          <p:cNvSpPr/>
          <p:nvPr/>
        </p:nvSpPr>
        <p:spPr>
          <a:xfrm>
            <a:off x="7126285" y="4768848"/>
            <a:ext cx="6" cy="228604"/>
          </a:xfrm>
          <a:prstGeom prst="line">
            <a:avLst/>
          </a:prstGeom>
          <a:ln w="12700">
            <a:solidFill>
              <a:srgbClr val="000000"/>
            </a:solidFill>
          </a:ln>
        </p:spPr>
        <p:txBody>
          <a:bodyPr lIns="45718" tIns="45718" rIns="45718" bIns="45718"/>
          <a:lstStyle/>
          <a:p>
            <a:pPr/>
          </a:p>
        </p:txBody>
      </p:sp>
      <p:grpSp>
        <p:nvGrpSpPr>
          <p:cNvPr id="4294" name="Group 4237"/>
          <p:cNvGrpSpPr/>
          <p:nvPr/>
        </p:nvGrpSpPr>
        <p:grpSpPr>
          <a:xfrm>
            <a:off x="7847006" y="4192587"/>
            <a:ext cx="207976" cy="409586"/>
            <a:chOff x="-1" y="0"/>
            <a:chExt cx="207974" cy="409585"/>
          </a:xfrm>
        </p:grpSpPr>
        <p:sp>
          <p:nvSpPr>
            <p:cNvPr id="4286" name="Shape 4229"/>
            <p:cNvSpPr/>
            <p:nvPr/>
          </p:nvSpPr>
          <p:spPr>
            <a:xfrm>
              <a:off x="-2" y="314856"/>
              <a:ext cx="207974" cy="94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lnTo>
                    <a:pt x="0" y="21600"/>
                  </a:lnTo>
                  <a:lnTo>
                    <a:pt x="13279" y="21600"/>
                  </a:lnTo>
                  <a:lnTo>
                    <a:pt x="21600" y="0"/>
                  </a:lnTo>
                  <a:close/>
                </a:path>
              </a:pathLst>
            </a:custGeom>
            <a:solidFill>
              <a:srgbClr val="33CCCC"/>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87" name="Shape 4230"/>
            <p:cNvSpPr/>
            <p:nvPr/>
          </p:nvSpPr>
          <p:spPr>
            <a:xfrm>
              <a:off x="105370" y="2668"/>
              <a:ext cx="95669" cy="314862"/>
            </a:xfrm>
            <a:prstGeom prst="rect">
              <a:avLst/>
            </a:prstGeom>
            <a:solidFill>
              <a:srgbClr val="33CCCC"/>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88" name="Shape 4231"/>
            <p:cNvSpPr/>
            <p:nvPr/>
          </p:nvSpPr>
          <p:spPr>
            <a:xfrm>
              <a:off x="1386" y="92054"/>
              <a:ext cx="131719" cy="314862"/>
            </a:xfrm>
            <a:prstGeom prst="rect">
              <a:avLst/>
            </a:pr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89" name="Shape 4232"/>
            <p:cNvSpPr/>
            <p:nvPr/>
          </p:nvSpPr>
          <p:spPr>
            <a:xfrm>
              <a:off x="-2" y="-1"/>
              <a:ext cx="207974" cy="94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lnTo>
                    <a:pt x="0" y="21600"/>
                  </a:lnTo>
                  <a:lnTo>
                    <a:pt x="13279" y="21600"/>
                  </a:lnTo>
                  <a:lnTo>
                    <a:pt x="21600" y="0"/>
                  </a:lnTo>
                  <a:close/>
                </a:path>
              </a:pathLst>
            </a:cu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90" name="Shape 4233"/>
            <p:cNvSpPr/>
            <p:nvPr/>
          </p:nvSpPr>
          <p:spPr>
            <a:xfrm flipH="1">
              <a:off x="207969" y="6670"/>
              <a:ext cx="5" cy="30819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291" name="Shape 4234"/>
            <p:cNvSpPr/>
            <p:nvPr/>
          </p:nvSpPr>
          <p:spPr>
            <a:xfrm flipH="1">
              <a:off x="133101" y="314856"/>
              <a:ext cx="74873" cy="9206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292" name="Shape 4235"/>
            <p:cNvSpPr/>
            <p:nvPr/>
          </p:nvSpPr>
          <p:spPr>
            <a:xfrm>
              <a:off x="18023" y="133412"/>
              <a:ext cx="87350" cy="181446"/>
            </a:xfrm>
            <a:prstGeom prst="rect">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93" name="Shape 4236"/>
            <p:cNvSpPr/>
            <p:nvPr/>
          </p:nvSpPr>
          <p:spPr>
            <a:xfrm>
              <a:off x="30501" y="188110"/>
              <a:ext cx="66554" cy="64044"/>
            </a:xfrm>
            <a:prstGeom prst="rect">
              <a:avLst/>
            </a:prstGeom>
            <a:solidFill>
              <a:srgbClr val="FFFF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4303" name="Group 4246"/>
          <p:cNvGrpSpPr/>
          <p:nvPr/>
        </p:nvGrpSpPr>
        <p:grpSpPr>
          <a:xfrm>
            <a:off x="7834306" y="4637087"/>
            <a:ext cx="207976" cy="409586"/>
            <a:chOff x="-1" y="0"/>
            <a:chExt cx="207974" cy="409585"/>
          </a:xfrm>
        </p:grpSpPr>
        <p:sp>
          <p:nvSpPr>
            <p:cNvPr id="4295" name="Shape 4238"/>
            <p:cNvSpPr/>
            <p:nvPr/>
          </p:nvSpPr>
          <p:spPr>
            <a:xfrm>
              <a:off x="-2" y="314856"/>
              <a:ext cx="207974" cy="94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lnTo>
                    <a:pt x="0" y="21600"/>
                  </a:lnTo>
                  <a:lnTo>
                    <a:pt x="13279" y="21600"/>
                  </a:lnTo>
                  <a:lnTo>
                    <a:pt x="21600" y="0"/>
                  </a:lnTo>
                  <a:close/>
                </a:path>
              </a:pathLst>
            </a:custGeom>
            <a:solidFill>
              <a:srgbClr val="33CCCC"/>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96" name="Shape 4239"/>
            <p:cNvSpPr/>
            <p:nvPr/>
          </p:nvSpPr>
          <p:spPr>
            <a:xfrm>
              <a:off x="105370" y="2668"/>
              <a:ext cx="95669" cy="314862"/>
            </a:xfrm>
            <a:prstGeom prst="rect">
              <a:avLst/>
            </a:prstGeom>
            <a:solidFill>
              <a:srgbClr val="33CCCC"/>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97" name="Shape 4240"/>
            <p:cNvSpPr/>
            <p:nvPr/>
          </p:nvSpPr>
          <p:spPr>
            <a:xfrm>
              <a:off x="1386" y="92054"/>
              <a:ext cx="131719" cy="314862"/>
            </a:xfrm>
            <a:prstGeom prst="rect">
              <a:avLst/>
            </a:pr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98" name="Shape 4241"/>
            <p:cNvSpPr/>
            <p:nvPr/>
          </p:nvSpPr>
          <p:spPr>
            <a:xfrm>
              <a:off x="-2" y="-1"/>
              <a:ext cx="207974" cy="94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lnTo>
                    <a:pt x="0" y="21600"/>
                  </a:lnTo>
                  <a:lnTo>
                    <a:pt x="13279" y="21600"/>
                  </a:lnTo>
                  <a:lnTo>
                    <a:pt x="21600" y="0"/>
                  </a:lnTo>
                  <a:close/>
                </a:path>
              </a:pathLst>
            </a:cu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299" name="Shape 4242"/>
            <p:cNvSpPr/>
            <p:nvPr/>
          </p:nvSpPr>
          <p:spPr>
            <a:xfrm flipH="1">
              <a:off x="207969" y="6670"/>
              <a:ext cx="5" cy="30819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300" name="Shape 4243"/>
            <p:cNvSpPr/>
            <p:nvPr/>
          </p:nvSpPr>
          <p:spPr>
            <a:xfrm flipH="1">
              <a:off x="133101" y="314856"/>
              <a:ext cx="74873" cy="9206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301" name="Shape 4244"/>
            <p:cNvSpPr/>
            <p:nvPr/>
          </p:nvSpPr>
          <p:spPr>
            <a:xfrm>
              <a:off x="18023" y="133412"/>
              <a:ext cx="87350" cy="181446"/>
            </a:xfrm>
            <a:prstGeom prst="rect">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302" name="Shape 4245"/>
            <p:cNvSpPr/>
            <p:nvPr/>
          </p:nvSpPr>
          <p:spPr>
            <a:xfrm>
              <a:off x="30501" y="188110"/>
              <a:ext cx="66554" cy="64044"/>
            </a:xfrm>
            <a:prstGeom prst="rect">
              <a:avLst/>
            </a:prstGeom>
            <a:solidFill>
              <a:srgbClr val="FFFF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4304" name="Shape 4247"/>
          <p:cNvSpPr/>
          <p:nvPr/>
        </p:nvSpPr>
        <p:spPr>
          <a:xfrm flipV="1">
            <a:off x="7766684" y="4261484"/>
            <a:ext cx="6" cy="611194"/>
          </a:xfrm>
          <a:prstGeom prst="line">
            <a:avLst/>
          </a:prstGeom>
          <a:ln w="12700">
            <a:solidFill>
              <a:srgbClr val="000000"/>
            </a:solidFill>
          </a:ln>
        </p:spPr>
        <p:txBody>
          <a:bodyPr lIns="45718" tIns="45718" rIns="45718" bIns="45718"/>
          <a:lstStyle/>
          <a:p>
            <a:pPr/>
          </a:p>
        </p:txBody>
      </p:sp>
      <p:sp>
        <p:nvSpPr>
          <p:cNvPr id="4305" name="Shape 4248"/>
          <p:cNvSpPr/>
          <p:nvPr/>
        </p:nvSpPr>
        <p:spPr>
          <a:xfrm>
            <a:off x="7763509" y="4871083"/>
            <a:ext cx="103190" cy="6"/>
          </a:xfrm>
          <a:prstGeom prst="line">
            <a:avLst/>
          </a:prstGeom>
          <a:ln w="12700">
            <a:solidFill>
              <a:srgbClr val="000000"/>
            </a:solidFill>
          </a:ln>
        </p:spPr>
        <p:txBody>
          <a:bodyPr lIns="45718" tIns="45718" rIns="45718" bIns="45718"/>
          <a:lstStyle/>
          <a:p>
            <a:pPr/>
          </a:p>
        </p:txBody>
      </p:sp>
      <p:sp>
        <p:nvSpPr>
          <p:cNvPr id="4306" name="Shape 4249"/>
          <p:cNvSpPr/>
          <p:nvPr/>
        </p:nvSpPr>
        <p:spPr>
          <a:xfrm>
            <a:off x="7760334" y="4394833"/>
            <a:ext cx="88905" cy="6"/>
          </a:xfrm>
          <a:prstGeom prst="line">
            <a:avLst/>
          </a:prstGeom>
          <a:ln w="12700">
            <a:solidFill>
              <a:srgbClr val="000000"/>
            </a:solidFill>
          </a:ln>
        </p:spPr>
        <p:txBody>
          <a:bodyPr lIns="45718" tIns="45718" rIns="45718" bIns="45718"/>
          <a:lstStyle/>
          <a:p>
            <a:pPr/>
          </a:p>
        </p:txBody>
      </p:sp>
      <p:sp>
        <p:nvSpPr>
          <p:cNvPr id="4307" name="Shape 4250"/>
          <p:cNvSpPr/>
          <p:nvPr/>
        </p:nvSpPr>
        <p:spPr>
          <a:xfrm flipV="1">
            <a:off x="6483350" y="2490785"/>
            <a:ext cx="458789" cy="207966"/>
          </a:xfrm>
          <a:prstGeom prst="line">
            <a:avLst/>
          </a:prstGeom>
          <a:ln w="38100">
            <a:solidFill>
              <a:srgbClr val="FF0000"/>
            </a:solidFill>
          </a:ln>
        </p:spPr>
        <p:txBody>
          <a:bodyPr lIns="45718" tIns="45718" rIns="45718" bIns="45718"/>
          <a:lstStyle/>
          <a:p>
            <a:pPr/>
          </a:p>
        </p:txBody>
      </p:sp>
      <p:sp>
        <p:nvSpPr>
          <p:cNvPr id="4308" name="Shape 4251"/>
          <p:cNvSpPr/>
          <p:nvPr/>
        </p:nvSpPr>
        <p:spPr>
          <a:xfrm>
            <a:off x="7418385" y="2474908"/>
            <a:ext cx="485781" cy="207966"/>
          </a:xfrm>
          <a:prstGeom prst="line">
            <a:avLst/>
          </a:prstGeom>
          <a:ln w="38100">
            <a:solidFill>
              <a:srgbClr val="FF0000"/>
            </a:solidFill>
          </a:ln>
        </p:spPr>
        <p:txBody>
          <a:bodyPr lIns="45718" tIns="45718" rIns="45718" bIns="45718"/>
          <a:lstStyle/>
          <a:p>
            <a:pPr/>
          </a:p>
        </p:txBody>
      </p:sp>
      <p:sp>
        <p:nvSpPr>
          <p:cNvPr id="4309" name="Shape 4252"/>
          <p:cNvSpPr/>
          <p:nvPr/>
        </p:nvSpPr>
        <p:spPr>
          <a:xfrm flipH="1">
            <a:off x="7937500" y="2811458"/>
            <a:ext cx="241305" cy="681044"/>
          </a:xfrm>
          <a:prstGeom prst="line">
            <a:avLst/>
          </a:prstGeom>
          <a:ln w="38100">
            <a:solidFill>
              <a:srgbClr val="FF0000"/>
            </a:solidFill>
          </a:ln>
        </p:spPr>
        <p:txBody>
          <a:bodyPr lIns="45718" tIns="45718" rIns="45718" bIns="45718"/>
          <a:lstStyle/>
          <a:p>
            <a:pPr/>
          </a:p>
        </p:txBody>
      </p:sp>
      <p:sp>
        <p:nvSpPr>
          <p:cNvPr id="4310" name="Shape 4253"/>
          <p:cNvSpPr/>
          <p:nvPr/>
        </p:nvSpPr>
        <p:spPr>
          <a:xfrm>
            <a:off x="7167560" y="2587625"/>
            <a:ext cx="6" cy="431802"/>
          </a:xfrm>
          <a:prstGeom prst="line">
            <a:avLst/>
          </a:prstGeom>
          <a:ln w="38100">
            <a:solidFill>
              <a:srgbClr val="FF0000"/>
            </a:solidFill>
          </a:ln>
        </p:spPr>
        <p:txBody>
          <a:bodyPr lIns="45718" tIns="45718" rIns="45718" bIns="45718"/>
          <a:lstStyle/>
          <a:p>
            <a:pPr/>
          </a:p>
        </p:txBody>
      </p:sp>
      <p:sp>
        <p:nvSpPr>
          <p:cNvPr id="4311" name="Shape 4254"/>
          <p:cNvSpPr/>
          <p:nvPr/>
        </p:nvSpPr>
        <p:spPr>
          <a:xfrm>
            <a:off x="7192959" y="3235323"/>
            <a:ext cx="534995" cy="368307"/>
          </a:xfrm>
          <a:prstGeom prst="line">
            <a:avLst/>
          </a:prstGeom>
          <a:ln w="38100">
            <a:solidFill>
              <a:srgbClr val="FF0000"/>
            </a:solidFill>
          </a:ln>
        </p:spPr>
        <p:txBody>
          <a:bodyPr lIns="45718" tIns="45718" rIns="45718" bIns="45718"/>
          <a:lstStyle/>
          <a:p>
            <a:pPr/>
          </a:p>
        </p:txBody>
      </p:sp>
      <p:sp>
        <p:nvSpPr>
          <p:cNvPr id="4312" name="Shape 4255"/>
          <p:cNvSpPr/>
          <p:nvPr/>
        </p:nvSpPr>
        <p:spPr>
          <a:xfrm flipH="1">
            <a:off x="7653334" y="3700462"/>
            <a:ext cx="266706" cy="360368"/>
          </a:xfrm>
          <a:prstGeom prst="line">
            <a:avLst/>
          </a:prstGeom>
          <a:ln w="38100">
            <a:solidFill>
              <a:srgbClr val="FF0000"/>
            </a:solidFill>
          </a:ln>
        </p:spPr>
        <p:txBody>
          <a:bodyPr lIns="45718" tIns="45718" rIns="45718" bIns="45718"/>
          <a:lstStyle/>
          <a:p>
            <a:pPr/>
          </a:p>
        </p:txBody>
      </p:sp>
      <p:sp>
        <p:nvSpPr>
          <p:cNvPr id="4313" name="Shape 4256"/>
          <p:cNvSpPr/>
          <p:nvPr/>
        </p:nvSpPr>
        <p:spPr>
          <a:xfrm flipH="1">
            <a:off x="7426324" y="2779709"/>
            <a:ext cx="560394" cy="384181"/>
          </a:xfrm>
          <a:prstGeom prst="line">
            <a:avLst/>
          </a:prstGeom>
          <a:ln w="38100">
            <a:solidFill>
              <a:srgbClr val="FF0000"/>
            </a:solidFill>
          </a:ln>
        </p:spPr>
        <p:txBody>
          <a:bodyPr lIns="45718" tIns="45718" rIns="45718" bIns="45718"/>
          <a:lstStyle/>
          <a:p>
            <a:pPr/>
          </a:p>
        </p:txBody>
      </p:sp>
      <p:sp>
        <p:nvSpPr>
          <p:cNvPr id="4314" name="Shape 4257"/>
          <p:cNvSpPr/>
          <p:nvPr/>
        </p:nvSpPr>
        <p:spPr>
          <a:xfrm flipH="1">
            <a:off x="7435849" y="2219323"/>
            <a:ext cx="350844" cy="255591"/>
          </a:xfrm>
          <a:prstGeom prst="line">
            <a:avLst/>
          </a:prstGeom>
          <a:ln w="38100">
            <a:solidFill>
              <a:srgbClr val="FF0000"/>
            </a:solidFill>
          </a:ln>
        </p:spPr>
        <p:txBody>
          <a:bodyPr lIns="45718" tIns="45718" rIns="45718" bIns="45718"/>
          <a:lstStyle/>
          <a:p>
            <a:pPr/>
          </a:p>
        </p:txBody>
      </p:sp>
      <p:sp>
        <p:nvSpPr>
          <p:cNvPr id="4315" name="Shape 4258"/>
          <p:cNvSpPr/>
          <p:nvPr/>
        </p:nvSpPr>
        <p:spPr>
          <a:xfrm flipH="1">
            <a:off x="8153399" y="2395533"/>
            <a:ext cx="201619" cy="176219"/>
          </a:xfrm>
          <a:prstGeom prst="line">
            <a:avLst/>
          </a:prstGeom>
          <a:ln w="38100">
            <a:solidFill>
              <a:srgbClr val="FF0000"/>
            </a:solidFill>
          </a:ln>
        </p:spPr>
        <p:txBody>
          <a:bodyPr lIns="45718" tIns="45718" rIns="45718" bIns="45718"/>
          <a:lstStyle/>
          <a:p>
            <a:pPr/>
          </a:p>
        </p:txBody>
      </p:sp>
      <p:grpSp>
        <p:nvGrpSpPr>
          <p:cNvPr id="4331" name="Group 4274"/>
          <p:cNvGrpSpPr/>
          <p:nvPr/>
        </p:nvGrpSpPr>
        <p:grpSpPr>
          <a:xfrm>
            <a:off x="7225556" y="4052064"/>
            <a:ext cx="657935" cy="375162"/>
            <a:chOff x="-14" y="-7"/>
            <a:chExt cx="657934" cy="375161"/>
          </a:xfrm>
        </p:grpSpPr>
        <p:sp>
          <p:nvSpPr>
            <p:cNvPr id="4316" name="Shape 4259"/>
            <p:cNvSpPr/>
            <p:nvPr/>
          </p:nvSpPr>
          <p:spPr>
            <a:xfrm>
              <a:off x="-15" y="-8"/>
              <a:ext cx="657935" cy="375162"/>
            </a:xfrm>
            <a:custGeom>
              <a:avLst/>
              <a:gdLst/>
              <a:ahLst/>
              <a:cxnLst>
                <a:cxn ang="0">
                  <a:pos x="wd2" y="hd2"/>
                </a:cxn>
                <a:cxn ang="5400000">
                  <a:pos x="wd2" y="hd2"/>
                </a:cxn>
                <a:cxn ang="10800000">
                  <a:pos x="wd2" y="hd2"/>
                </a:cxn>
                <a:cxn ang="16200000">
                  <a:pos x="wd2" y="hd2"/>
                </a:cxn>
              </a:cxnLst>
              <a:rect l="0" t="0" r="r" b="b"/>
              <a:pathLst>
                <a:path w="21162" h="20922" fill="norm" stroke="1" extrusionOk="0">
                  <a:moveTo>
                    <a:pt x="9213" y="487"/>
                  </a:moveTo>
                  <a:cubicBezTo>
                    <a:pt x="6762" y="929"/>
                    <a:pt x="3596" y="1018"/>
                    <a:pt x="2064" y="3320"/>
                  </a:cubicBezTo>
                  <a:cubicBezTo>
                    <a:pt x="532" y="5621"/>
                    <a:pt x="-132" y="11641"/>
                    <a:pt x="21" y="14474"/>
                  </a:cubicBezTo>
                  <a:cubicBezTo>
                    <a:pt x="174" y="17306"/>
                    <a:pt x="685" y="19165"/>
                    <a:pt x="3085" y="20139"/>
                  </a:cubicBezTo>
                  <a:cubicBezTo>
                    <a:pt x="5485" y="21113"/>
                    <a:pt x="11613" y="21113"/>
                    <a:pt x="14523" y="20493"/>
                  </a:cubicBezTo>
                  <a:cubicBezTo>
                    <a:pt x="17434" y="19874"/>
                    <a:pt x="19425" y="18457"/>
                    <a:pt x="20447" y="16244"/>
                  </a:cubicBezTo>
                  <a:cubicBezTo>
                    <a:pt x="21468" y="14031"/>
                    <a:pt x="21264" y="9782"/>
                    <a:pt x="20651" y="7215"/>
                  </a:cubicBezTo>
                  <a:cubicBezTo>
                    <a:pt x="20038" y="4647"/>
                    <a:pt x="18557" y="1815"/>
                    <a:pt x="16668" y="664"/>
                  </a:cubicBezTo>
                  <a:cubicBezTo>
                    <a:pt x="14779" y="-487"/>
                    <a:pt x="11715" y="133"/>
                    <a:pt x="9213" y="487"/>
                  </a:cubicBezTo>
                  <a:close/>
                </a:path>
              </a:pathLst>
            </a:custGeom>
            <a:solidFill>
              <a:srgbClr val="FF0000"/>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grpSp>
          <p:nvGrpSpPr>
            <p:cNvPr id="4330" name="Group 4273"/>
            <p:cNvGrpSpPr/>
            <p:nvPr/>
          </p:nvGrpSpPr>
          <p:grpSpPr>
            <a:xfrm>
              <a:off x="70568" y="78595"/>
              <a:ext cx="501666" cy="233378"/>
              <a:chOff x="-1" y="0"/>
              <a:chExt cx="501665" cy="233377"/>
            </a:xfrm>
          </p:grpSpPr>
          <p:sp>
            <p:nvSpPr>
              <p:cNvPr id="4317" name="Shape 4260"/>
              <p:cNvSpPr/>
              <p:nvPr/>
            </p:nvSpPr>
            <p:spPr>
              <a:xfrm>
                <a:off x="4182" y="104016"/>
                <a:ext cx="497483" cy="129361"/>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318" name="Shape 4261"/>
              <p:cNvSpPr/>
              <p:nvPr/>
            </p:nvSpPr>
            <p:spPr>
              <a:xfrm flipH="1">
                <a:off x="4183" y="93347"/>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319" name="Shape 4262"/>
              <p:cNvSpPr/>
              <p:nvPr/>
            </p:nvSpPr>
            <p:spPr>
              <a:xfrm>
                <a:off x="501658" y="93347"/>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320" name="Shape 4263"/>
              <p:cNvSpPr/>
              <p:nvPr/>
            </p:nvSpPr>
            <p:spPr>
              <a:xfrm>
                <a:off x="4182" y="93347"/>
                <a:ext cx="493302" cy="7868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321" name="Shape 4264"/>
              <p:cNvSpPr/>
              <p:nvPr/>
            </p:nvSpPr>
            <p:spPr>
              <a:xfrm>
                <a:off x="-2" y="-1"/>
                <a:ext cx="497486" cy="150697"/>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325" name="Group 4268"/>
              <p:cNvGrpSpPr/>
              <p:nvPr/>
            </p:nvGrpSpPr>
            <p:grpSpPr>
              <a:xfrm>
                <a:off x="119836" y="33333"/>
                <a:ext cx="246659" cy="88024"/>
                <a:chOff x="-1" y="0"/>
                <a:chExt cx="246658" cy="88022"/>
              </a:xfrm>
            </p:grpSpPr>
            <p:sp>
              <p:nvSpPr>
                <p:cNvPr id="4322" name="Shape 4265"/>
                <p:cNvSpPr/>
                <p:nvPr/>
              </p:nvSpPr>
              <p:spPr>
                <a:xfrm flipV="1">
                  <a:off x="-2" y="-1"/>
                  <a:ext cx="88099"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23" name="Shape 4266"/>
                <p:cNvSpPr/>
                <p:nvPr/>
              </p:nvSpPr>
              <p:spPr>
                <a:xfrm>
                  <a:off x="169134" y="88016"/>
                  <a:ext cx="7752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24" name="Shape 4267"/>
                <p:cNvSpPr/>
                <p:nvPr/>
              </p:nvSpPr>
              <p:spPr>
                <a:xfrm>
                  <a:off x="81042" y="1796"/>
                  <a:ext cx="91622" cy="8622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329" name="Group 4272"/>
              <p:cNvGrpSpPr/>
              <p:nvPr/>
            </p:nvGrpSpPr>
            <p:grpSpPr>
              <a:xfrm>
                <a:off x="119838" y="32007"/>
                <a:ext cx="246659" cy="88023"/>
                <a:chOff x="-1" y="0"/>
                <a:chExt cx="246658" cy="88021"/>
              </a:xfrm>
            </p:grpSpPr>
            <p:sp>
              <p:nvSpPr>
                <p:cNvPr id="4326" name="Shape 4269"/>
                <p:cNvSpPr/>
                <p:nvPr/>
              </p:nvSpPr>
              <p:spPr>
                <a:xfrm>
                  <a:off x="-2" y="86220"/>
                  <a:ext cx="88100"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27" name="Shape 4270"/>
                <p:cNvSpPr/>
                <p:nvPr/>
              </p:nvSpPr>
              <p:spPr>
                <a:xfrm>
                  <a:off x="169134" y="1270"/>
                  <a:ext cx="7752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28" name="Shape 4271"/>
                <p:cNvSpPr/>
                <p:nvPr/>
              </p:nvSpPr>
              <p:spPr>
                <a:xfrm flipV="1">
                  <a:off x="81042" y="0"/>
                  <a:ext cx="91622" cy="8622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grpSp>
        <p:nvGrpSpPr>
          <p:cNvPr id="4347" name="Group 4290"/>
          <p:cNvGrpSpPr/>
          <p:nvPr/>
        </p:nvGrpSpPr>
        <p:grpSpPr>
          <a:xfrm>
            <a:off x="7577981" y="3394839"/>
            <a:ext cx="657935" cy="375162"/>
            <a:chOff x="-14" y="-7"/>
            <a:chExt cx="657934" cy="375161"/>
          </a:xfrm>
        </p:grpSpPr>
        <p:sp>
          <p:nvSpPr>
            <p:cNvPr id="4332" name="Shape 4275"/>
            <p:cNvSpPr/>
            <p:nvPr/>
          </p:nvSpPr>
          <p:spPr>
            <a:xfrm>
              <a:off x="-15" y="-8"/>
              <a:ext cx="657935" cy="375162"/>
            </a:xfrm>
            <a:custGeom>
              <a:avLst/>
              <a:gdLst/>
              <a:ahLst/>
              <a:cxnLst>
                <a:cxn ang="0">
                  <a:pos x="wd2" y="hd2"/>
                </a:cxn>
                <a:cxn ang="5400000">
                  <a:pos x="wd2" y="hd2"/>
                </a:cxn>
                <a:cxn ang="10800000">
                  <a:pos x="wd2" y="hd2"/>
                </a:cxn>
                <a:cxn ang="16200000">
                  <a:pos x="wd2" y="hd2"/>
                </a:cxn>
              </a:cxnLst>
              <a:rect l="0" t="0" r="r" b="b"/>
              <a:pathLst>
                <a:path w="21162" h="20922" fill="norm" stroke="1" extrusionOk="0">
                  <a:moveTo>
                    <a:pt x="9213" y="487"/>
                  </a:moveTo>
                  <a:cubicBezTo>
                    <a:pt x="6762" y="929"/>
                    <a:pt x="3596" y="1018"/>
                    <a:pt x="2064" y="3320"/>
                  </a:cubicBezTo>
                  <a:cubicBezTo>
                    <a:pt x="532" y="5621"/>
                    <a:pt x="-132" y="11641"/>
                    <a:pt x="21" y="14474"/>
                  </a:cubicBezTo>
                  <a:cubicBezTo>
                    <a:pt x="174" y="17306"/>
                    <a:pt x="685" y="19165"/>
                    <a:pt x="3085" y="20139"/>
                  </a:cubicBezTo>
                  <a:cubicBezTo>
                    <a:pt x="5485" y="21113"/>
                    <a:pt x="11613" y="21113"/>
                    <a:pt x="14523" y="20493"/>
                  </a:cubicBezTo>
                  <a:cubicBezTo>
                    <a:pt x="17434" y="19874"/>
                    <a:pt x="19425" y="18457"/>
                    <a:pt x="20447" y="16244"/>
                  </a:cubicBezTo>
                  <a:cubicBezTo>
                    <a:pt x="21468" y="14031"/>
                    <a:pt x="21264" y="9782"/>
                    <a:pt x="20651" y="7215"/>
                  </a:cubicBezTo>
                  <a:cubicBezTo>
                    <a:pt x="20038" y="4647"/>
                    <a:pt x="18557" y="1815"/>
                    <a:pt x="16668" y="664"/>
                  </a:cubicBezTo>
                  <a:cubicBezTo>
                    <a:pt x="14779" y="-487"/>
                    <a:pt x="11715" y="133"/>
                    <a:pt x="9213" y="487"/>
                  </a:cubicBezTo>
                  <a:close/>
                </a:path>
              </a:pathLst>
            </a:custGeom>
            <a:solidFill>
              <a:srgbClr val="FF0000"/>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grpSp>
          <p:nvGrpSpPr>
            <p:cNvPr id="4346" name="Group 4289"/>
            <p:cNvGrpSpPr/>
            <p:nvPr/>
          </p:nvGrpSpPr>
          <p:grpSpPr>
            <a:xfrm>
              <a:off x="70568" y="78595"/>
              <a:ext cx="501666" cy="233378"/>
              <a:chOff x="-1" y="0"/>
              <a:chExt cx="501665" cy="233377"/>
            </a:xfrm>
          </p:grpSpPr>
          <p:sp>
            <p:nvSpPr>
              <p:cNvPr id="4333" name="Shape 4276"/>
              <p:cNvSpPr/>
              <p:nvPr/>
            </p:nvSpPr>
            <p:spPr>
              <a:xfrm>
                <a:off x="4182" y="104016"/>
                <a:ext cx="497483" cy="129361"/>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334" name="Shape 4277"/>
              <p:cNvSpPr/>
              <p:nvPr/>
            </p:nvSpPr>
            <p:spPr>
              <a:xfrm flipH="1">
                <a:off x="4183" y="93347"/>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335" name="Shape 4278"/>
              <p:cNvSpPr/>
              <p:nvPr/>
            </p:nvSpPr>
            <p:spPr>
              <a:xfrm>
                <a:off x="501658" y="93347"/>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336" name="Shape 4279"/>
              <p:cNvSpPr/>
              <p:nvPr/>
            </p:nvSpPr>
            <p:spPr>
              <a:xfrm>
                <a:off x="4182" y="93347"/>
                <a:ext cx="493302" cy="7868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337" name="Shape 4280"/>
              <p:cNvSpPr/>
              <p:nvPr/>
            </p:nvSpPr>
            <p:spPr>
              <a:xfrm>
                <a:off x="-2" y="-1"/>
                <a:ext cx="497486" cy="150697"/>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341" name="Group 4284"/>
              <p:cNvGrpSpPr/>
              <p:nvPr/>
            </p:nvGrpSpPr>
            <p:grpSpPr>
              <a:xfrm>
                <a:off x="119836" y="33333"/>
                <a:ext cx="246659" cy="88024"/>
                <a:chOff x="-1" y="0"/>
                <a:chExt cx="246658" cy="88022"/>
              </a:xfrm>
            </p:grpSpPr>
            <p:sp>
              <p:nvSpPr>
                <p:cNvPr id="4338" name="Shape 4281"/>
                <p:cNvSpPr/>
                <p:nvPr/>
              </p:nvSpPr>
              <p:spPr>
                <a:xfrm flipV="1">
                  <a:off x="-2" y="-1"/>
                  <a:ext cx="88099"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39" name="Shape 4282"/>
                <p:cNvSpPr/>
                <p:nvPr/>
              </p:nvSpPr>
              <p:spPr>
                <a:xfrm>
                  <a:off x="169134" y="88016"/>
                  <a:ext cx="7752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40" name="Shape 4283"/>
                <p:cNvSpPr/>
                <p:nvPr/>
              </p:nvSpPr>
              <p:spPr>
                <a:xfrm>
                  <a:off x="81042" y="1796"/>
                  <a:ext cx="91622" cy="8622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345" name="Group 4288"/>
              <p:cNvGrpSpPr/>
              <p:nvPr/>
            </p:nvGrpSpPr>
            <p:grpSpPr>
              <a:xfrm>
                <a:off x="119838" y="32007"/>
                <a:ext cx="246659" cy="88023"/>
                <a:chOff x="-1" y="0"/>
                <a:chExt cx="246658" cy="88021"/>
              </a:xfrm>
            </p:grpSpPr>
            <p:sp>
              <p:nvSpPr>
                <p:cNvPr id="4342" name="Shape 4285"/>
                <p:cNvSpPr/>
                <p:nvPr/>
              </p:nvSpPr>
              <p:spPr>
                <a:xfrm>
                  <a:off x="-2" y="86220"/>
                  <a:ext cx="88100"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43" name="Shape 4286"/>
                <p:cNvSpPr/>
                <p:nvPr/>
              </p:nvSpPr>
              <p:spPr>
                <a:xfrm>
                  <a:off x="169134" y="1270"/>
                  <a:ext cx="7752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44" name="Shape 4287"/>
                <p:cNvSpPr/>
                <p:nvPr/>
              </p:nvSpPr>
              <p:spPr>
                <a:xfrm flipV="1">
                  <a:off x="81042" y="0"/>
                  <a:ext cx="91622" cy="8622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grpSp>
        <p:nvGrpSpPr>
          <p:cNvPr id="4363" name="Group 4306"/>
          <p:cNvGrpSpPr/>
          <p:nvPr/>
        </p:nvGrpSpPr>
        <p:grpSpPr>
          <a:xfrm>
            <a:off x="6930281" y="2947163"/>
            <a:ext cx="657935" cy="375163"/>
            <a:chOff x="-14" y="-7"/>
            <a:chExt cx="657934" cy="375162"/>
          </a:xfrm>
        </p:grpSpPr>
        <p:sp>
          <p:nvSpPr>
            <p:cNvPr id="4348" name="Shape 4291"/>
            <p:cNvSpPr/>
            <p:nvPr/>
          </p:nvSpPr>
          <p:spPr>
            <a:xfrm>
              <a:off x="-15" y="-8"/>
              <a:ext cx="657935" cy="375163"/>
            </a:xfrm>
            <a:custGeom>
              <a:avLst/>
              <a:gdLst/>
              <a:ahLst/>
              <a:cxnLst>
                <a:cxn ang="0">
                  <a:pos x="wd2" y="hd2"/>
                </a:cxn>
                <a:cxn ang="5400000">
                  <a:pos x="wd2" y="hd2"/>
                </a:cxn>
                <a:cxn ang="10800000">
                  <a:pos x="wd2" y="hd2"/>
                </a:cxn>
                <a:cxn ang="16200000">
                  <a:pos x="wd2" y="hd2"/>
                </a:cxn>
              </a:cxnLst>
              <a:rect l="0" t="0" r="r" b="b"/>
              <a:pathLst>
                <a:path w="21162" h="20922" fill="norm" stroke="1" extrusionOk="0">
                  <a:moveTo>
                    <a:pt x="9213" y="487"/>
                  </a:moveTo>
                  <a:cubicBezTo>
                    <a:pt x="6762" y="929"/>
                    <a:pt x="3596" y="1018"/>
                    <a:pt x="2064" y="3320"/>
                  </a:cubicBezTo>
                  <a:cubicBezTo>
                    <a:pt x="532" y="5621"/>
                    <a:pt x="-132" y="11641"/>
                    <a:pt x="21" y="14474"/>
                  </a:cubicBezTo>
                  <a:cubicBezTo>
                    <a:pt x="174" y="17306"/>
                    <a:pt x="685" y="19165"/>
                    <a:pt x="3085" y="20139"/>
                  </a:cubicBezTo>
                  <a:cubicBezTo>
                    <a:pt x="5485" y="21113"/>
                    <a:pt x="11613" y="21113"/>
                    <a:pt x="14523" y="20493"/>
                  </a:cubicBezTo>
                  <a:cubicBezTo>
                    <a:pt x="17434" y="19874"/>
                    <a:pt x="19425" y="18457"/>
                    <a:pt x="20447" y="16244"/>
                  </a:cubicBezTo>
                  <a:cubicBezTo>
                    <a:pt x="21468" y="14031"/>
                    <a:pt x="21264" y="9782"/>
                    <a:pt x="20651" y="7215"/>
                  </a:cubicBezTo>
                  <a:cubicBezTo>
                    <a:pt x="20038" y="4647"/>
                    <a:pt x="18557" y="1815"/>
                    <a:pt x="16668" y="664"/>
                  </a:cubicBezTo>
                  <a:cubicBezTo>
                    <a:pt x="14779" y="-487"/>
                    <a:pt x="11715" y="133"/>
                    <a:pt x="9213" y="487"/>
                  </a:cubicBezTo>
                  <a:close/>
                </a:path>
              </a:pathLst>
            </a:custGeom>
            <a:solidFill>
              <a:srgbClr val="FF0000"/>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grpSp>
          <p:nvGrpSpPr>
            <p:cNvPr id="4362" name="Group 4305"/>
            <p:cNvGrpSpPr/>
            <p:nvPr/>
          </p:nvGrpSpPr>
          <p:grpSpPr>
            <a:xfrm>
              <a:off x="70568" y="78595"/>
              <a:ext cx="501666" cy="233378"/>
              <a:chOff x="-1" y="0"/>
              <a:chExt cx="501665" cy="233377"/>
            </a:xfrm>
          </p:grpSpPr>
          <p:sp>
            <p:nvSpPr>
              <p:cNvPr id="4349" name="Shape 4292"/>
              <p:cNvSpPr/>
              <p:nvPr/>
            </p:nvSpPr>
            <p:spPr>
              <a:xfrm>
                <a:off x="4182" y="104016"/>
                <a:ext cx="497483" cy="129361"/>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350" name="Shape 4293"/>
              <p:cNvSpPr/>
              <p:nvPr/>
            </p:nvSpPr>
            <p:spPr>
              <a:xfrm flipH="1">
                <a:off x="4183" y="93347"/>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351" name="Shape 4294"/>
              <p:cNvSpPr/>
              <p:nvPr/>
            </p:nvSpPr>
            <p:spPr>
              <a:xfrm>
                <a:off x="501658" y="93347"/>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352" name="Shape 4295"/>
              <p:cNvSpPr/>
              <p:nvPr/>
            </p:nvSpPr>
            <p:spPr>
              <a:xfrm>
                <a:off x="4182" y="93347"/>
                <a:ext cx="493302" cy="7868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353" name="Shape 4296"/>
              <p:cNvSpPr/>
              <p:nvPr/>
            </p:nvSpPr>
            <p:spPr>
              <a:xfrm>
                <a:off x="-2" y="-1"/>
                <a:ext cx="497486" cy="150697"/>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357" name="Group 4300"/>
              <p:cNvGrpSpPr/>
              <p:nvPr/>
            </p:nvGrpSpPr>
            <p:grpSpPr>
              <a:xfrm>
                <a:off x="119836" y="33332"/>
                <a:ext cx="246659" cy="88024"/>
                <a:chOff x="-1" y="0"/>
                <a:chExt cx="246658" cy="88022"/>
              </a:xfrm>
            </p:grpSpPr>
            <p:sp>
              <p:nvSpPr>
                <p:cNvPr id="4354" name="Shape 4297"/>
                <p:cNvSpPr/>
                <p:nvPr/>
              </p:nvSpPr>
              <p:spPr>
                <a:xfrm flipV="1">
                  <a:off x="-2" y="-1"/>
                  <a:ext cx="88099"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55" name="Shape 4298"/>
                <p:cNvSpPr/>
                <p:nvPr/>
              </p:nvSpPr>
              <p:spPr>
                <a:xfrm>
                  <a:off x="169134" y="88016"/>
                  <a:ext cx="7752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56" name="Shape 4299"/>
                <p:cNvSpPr/>
                <p:nvPr/>
              </p:nvSpPr>
              <p:spPr>
                <a:xfrm>
                  <a:off x="81042" y="1796"/>
                  <a:ext cx="91622" cy="8622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361" name="Group 4304"/>
              <p:cNvGrpSpPr/>
              <p:nvPr/>
            </p:nvGrpSpPr>
            <p:grpSpPr>
              <a:xfrm>
                <a:off x="119838" y="32008"/>
                <a:ext cx="246659" cy="88023"/>
                <a:chOff x="-1" y="0"/>
                <a:chExt cx="246658" cy="88021"/>
              </a:xfrm>
            </p:grpSpPr>
            <p:sp>
              <p:nvSpPr>
                <p:cNvPr id="4358" name="Shape 4301"/>
                <p:cNvSpPr/>
                <p:nvPr/>
              </p:nvSpPr>
              <p:spPr>
                <a:xfrm>
                  <a:off x="-2" y="86220"/>
                  <a:ext cx="88100"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59" name="Shape 4302"/>
                <p:cNvSpPr/>
                <p:nvPr/>
              </p:nvSpPr>
              <p:spPr>
                <a:xfrm>
                  <a:off x="169134" y="1270"/>
                  <a:ext cx="7752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60" name="Shape 4303"/>
                <p:cNvSpPr/>
                <p:nvPr/>
              </p:nvSpPr>
              <p:spPr>
                <a:xfrm flipV="1">
                  <a:off x="81042" y="0"/>
                  <a:ext cx="91622" cy="8622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grpSp>
        <p:nvGrpSpPr>
          <p:cNvPr id="4379" name="Group 4322"/>
          <p:cNvGrpSpPr/>
          <p:nvPr/>
        </p:nvGrpSpPr>
        <p:grpSpPr>
          <a:xfrm>
            <a:off x="7749431" y="2470913"/>
            <a:ext cx="657935" cy="375163"/>
            <a:chOff x="-14" y="-7"/>
            <a:chExt cx="657934" cy="375162"/>
          </a:xfrm>
        </p:grpSpPr>
        <p:sp>
          <p:nvSpPr>
            <p:cNvPr id="4364" name="Shape 4307"/>
            <p:cNvSpPr/>
            <p:nvPr/>
          </p:nvSpPr>
          <p:spPr>
            <a:xfrm>
              <a:off x="-15" y="-8"/>
              <a:ext cx="657935" cy="375163"/>
            </a:xfrm>
            <a:custGeom>
              <a:avLst/>
              <a:gdLst/>
              <a:ahLst/>
              <a:cxnLst>
                <a:cxn ang="0">
                  <a:pos x="wd2" y="hd2"/>
                </a:cxn>
                <a:cxn ang="5400000">
                  <a:pos x="wd2" y="hd2"/>
                </a:cxn>
                <a:cxn ang="10800000">
                  <a:pos x="wd2" y="hd2"/>
                </a:cxn>
                <a:cxn ang="16200000">
                  <a:pos x="wd2" y="hd2"/>
                </a:cxn>
              </a:cxnLst>
              <a:rect l="0" t="0" r="r" b="b"/>
              <a:pathLst>
                <a:path w="21162" h="20922" fill="norm" stroke="1" extrusionOk="0">
                  <a:moveTo>
                    <a:pt x="9213" y="487"/>
                  </a:moveTo>
                  <a:cubicBezTo>
                    <a:pt x="6762" y="929"/>
                    <a:pt x="3596" y="1018"/>
                    <a:pt x="2064" y="3320"/>
                  </a:cubicBezTo>
                  <a:cubicBezTo>
                    <a:pt x="532" y="5621"/>
                    <a:pt x="-132" y="11641"/>
                    <a:pt x="21" y="14474"/>
                  </a:cubicBezTo>
                  <a:cubicBezTo>
                    <a:pt x="174" y="17306"/>
                    <a:pt x="685" y="19165"/>
                    <a:pt x="3085" y="20139"/>
                  </a:cubicBezTo>
                  <a:cubicBezTo>
                    <a:pt x="5485" y="21113"/>
                    <a:pt x="11613" y="21113"/>
                    <a:pt x="14523" y="20493"/>
                  </a:cubicBezTo>
                  <a:cubicBezTo>
                    <a:pt x="17434" y="19874"/>
                    <a:pt x="19425" y="18457"/>
                    <a:pt x="20447" y="16244"/>
                  </a:cubicBezTo>
                  <a:cubicBezTo>
                    <a:pt x="21468" y="14031"/>
                    <a:pt x="21264" y="9782"/>
                    <a:pt x="20651" y="7215"/>
                  </a:cubicBezTo>
                  <a:cubicBezTo>
                    <a:pt x="20038" y="4647"/>
                    <a:pt x="18557" y="1815"/>
                    <a:pt x="16668" y="664"/>
                  </a:cubicBezTo>
                  <a:cubicBezTo>
                    <a:pt x="14779" y="-487"/>
                    <a:pt x="11715" y="133"/>
                    <a:pt x="9213" y="487"/>
                  </a:cubicBezTo>
                  <a:close/>
                </a:path>
              </a:pathLst>
            </a:custGeom>
            <a:solidFill>
              <a:srgbClr val="FF0000"/>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grpSp>
          <p:nvGrpSpPr>
            <p:cNvPr id="4378" name="Group 4321"/>
            <p:cNvGrpSpPr/>
            <p:nvPr/>
          </p:nvGrpSpPr>
          <p:grpSpPr>
            <a:xfrm>
              <a:off x="70568" y="78595"/>
              <a:ext cx="501666" cy="233378"/>
              <a:chOff x="-1" y="0"/>
              <a:chExt cx="501665" cy="233377"/>
            </a:xfrm>
          </p:grpSpPr>
          <p:sp>
            <p:nvSpPr>
              <p:cNvPr id="4365" name="Shape 4308"/>
              <p:cNvSpPr/>
              <p:nvPr/>
            </p:nvSpPr>
            <p:spPr>
              <a:xfrm>
                <a:off x="4182" y="104016"/>
                <a:ext cx="497483" cy="129361"/>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366" name="Shape 4309"/>
              <p:cNvSpPr/>
              <p:nvPr/>
            </p:nvSpPr>
            <p:spPr>
              <a:xfrm flipH="1">
                <a:off x="4183" y="93347"/>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367" name="Shape 4310"/>
              <p:cNvSpPr/>
              <p:nvPr/>
            </p:nvSpPr>
            <p:spPr>
              <a:xfrm>
                <a:off x="501658" y="93347"/>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368" name="Shape 4311"/>
              <p:cNvSpPr/>
              <p:nvPr/>
            </p:nvSpPr>
            <p:spPr>
              <a:xfrm>
                <a:off x="4182" y="93347"/>
                <a:ext cx="493302" cy="7868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369" name="Shape 4312"/>
              <p:cNvSpPr/>
              <p:nvPr/>
            </p:nvSpPr>
            <p:spPr>
              <a:xfrm>
                <a:off x="-2" y="-1"/>
                <a:ext cx="497486" cy="150697"/>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373" name="Group 4316"/>
              <p:cNvGrpSpPr/>
              <p:nvPr/>
            </p:nvGrpSpPr>
            <p:grpSpPr>
              <a:xfrm>
                <a:off x="119836" y="33332"/>
                <a:ext cx="246659" cy="88024"/>
                <a:chOff x="-1" y="0"/>
                <a:chExt cx="246658" cy="88022"/>
              </a:xfrm>
            </p:grpSpPr>
            <p:sp>
              <p:nvSpPr>
                <p:cNvPr id="4370" name="Shape 4313"/>
                <p:cNvSpPr/>
                <p:nvPr/>
              </p:nvSpPr>
              <p:spPr>
                <a:xfrm flipV="1">
                  <a:off x="-2" y="-1"/>
                  <a:ext cx="88099"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71" name="Shape 4314"/>
                <p:cNvSpPr/>
                <p:nvPr/>
              </p:nvSpPr>
              <p:spPr>
                <a:xfrm>
                  <a:off x="169134" y="88016"/>
                  <a:ext cx="7752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72" name="Shape 4315"/>
                <p:cNvSpPr/>
                <p:nvPr/>
              </p:nvSpPr>
              <p:spPr>
                <a:xfrm>
                  <a:off x="81042" y="1796"/>
                  <a:ext cx="91622" cy="8622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377" name="Group 4320"/>
              <p:cNvGrpSpPr/>
              <p:nvPr/>
            </p:nvGrpSpPr>
            <p:grpSpPr>
              <a:xfrm>
                <a:off x="119838" y="32008"/>
                <a:ext cx="246659" cy="88023"/>
                <a:chOff x="-1" y="0"/>
                <a:chExt cx="246658" cy="88021"/>
              </a:xfrm>
            </p:grpSpPr>
            <p:sp>
              <p:nvSpPr>
                <p:cNvPr id="4374" name="Shape 4317"/>
                <p:cNvSpPr/>
                <p:nvPr/>
              </p:nvSpPr>
              <p:spPr>
                <a:xfrm>
                  <a:off x="-2" y="86220"/>
                  <a:ext cx="88100"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75" name="Shape 4318"/>
                <p:cNvSpPr/>
                <p:nvPr/>
              </p:nvSpPr>
              <p:spPr>
                <a:xfrm>
                  <a:off x="169134" y="1270"/>
                  <a:ext cx="7752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76" name="Shape 4319"/>
                <p:cNvSpPr/>
                <p:nvPr/>
              </p:nvSpPr>
              <p:spPr>
                <a:xfrm flipV="1">
                  <a:off x="81042" y="0"/>
                  <a:ext cx="91622" cy="8622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grpSp>
        <p:nvGrpSpPr>
          <p:cNvPr id="4395" name="Group 4338"/>
          <p:cNvGrpSpPr/>
          <p:nvPr/>
        </p:nvGrpSpPr>
        <p:grpSpPr>
          <a:xfrm>
            <a:off x="6844556" y="2270888"/>
            <a:ext cx="657935" cy="375163"/>
            <a:chOff x="-14" y="-7"/>
            <a:chExt cx="657934" cy="375162"/>
          </a:xfrm>
        </p:grpSpPr>
        <p:sp>
          <p:nvSpPr>
            <p:cNvPr id="4380" name="Shape 4323"/>
            <p:cNvSpPr/>
            <p:nvPr/>
          </p:nvSpPr>
          <p:spPr>
            <a:xfrm>
              <a:off x="-15" y="-8"/>
              <a:ext cx="657935" cy="375163"/>
            </a:xfrm>
            <a:custGeom>
              <a:avLst/>
              <a:gdLst/>
              <a:ahLst/>
              <a:cxnLst>
                <a:cxn ang="0">
                  <a:pos x="wd2" y="hd2"/>
                </a:cxn>
                <a:cxn ang="5400000">
                  <a:pos x="wd2" y="hd2"/>
                </a:cxn>
                <a:cxn ang="10800000">
                  <a:pos x="wd2" y="hd2"/>
                </a:cxn>
                <a:cxn ang="16200000">
                  <a:pos x="wd2" y="hd2"/>
                </a:cxn>
              </a:cxnLst>
              <a:rect l="0" t="0" r="r" b="b"/>
              <a:pathLst>
                <a:path w="21162" h="20922" fill="norm" stroke="1" extrusionOk="0">
                  <a:moveTo>
                    <a:pt x="9213" y="487"/>
                  </a:moveTo>
                  <a:cubicBezTo>
                    <a:pt x="6762" y="929"/>
                    <a:pt x="3596" y="1018"/>
                    <a:pt x="2064" y="3320"/>
                  </a:cubicBezTo>
                  <a:cubicBezTo>
                    <a:pt x="532" y="5621"/>
                    <a:pt x="-132" y="11641"/>
                    <a:pt x="21" y="14474"/>
                  </a:cubicBezTo>
                  <a:cubicBezTo>
                    <a:pt x="174" y="17306"/>
                    <a:pt x="685" y="19165"/>
                    <a:pt x="3085" y="20139"/>
                  </a:cubicBezTo>
                  <a:cubicBezTo>
                    <a:pt x="5485" y="21113"/>
                    <a:pt x="11613" y="21113"/>
                    <a:pt x="14523" y="20493"/>
                  </a:cubicBezTo>
                  <a:cubicBezTo>
                    <a:pt x="17434" y="19874"/>
                    <a:pt x="19425" y="18457"/>
                    <a:pt x="20447" y="16244"/>
                  </a:cubicBezTo>
                  <a:cubicBezTo>
                    <a:pt x="21468" y="14031"/>
                    <a:pt x="21264" y="9782"/>
                    <a:pt x="20651" y="7215"/>
                  </a:cubicBezTo>
                  <a:cubicBezTo>
                    <a:pt x="20038" y="4647"/>
                    <a:pt x="18557" y="1815"/>
                    <a:pt x="16668" y="664"/>
                  </a:cubicBezTo>
                  <a:cubicBezTo>
                    <a:pt x="14779" y="-487"/>
                    <a:pt x="11715" y="133"/>
                    <a:pt x="9213" y="487"/>
                  </a:cubicBezTo>
                  <a:close/>
                </a:path>
              </a:pathLst>
            </a:custGeom>
            <a:solidFill>
              <a:srgbClr val="FF0000"/>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grpSp>
          <p:nvGrpSpPr>
            <p:cNvPr id="4394" name="Group 4337"/>
            <p:cNvGrpSpPr/>
            <p:nvPr/>
          </p:nvGrpSpPr>
          <p:grpSpPr>
            <a:xfrm>
              <a:off x="70568" y="78595"/>
              <a:ext cx="501666" cy="233378"/>
              <a:chOff x="-1" y="0"/>
              <a:chExt cx="501665" cy="233377"/>
            </a:xfrm>
          </p:grpSpPr>
          <p:sp>
            <p:nvSpPr>
              <p:cNvPr id="4381" name="Shape 4324"/>
              <p:cNvSpPr/>
              <p:nvPr/>
            </p:nvSpPr>
            <p:spPr>
              <a:xfrm>
                <a:off x="4182" y="104016"/>
                <a:ext cx="497483" cy="129361"/>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382" name="Shape 4325"/>
              <p:cNvSpPr/>
              <p:nvPr/>
            </p:nvSpPr>
            <p:spPr>
              <a:xfrm flipH="1">
                <a:off x="4183" y="93347"/>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383" name="Shape 4326"/>
              <p:cNvSpPr/>
              <p:nvPr/>
            </p:nvSpPr>
            <p:spPr>
              <a:xfrm>
                <a:off x="501658" y="93347"/>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384" name="Shape 4327"/>
              <p:cNvSpPr/>
              <p:nvPr/>
            </p:nvSpPr>
            <p:spPr>
              <a:xfrm>
                <a:off x="4182" y="93347"/>
                <a:ext cx="493302" cy="7868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385" name="Shape 4328"/>
              <p:cNvSpPr/>
              <p:nvPr/>
            </p:nvSpPr>
            <p:spPr>
              <a:xfrm>
                <a:off x="-2" y="-1"/>
                <a:ext cx="497486" cy="150697"/>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389" name="Group 4332"/>
              <p:cNvGrpSpPr/>
              <p:nvPr/>
            </p:nvGrpSpPr>
            <p:grpSpPr>
              <a:xfrm>
                <a:off x="119836" y="33332"/>
                <a:ext cx="246659" cy="88024"/>
                <a:chOff x="-1" y="0"/>
                <a:chExt cx="246658" cy="88022"/>
              </a:xfrm>
            </p:grpSpPr>
            <p:sp>
              <p:nvSpPr>
                <p:cNvPr id="4386" name="Shape 4329"/>
                <p:cNvSpPr/>
                <p:nvPr/>
              </p:nvSpPr>
              <p:spPr>
                <a:xfrm flipV="1">
                  <a:off x="-2" y="-1"/>
                  <a:ext cx="88099"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87" name="Shape 4330"/>
                <p:cNvSpPr/>
                <p:nvPr/>
              </p:nvSpPr>
              <p:spPr>
                <a:xfrm>
                  <a:off x="169134" y="88016"/>
                  <a:ext cx="7752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88" name="Shape 4331"/>
                <p:cNvSpPr/>
                <p:nvPr/>
              </p:nvSpPr>
              <p:spPr>
                <a:xfrm>
                  <a:off x="81042" y="1796"/>
                  <a:ext cx="91622" cy="8622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393" name="Group 4336"/>
              <p:cNvGrpSpPr/>
              <p:nvPr/>
            </p:nvGrpSpPr>
            <p:grpSpPr>
              <a:xfrm>
                <a:off x="119838" y="32008"/>
                <a:ext cx="246659" cy="88023"/>
                <a:chOff x="-1" y="0"/>
                <a:chExt cx="246658" cy="88021"/>
              </a:xfrm>
            </p:grpSpPr>
            <p:sp>
              <p:nvSpPr>
                <p:cNvPr id="4390" name="Shape 4333"/>
                <p:cNvSpPr/>
                <p:nvPr/>
              </p:nvSpPr>
              <p:spPr>
                <a:xfrm>
                  <a:off x="-2" y="86220"/>
                  <a:ext cx="88100"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91" name="Shape 4334"/>
                <p:cNvSpPr/>
                <p:nvPr/>
              </p:nvSpPr>
              <p:spPr>
                <a:xfrm>
                  <a:off x="169134" y="1270"/>
                  <a:ext cx="7752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392" name="Shape 4335"/>
                <p:cNvSpPr/>
                <p:nvPr/>
              </p:nvSpPr>
              <p:spPr>
                <a:xfrm flipV="1">
                  <a:off x="81042" y="0"/>
                  <a:ext cx="91622" cy="8622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grpSp>
        <p:nvGrpSpPr>
          <p:cNvPr id="4411" name="Group 4354"/>
          <p:cNvGrpSpPr/>
          <p:nvPr/>
        </p:nvGrpSpPr>
        <p:grpSpPr>
          <a:xfrm>
            <a:off x="5901581" y="2480438"/>
            <a:ext cx="657935" cy="375163"/>
            <a:chOff x="-14" y="-7"/>
            <a:chExt cx="657934" cy="375162"/>
          </a:xfrm>
        </p:grpSpPr>
        <p:sp>
          <p:nvSpPr>
            <p:cNvPr id="4396" name="Shape 4339"/>
            <p:cNvSpPr/>
            <p:nvPr/>
          </p:nvSpPr>
          <p:spPr>
            <a:xfrm>
              <a:off x="-15" y="-8"/>
              <a:ext cx="657935" cy="375163"/>
            </a:xfrm>
            <a:custGeom>
              <a:avLst/>
              <a:gdLst/>
              <a:ahLst/>
              <a:cxnLst>
                <a:cxn ang="0">
                  <a:pos x="wd2" y="hd2"/>
                </a:cxn>
                <a:cxn ang="5400000">
                  <a:pos x="wd2" y="hd2"/>
                </a:cxn>
                <a:cxn ang="10800000">
                  <a:pos x="wd2" y="hd2"/>
                </a:cxn>
                <a:cxn ang="16200000">
                  <a:pos x="wd2" y="hd2"/>
                </a:cxn>
              </a:cxnLst>
              <a:rect l="0" t="0" r="r" b="b"/>
              <a:pathLst>
                <a:path w="21162" h="20922" fill="norm" stroke="1" extrusionOk="0">
                  <a:moveTo>
                    <a:pt x="9213" y="487"/>
                  </a:moveTo>
                  <a:cubicBezTo>
                    <a:pt x="6762" y="929"/>
                    <a:pt x="3596" y="1018"/>
                    <a:pt x="2064" y="3320"/>
                  </a:cubicBezTo>
                  <a:cubicBezTo>
                    <a:pt x="532" y="5621"/>
                    <a:pt x="-132" y="11641"/>
                    <a:pt x="21" y="14474"/>
                  </a:cubicBezTo>
                  <a:cubicBezTo>
                    <a:pt x="174" y="17306"/>
                    <a:pt x="685" y="19165"/>
                    <a:pt x="3085" y="20139"/>
                  </a:cubicBezTo>
                  <a:cubicBezTo>
                    <a:pt x="5485" y="21113"/>
                    <a:pt x="11613" y="21113"/>
                    <a:pt x="14523" y="20493"/>
                  </a:cubicBezTo>
                  <a:cubicBezTo>
                    <a:pt x="17434" y="19874"/>
                    <a:pt x="19425" y="18457"/>
                    <a:pt x="20447" y="16244"/>
                  </a:cubicBezTo>
                  <a:cubicBezTo>
                    <a:pt x="21468" y="14031"/>
                    <a:pt x="21264" y="9782"/>
                    <a:pt x="20651" y="7215"/>
                  </a:cubicBezTo>
                  <a:cubicBezTo>
                    <a:pt x="20038" y="4647"/>
                    <a:pt x="18557" y="1815"/>
                    <a:pt x="16668" y="664"/>
                  </a:cubicBezTo>
                  <a:cubicBezTo>
                    <a:pt x="14779" y="-487"/>
                    <a:pt x="11715" y="133"/>
                    <a:pt x="9213" y="487"/>
                  </a:cubicBezTo>
                  <a:close/>
                </a:path>
              </a:pathLst>
            </a:custGeom>
            <a:solidFill>
              <a:srgbClr val="FF0000"/>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grpSp>
          <p:nvGrpSpPr>
            <p:cNvPr id="4410" name="Group 4353"/>
            <p:cNvGrpSpPr/>
            <p:nvPr/>
          </p:nvGrpSpPr>
          <p:grpSpPr>
            <a:xfrm>
              <a:off x="70568" y="78595"/>
              <a:ext cx="501666" cy="233378"/>
              <a:chOff x="-1" y="0"/>
              <a:chExt cx="501665" cy="233377"/>
            </a:xfrm>
          </p:grpSpPr>
          <p:sp>
            <p:nvSpPr>
              <p:cNvPr id="4397" name="Shape 4340"/>
              <p:cNvSpPr/>
              <p:nvPr/>
            </p:nvSpPr>
            <p:spPr>
              <a:xfrm>
                <a:off x="4182" y="104016"/>
                <a:ext cx="497483" cy="129361"/>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398" name="Shape 4341"/>
              <p:cNvSpPr/>
              <p:nvPr/>
            </p:nvSpPr>
            <p:spPr>
              <a:xfrm flipH="1">
                <a:off x="4183" y="93347"/>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399" name="Shape 4342"/>
              <p:cNvSpPr/>
              <p:nvPr/>
            </p:nvSpPr>
            <p:spPr>
              <a:xfrm>
                <a:off x="501658" y="93347"/>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400" name="Shape 4343"/>
              <p:cNvSpPr/>
              <p:nvPr/>
            </p:nvSpPr>
            <p:spPr>
              <a:xfrm>
                <a:off x="4182" y="93347"/>
                <a:ext cx="493302" cy="7868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401" name="Shape 4344"/>
              <p:cNvSpPr/>
              <p:nvPr/>
            </p:nvSpPr>
            <p:spPr>
              <a:xfrm>
                <a:off x="-2" y="-1"/>
                <a:ext cx="497486" cy="150697"/>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405" name="Group 4348"/>
              <p:cNvGrpSpPr/>
              <p:nvPr/>
            </p:nvGrpSpPr>
            <p:grpSpPr>
              <a:xfrm>
                <a:off x="119836" y="33332"/>
                <a:ext cx="246659" cy="88024"/>
                <a:chOff x="-1" y="0"/>
                <a:chExt cx="246658" cy="88022"/>
              </a:xfrm>
            </p:grpSpPr>
            <p:sp>
              <p:nvSpPr>
                <p:cNvPr id="4402" name="Shape 4345"/>
                <p:cNvSpPr/>
                <p:nvPr/>
              </p:nvSpPr>
              <p:spPr>
                <a:xfrm flipV="1">
                  <a:off x="-2" y="-1"/>
                  <a:ext cx="88099"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403" name="Shape 4346"/>
                <p:cNvSpPr/>
                <p:nvPr/>
              </p:nvSpPr>
              <p:spPr>
                <a:xfrm>
                  <a:off x="169134" y="88016"/>
                  <a:ext cx="7752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404" name="Shape 4347"/>
                <p:cNvSpPr/>
                <p:nvPr/>
              </p:nvSpPr>
              <p:spPr>
                <a:xfrm>
                  <a:off x="81042" y="1796"/>
                  <a:ext cx="91622" cy="8622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409" name="Group 4352"/>
              <p:cNvGrpSpPr/>
              <p:nvPr/>
            </p:nvGrpSpPr>
            <p:grpSpPr>
              <a:xfrm>
                <a:off x="119838" y="32008"/>
                <a:ext cx="246659" cy="88023"/>
                <a:chOff x="-1" y="0"/>
                <a:chExt cx="246658" cy="88021"/>
              </a:xfrm>
            </p:grpSpPr>
            <p:sp>
              <p:nvSpPr>
                <p:cNvPr id="4406" name="Shape 4349"/>
                <p:cNvSpPr/>
                <p:nvPr/>
              </p:nvSpPr>
              <p:spPr>
                <a:xfrm>
                  <a:off x="-2" y="86220"/>
                  <a:ext cx="88100"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407" name="Shape 4350"/>
                <p:cNvSpPr/>
                <p:nvPr/>
              </p:nvSpPr>
              <p:spPr>
                <a:xfrm>
                  <a:off x="169134" y="1270"/>
                  <a:ext cx="7752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408" name="Shape 4351"/>
                <p:cNvSpPr/>
                <p:nvPr/>
              </p:nvSpPr>
              <p:spPr>
                <a:xfrm flipV="1">
                  <a:off x="81042" y="0"/>
                  <a:ext cx="91622" cy="8622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grpSp>
        <p:nvGrpSpPr>
          <p:cNvPr id="4427" name="Group 4370"/>
          <p:cNvGrpSpPr/>
          <p:nvPr/>
        </p:nvGrpSpPr>
        <p:grpSpPr>
          <a:xfrm>
            <a:off x="5882531" y="4137789"/>
            <a:ext cx="657935" cy="375162"/>
            <a:chOff x="-14" y="-7"/>
            <a:chExt cx="657934" cy="375161"/>
          </a:xfrm>
        </p:grpSpPr>
        <p:sp>
          <p:nvSpPr>
            <p:cNvPr id="4412" name="Shape 4355"/>
            <p:cNvSpPr/>
            <p:nvPr/>
          </p:nvSpPr>
          <p:spPr>
            <a:xfrm>
              <a:off x="-15" y="-8"/>
              <a:ext cx="657935" cy="375162"/>
            </a:xfrm>
            <a:custGeom>
              <a:avLst/>
              <a:gdLst/>
              <a:ahLst/>
              <a:cxnLst>
                <a:cxn ang="0">
                  <a:pos x="wd2" y="hd2"/>
                </a:cxn>
                <a:cxn ang="5400000">
                  <a:pos x="wd2" y="hd2"/>
                </a:cxn>
                <a:cxn ang="10800000">
                  <a:pos x="wd2" y="hd2"/>
                </a:cxn>
                <a:cxn ang="16200000">
                  <a:pos x="wd2" y="hd2"/>
                </a:cxn>
              </a:cxnLst>
              <a:rect l="0" t="0" r="r" b="b"/>
              <a:pathLst>
                <a:path w="21162" h="20922" fill="norm" stroke="1" extrusionOk="0">
                  <a:moveTo>
                    <a:pt x="9213" y="487"/>
                  </a:moveTo>
                  <a:cubicBezTo>
                    <a:pt x="6762" y="929"/>
                    <a:pt x="3596" y="1018"/>
                    <a:pt x="2064" y="3320"/>
                  </a:cubicBezTo>
                  <a:cubicBezTo>
                    <a:pt x="532" y="5621"/>
                    <a:pt x="-132" y="11641"/>
                    <a:pt x="21" y="14474"/>
                  </a:cubicBezTo>
                  <a:cubicBezTo>
                    <a:pt x="174" y="17306"/>
                    <a:pt x="685" y="19165"/>
                    <a:pt x="3085" y="20139"/>
                  </a:cubicBezTo>
                  <a:cubicBezTo>
                    <a:pt x="5485" y="21113"/>
                    <a:pt x="11613" y="21113"/>
                    <a:pt x="14523" y="20493"/>
                  </a:cubicBezTo>
                  <a:cubicBezTo>
                    <a:pt x="17434" y="19874"/>
                    <a:pt x="19425" y="18457"/>
                    <a:pt x="20447" y="16244"/>
                  </a:cubicBezTo>
                  <a:cubicBezTo>
                    <a:pt x="21468" y="14031"/>
                    <a:pt x="21264" y="9782"/>
                    <a:pt x="20651" y="7215"/>
                  </a:cubicBezTo>
                  <a:cubicBezTo>
                    <a:pt x="20038" y="4647"/>
                    <a:pt x="18557" y="1815"/>
                    <a:pt x="16668" y="664"/>
                  </a:cubicBezTo>
                  <a:cubicBezTo>
                    <a:pt x="14779" y="-487"/>
                    <a:pt x="11715" y="133"/>
                    <a:pt x="9213" y="487"/>
                  </a:cubicBezTo>
                  <a:close/>
                </a:path>
              </a:pathLst>
            </a:custGeom>
            <a:solidFill>
              <a:srgbClr val="FF0000"/>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grpSp>
          <p:nvGrpSpPr>
            <p:cNvPr id="4426" name="Group 4369"/>
            <p:cNvGrpSpPr/>
            <p:nvPr/>
          </p:nvGrpSpPr>
          <p:grpSpPr>
            <a:xfrm>
              <a:off x="70568" y="78595"/>
              <a:ext cx="501666" cy="233378"/>
              <a:chOff x="-1" y="0"/>
              <a:chExt cx="501665" cy="233377"/>
            </a:xfrm>
          </p:grpSpPr>
          <p:sp>
            <p:nvSpPr>
              <p:cNvPr id="4413" name="Shape 4356"/>
              <p:cNvSpPr/>
              <p:nvPr/>
            </p:nvSpPr>
            <p:spPr>
              <a:xfrm>
                <a:off x="4182" y="104016"/>
                <a:ext cx="497483" cy="129361"/>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414" name="Shape 4357"/>
              <p:cNvSpPr/>
              <p:nvPr/>
            </p:nvSpPr>
            <p:spPr>
              <a:xfrm flipH="1">
                <a:off x="4183" y="93347"/>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415" name="Shape 4358"/>
              <p:cNvSpPr/>
              <p:nvPr/>
            </p:nvSpPr>
            <p:spPr>
              <a:xfrm>
                <a:off x="501658" y="93347"/>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416" name="Shape 4359"/>
              <p:cNvSpPr/>
              <p:nvPr/>
            </p:nvSpPr>
            <p:spPr>
              <a:xfrm>
                <a:off x="4182" y="93347"/>
                <a:ext cx="493302" cy="7868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417" name="Shape 4360"/>
              <p:cNvSpPr/>
              <p:nvPr/>
            </p:nvSpPr>
            <p:spPr>
              <a:xfrm>
                <a:off x="-2" y="-1"/>
                <a:ext cx="497486" cy="150697"/>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421" name="Group 4364"/>
              <p:cNvGrpSpPr/>
              <p:nvPr/>
            </p:nvGrpSpPr>
            <p:grpSpPr>
              <a:xfrm>
                <a:off x="119836" y="33333"/>
                <a:ext cx="246659" cy="88024"/>
                <a:chOff x="-1" y="0"/>
                <a:chExt cx="246658" cy="88022"/>
              </a:xfrm>
            </p:grpSpPr>
            <p:sp>
              <p:nvSpPr>
                <p:cNvPr id="4418" name="Shape 4361"/>
                <p:cNvSpPr/>
                <p:nvPr/>
              </p:nvSpPr>
              <p:spPr>
                <a:xfrm flipV="1">
                  <a:off x="-2" y="-1"/>
                  <a:ext cx="88099"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419" name="Shape 4362"/>
                <p:cNvSpPr/>
                <p:nvPr/>
              </p:nvSpPr>
              <p:spPr>
                <a:xfrm>
                  <a:off x="169134" y="88016"/>
                  <a:ext cx="7752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420" name="Shape 4363"/>
                <p:cNvSpPr/>
                <p:nvPr/>
              </p:nvSpPr>
              <p:spPr>
                <a:xfrm>
                  <a:off x="81042" y="1796"/>
                  <a:ext cx="91622" cy="8622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425" name="Group 4368"/>
              <p:cNvGrpSpPr/>
              <p:nvPr/>
            </p:nvGrpSpPr>
            <p:grpSpPr>
              <a:xfrm>
                <a:off x="119838" y="32007"/>
                <a:ext cx="246659" cy="88023"/>
                <a:chOff x="-1" y="0"/>
                <a:chExt cx="246658" cy="88021"/>
              </a:xfrm>
            </p:grpSpPr>
            <p:sp>
              <p:nvSpPr>
                <p:cNvPr id="4422" name="Shape 4365"/>
                <p:cNvSpPr/>
                <p:nvPr/>
              </p:nvSpPr>
              <p:spPr>
                <a:xfrm>
                  <a:off x="-2" y="86220"/>
                  <a:ext cx="88100"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423" name="Shape 4366"/>
                <p:cNvSpPr/>
                <p:nvPr/>
              </p:nvSpPr>
              <p:spPr>
                <a:xfrm>
                  <a:off x="169134" y="1270"/>
                  <a:ext cx="7752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424" name="Shape 4367"/>
                <p:cNvSpPr/>
                <p:nvPr/>
              </p:nvSpPr>
              <p:spPr>
                <a:xfrm flipV="1">
                  <a:off x="81042" y="0"/>
                  <a:ext cx="91622" cy="8622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grpSp>
        <p:nvGrpSpPr>
          <p:cNvPr id="4443" name="Group 4386"/>
          <p:cNvGrpSpPr/>
          <p:nvPr/>
        </p:nvGrpSpPr>
        <p:grpSpPr>
          <a:xfrm>
            <a:off x="6692156" y="4480689"/>
            <a:ext cx="657935" cy="375162"/>
            <a:chOff x="-14" y="-7"/>
            <a:chExt cx="657934" cy="375161"/>
          </a:xfrm>
        </p:grpSpPr>
        <p:sp>
          <p:nvSpPr>
            <p:cNvPr id="4428" name="Shape 4371"/>
            <p:cNvSpPr/>
            <p:nvPr/>
          </p:nvSpPr>
          <p:spPr>
            <a:xfrm>
              <a:off x="-15" y="-8"/>
              <a:ext cx="657935" cy="375162"/>
            </a:xfrm>
            <a:custGeom>
              <a:avLst/>
              <a:gdLst/>
              <a:ahLst/>
              <a:cxnLst>
                <a:cxn ang="0">
                  <a:pos x="wd2" y="hd2"/>
                </a:cxn>
                <a:cxn ang="5400000">
                  <a:pos x="wd2" y="hd2"/>
                </a:cxn>
                <a:cxn ang="10800000">
                  <a:pos x="wd2" y="hd2"/>
                </a:cxn>
                <a:cxn ang="16200000">
                  <a:pos x="wd2" y="hd2"/>
                </a:cxn>
              </a:cxnLst>
              <a:rect l="0" t="0" r="r" b="b"/>
              <a:pathLst>
                <a:path w="21162" h="20922" fill="norm" stroke="1" extrusionOk="0">
                  <a:moveTo>
                    <a:pt x="9213" y="487"/>
                  </a:moveTo>
                  <a:cubicBezTo>
                    <a:pt x="6762" y="929"/>
                    <a:pt x="3596" y="1018"/>
                    <a:pt x="2064" y="3320"/>
                  </a:cubicBezTo>
                  <a:cubicBezTo>
                    <a:pt x="532" y="5621"/>
                    <a:pt x="-132" y="11641"/>
                    <a:pt x="21" y="14474"/>
                  </a:cubicBezTo>
                  <a:cubicBezTo>
                    <a:pt x="174" y="17306"/>
                    <a:pt x="685" y="19165"/>
                    <a:pt x="3085" y="20139"/>
                  </a:cubicBezTo>
                  <a:cubicBezTo>
                    <a:pt x="5485" y="21113"/>
                    <a:pt x="11613" y="21113"/>
                    <a:pt x="14523" y="20493"/>
                  </a:cubicBezTo>
                  <a:cubicBezTo>
                    <a:pt x="17434" y="19874"/>
                    <a:pt x="19425" y="18457"/>
                    <a:pt x="20447" y="16244"/>
                  </a:cubicBezTo>
                  <a:cubicBezTo>
                    <a:pt x="21468" y="14031"/>
                    <a:pt x="21264" y="9782"/>
                    <a:pt x="20651" y="7215"/>
                  </a:cubicBezTo>
                  <a:cubicBezTo>
                    <a:pt x="20038" y="4647"/>
                    <a:pt x="18557" y="1815"/>
                    <a:pt x="16668" y="664"/>
                  </a:cubicBezTo>
                  <a:cubicBezTo>
                    <a:pt x="14779" y="-487"/>
                    <a:pt x="11715" y="133"/>
                    <a:pt x="9213" y="487"/>
                  </a:cubicBezTo>
                  <a:close/>
                </a:path>
              </a:pathLst>
            </a:custGeom>
            <a:solidFill>
              <a:srgbClr val="FF0000"/>
            </a:solidFill>
            <a:ln w="12700" cap="flat">
              <a:noFill/>
              <a:miter lim="400000"/>
            </a:ln>
            <a:effectLst/>
          </p:spPr>
          <p:txBody>
            <a:bodyPr wrap="square" lIns="45718" tIns="45718" rIns="45718" bIns="45718" numCol="1" anchor="ctr">
              <a:noAutofit/>
            </a:bodyPr>
            <a:lstStyle/>
            <a:p>
              <a:pPr>
                <a:defRPr>
                  <a:latin typeface="Arial"/>
                  <a:ea typeface="Arial"/>
                  <a:cs typeface="Arial"/>
                  <a:sym typeface="Arial"/>
                </a:defRPr>
              </a:pPr>
            </a:p>
          </p:txBody>
        </p:sp>
        <p:grpSp>
          <p:nvGrpSpPr>
            <p:cNvPr id="4442" name="Group 4385"/>
            <p:cNvGrpSpPr/>
            <p:nvPr/>
          </p:nvGrpSpPr>
          <p:grpSpPr>
            <a:xfrm>
              <a:off x="70568" y="78595"/>
              <a:ext cx="501666" cy="233378"/>
              <a:chOff x="-1" y="0"/>
              <a:chExt cx="501665" cy="233377"/>
            </a:xfrm>
          </p:grpSpPr>
          <p:sp>
            <p:nvSpPr>
              <p:cNvPr id="4429" name="Shape 4372"/>
              <p:cNvSpPr/>
              <p:nvPr/>
            </p:nvSpPr>
            <p:spPr>
              <a:xfrm>
                <a:off x="4182" y="104016"/>
                <a:ext cx="497483" cy="129361"/>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430" name="Shape 4373"/>
              <p:cNvSpPr/>
              <p:nvPr/>
            </p:nvSpPr>
            <p:spPr>
              <a:xfrm flipH="1">
                <a:off x="4183" y="93347"/>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431" name="Shape 4374"/>
              <p:cNvSpPr/>
              <p:nvPr/>
            </p:nvSpPr>
            <p:spPr>
              <a:xfrm>
                <a:off x="501658" y="93347"/>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432" name="Shape 4375"/>
              <p:cNvSpPr/>
              <p:nvPr/>
            </p:nvSpPr>
            <p:spPr>
              <a:xfrm>
                <a:off x="4182" y="93347"/>
                <a:ext cx="493302" cy="7868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433" name="Shape 4376"/>
              <p:cNvSpPr/>
              <p:nvPr/>
            </p:nvSpPr>
            <p:spPr>
              <a:xfrm>
                <a:off x="-2" y="-1"/>
                <a:ext cx="497486" cy="150697"/>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437" name="Group 4380"/>
              <p:cNvGrpSpPr/>
              <p:nvPr/>
            </p:nvGrpSpPr>
            <p:grpSpPr>
              <a:xfrm>
                <a:off x="119836" y="33333"/>
                <a:ext cx="246659" cy="88024"/>
                <a:chOff x="-1" y="0"/>
                <a:chExt cx="246658" cy="88022"/>
              </a:xfrm>
            </p:grpSpPr>
            <p:sp>
              <p:nvSpPr>
                <p:cNvPr id="4434" name="Shape 4377"/>
                <p:cNvSpPr/>
                <p:nvPr/>
              </p:nvSpPr>
              <p:spPr>
                <a:xfrm flipV="1">
                  <a:off x="-2" y="-1"/>
                  <a:ext cx="88099"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435" name="Shape 4378"/>
                <p:cNvSpPr/>
                <p:nvPr/>
              </p:nvSpPr>
              <p:spPr>
                <a:xfrm>
                  <a:off x="169134" y="88016"/>
                  <a:ext cx="7752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436" name="Shape 4379"/>
                <p:cNvSpPr/>
                <p:nvPr/>
              </p:nvSpPr>
              <p:spPr>
                <a:xfrm>
                  <a:off x="81042" y="1796"/>
                  <a:ext cx="91622" cy="8622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441" name="Group 4384"/>
              <p:cNvGrpSpPr/>
              <p:nvPr/>
            </p:nvGrpSpPr>
            <p:grpSpPr>
              <a:xfrm>
                <a:off x="119838" y="32007"/>
                <a:ext cx="246659" cy="88023"/>
                <a:chOff x="-1" y="0"/>
                <a:chExt cx="246658" cy="88021"/>
              </a:xfrm>
            </p:grpSpPr>
            <p:sp>
              <p:nvSpPr>
                <p:cNvPr id="4438" name="Shape 4381"/>
                <p:cNvSpPr/>
                <p:nvPr/>
              </p:nvSpPr>
              <p:spPr>
                <a:xfrm>
                  <a:off x="-2" y="86220"/>
                  <a:ext cx="88100"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439" name="Shape 4382"/>
                <p:cNvSpPr/>
                <p:nvPr/>
              </p:nvSpPr>
              <p:spPr>
                <a:xfrm>
                  <a:off x="169134" y="1270"/>
                  <a:ext cx="7752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440" name="Shape 4383"/>
                <p:cNvSpPr/>
                <p:nvPr/>
              </p:nvSpPr>
              <p:spPr>
                <a:xfrm flipV="1">
                  <a:off x="81042" y="0"/>
                  <a:ext cx="91622" cy="8622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sp>
        <p:nvSpPr>
          <p:cNvPr id="4444" name="Shape 4387"/>
          <p:cNvSpPr/>
          <p:nvPr/>
        </p:nvSpPr>
        <p:spPr>
          <a:xfrm flipV="1">
            <a:off x="6210300" y="4459287"/>
            <a:ext cx="1590" cy="163519"/>
          </a:xfrm>
          <a:prstGeom prst="line">
            <a:avLst/>
          </a:prstGeom>
          <a:ln w="12700">
            <a:solidFill>
              <a:srgbClr val="000000"/>
            </a:solidFill>
          </a:ln>
        </p:spPr>
        <p:txBody>
          <a:bodyPr lIns="45718" tIns="45718" rIns="45718" bIns="45718"/>
          <a:lstStyle/>
          <a:p>
            <a:pP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6" name="Shape 4389"/>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447" name="Shape 4390"/>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448" name="Shape 4391"/>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defRPr sz="3600"/>
            </a:lvl1pPr>
          </a:lstStyle>
          <a:p>
            <a:pPr/>
            <a:r>
              <a:t>Case study: Circuit Switching</a:t>
            </a:r>
          </a:p>
        </p:txBody>
      </p:sp>
      <p:sp>
        <p:nvSpPr>
          <p:cNvPr id="4449" name="Shape 4392"/>
          <p:cNvSpPr txBox="1"/>
          <p:nvPr>
            <p:ph type="body" idx="4294967295"/>
          </p:nvPr>
        </p:nvSpPr>
        <p:spPr>
          <a:xfrm>
            <a:off x="533399" y="1600200"/>
            <a:ext cx="7773990" cy="4649788"/>
          </a:xfrm>
          <a:prstGeom prst="rect">
            <a:avLst/>
          </a:prstGeom>
        </p:spPr>
        <p:txBody>
          <a:bodyPr lIns="46798" tIns="46798" rIns="46798" bIns="46798"/>
          <a:lstStyle/>
          <a:p>
            <a:pPr marL="341310" indent="-341310" defTabSz="457200">
              <a:lnSpc>
                <a:spcPct val="102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1890-current: Phone network</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Fixed bit rate</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Mostly voice</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Not fault-tolerant</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Components extremely reliable</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Global application-level knowledge throughout network</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51" name="Shape 4394"/>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452" name="Shape 4395"/>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453" name="Shape 4396"/>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defRPr sz="3600"/>
            </a:lvl1pPr>
          </a:lstStyle>
          <a:p>
            <a:pPr/>
            <a:r>
              <a:t>Case study: Packet Switching</a:t>
            </a:r>
          </a:p>
        </p:txBody>
      </p:sp>
      <p:sp>
        <p:nvSpPr>
          <p:cNvPr id="4454" name="Shape 4397"/>
          <p:cNvSpPr txBox="1"/>
          <p:nvPr>
            <p:ph type="body" idx="4294967295"/>
          </p:nvPr>
        </p:nvSpPr>
        <p:spPr>
          <a:xfrm>
            <a:off x="533399" y="1600200"/>
            <a:ext cx="7773990" cy="4649788"/>
          </a:xfrm>
          <a:prstGeom prst="rect">
            <a:avLst/>
          </a:prstGeom>
        </p:spPr>
        <p:txBody>
          <a:bodyPr lIns="46798" tIns="46798" rIns="46798" bIns="46798"/>
          <a:lstStyle/>
          <a:p>
            <a:pPr marL="341310" indent="-341310" defTabSz="457200">
              <a:lnSpc>
                <a:spcPct val="102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1981-current: Internet network</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Variable bit rate</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Mostly data</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Fault-tolerant</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Components not extremely reliable (versus phone components)</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Distributed control and management</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56" name="Shape 4399"/>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457" name="Shape 4400"/>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458" name="Shape 4401"/>
          <p:cNvSpPr txBox="1"/>
          <p:nvPr>
            <p:ph type="title" idx="4294967295"/>
          </p:nvPr>
        </p:nvSpPr>
        <p:spPr>
          <a:xfrm>
            <a:off x="533400" y="228598"/>
            <a:ext cx="7772400" cy="1143004"/>
          </a:xfrm>
          <a:prstGeom prst="rect">
            <a:avLst/>
          </a:prstGeom>
        </p:spPr>
        <p:txBody>
          <a:bodyPr/>
          <a:lstStyle>
            <a:lvl1pPr>
              <a:defRPr sz="3600"/>
            </a:lvl1pPr>
          </a:lstStyle>
          <a:p>
            <a:pPr/>
            <a:r>
              <a:t>Circuit Switching</a:t>
            </a:r>
          </a:p>
        </p:txBody>
      </p:sp>
      <p:sp>
        <p:nvSpPr>
          <p:cNvPr id="4459" name="Shape 4402"/>
          <p:cNvSpPr txBox="1"/>
          <p:nvPr>
            <p:ph type="body" sz="half" idx="4294967295"/>
          </p:nvPr>
        </p:nvSpPr>
        <p:spPr>
          <a:xfrm>
            <a:off x="533400" y="1611309"/>
            <a:ext cx="3810000" cy="4648206"/>
          </a:xfrm>
          <a:prstGeom prst="rect">
            <a:avLst/>
          </a:prstGeom>
        </p:spPr>
        <p:txBody>
          <a:bodyPr/>
          <a:lstStyle/>
          <a:p>
            <a:pPr marL="332613" indent="-332613" defTabSz="886966">
              <a:lnSpc>
                <a:spcPct val="90000"/>
              </a:lnSpc>
              <a:spcBef>
                <a:spcPts val="500"/>
              </a:spcBef>
              <a:buSzTx/>
              <a:buFont typeface="Wingdings"/>
              <a:buNone/>
              <a:defRPr sz="2300">
                <a:solidFill>
                  <a:srgbClr val="FF0000"/>
                </a:solidFill>
              </a:defRPr>
            </a:pPr>
            <a:r>
              <a:t>End-end resources reserved for “call”</a:t>
            </a:r>
            <a:endParaRPr sz="1900"/>
          </a:p>
          <a:p>
            <a:pPr marL="332613" indent="-332613" defTabSz="886966">
              <a:lnSpc>
                <a:spcPct val="90000"/>
              </a:lnSpc>
              <a:spcBef>
                <a:spcPts val="500"/>
              </a:spcBef>
              <a:buChar char="❖"/>
              <a:defRPr sz="2300"/>
            </a:pPr>
            <a:r>
              <a:t>network resources (e.g., bandwidth) </a:t>
            </a:r>
            <a:r>
              <a:rPr>
                <a:solidFill>
                  <a:srgbClr val="FF0000"/>
                </a:solidFill>
              </a:rPr>
              <a:t>divided into “pieces”</a:t>
            </a:r>
            <a:endParaRPr sz="1900">
              <a:solidFill>
                <a:srgbClr val="FF0000"/>
              </a:solidFill>
            </a:endParaRPr>
          </a:p>
          <a:p>
            <a:pPr lvl="1" marL="720661" indent="-277177" defTabSz="886966">
              <a:lnSpc>
                <a:spcPct val="90000"/>
              </a:lnSpc>
              <a:spcBef>
                <a:spcPts val="0"/>
              </a:spcBef>
              <a:defRPr sz="1700"/>
            </a:pPr>
            <a:r>
              <a:t>link bandwidth,  switch capacity</a:t>
            </a:r>
          </a:p>
          <a:p>
            <a:pPr lvl="1" marL="720661" indent="-277177" defTabSz="886966">
              <a:lnSpc>
                <a:spcPct val="90000"/>
              </a:lnSpc>
              <a:spcBef>
                <a:spcPts val="0"/>
              </a:spcBef>
              <a:defRPr sz="1700"/>
            </a:pPr>
            <a:r>
              <a:t>pieces allocated to calls</a:t>
            </a:r>
          </a:p>
          <a:p>
            <a:pPr lvl="1" marL="720661" indent="-277177" defTabSz="886966">
              <a:lnSpc>
                <a:spcPct val="90000"/>
              </a:lnSpc>
              <a:spcBef>
                <a:spcPts val="0"/>
              </a:spcBef>
              <a:defRPr sz="1700"/>
            </a:pPr>
            <a:r>
              <a:t>resource piece </a:t>
            </a:r>
            <a:r>
              <a:rPr i="1">
                <a:solidFill>
                  <a:srgbClr val="FF0000"/>
                </a:solidFill>
              </a:rPr>
              <a:t>idle</a:t>
            </a:r>
            <a:r>
              <a:t> if not used by owning call </a:t>
            </a:r>
          </a:p>
          <a:p>
            <a:pPr lvl="2" marL="1108710" indent="-221741" defTabSz="886966">
              <a:lnSpc>
                <a:spcPct val="90000"/>
              </a:lnSpc>
              <a:spcBef>
                <a:spcPts val="0"/>
              </a:spcBef>
              <a:buClrTx/>
              <a:defRPr sz="1500">
                <a:latin typeface="Comic Sans MS"/>
                <a:ea typeface="Comic Sans MS"/>
                <a:cs typeface="Comic Sans MS"/>
                <a:sym typeface="Comic Sans MS"/>
              </a:defRPr>
            </a:pPr>
            <a:r>
              <a:t>dedicated resources: no sharing</a:t>
            </a:r>
          </a:p>
          <a:p>
            <a:pPr marL="332613" indent="-332613" defTabSz="886966">
              <a:lnSpc>
                <a:spcPct val="90000"/>
              </a:lnSpc>
              <a:spcBef>
                <a:spcPts val="400"/>
              </a:spcBef>
              <a:buChar char="❖"/>
              <a:defRPr sz="1900"/>
            </a:pPr>
            <a:r>
              <a:t>circuit-like (guaranteed) performance</a:t>
            </a:r>
          </a:p>
          <a:p>
            <a:pPr marL="332613" indent="-332613" defTabSz="886966">
              <a:lnSpc>
                <a:spcPct val="90000"/>
              </a:lnSpc>
              <a:spcBef>
                <a:spcPts val="400"/>
              </a:spcBef>
              <a:buChar char="❖"/>
              <a:defRPr sz="1900"/>
            </a:pPr>
            <a:r>
              <a:t>call setup and admission control required</a:t>
            </a:r>
          </a:p>
        </p:txBody>
      </p:sp>
      <p:sp>
        <p:nvSpPr>
          <p:cNvPr id="4460" name="Shape 4403"/>
          <p:cNvSpPr/>
          <p:nvPr/>
        </p:nvSpPr>
        <p:spPr>
          <a:xfrm>
            <a:off x="6738533" y="1728225"/>
            <a:ext cx="1990566" cy="2014278"/>
          </a:xfrm>
          <a:custGeom>
            <a:avLst/>
            <a:gdLst/>
            <a:ahLst/>
            <a:cxnLst>
              <a:cxn ang="0">
                <a:pos x="wd2" y="hd2"/>
              </a:cxn>
              <a:cxn ang="5400000">
                <a:pos x="wd2" y="hd2"/>
              </a:cxn>
              <a:cxn ang="10800000">
                <a:pos x="wd2" y="hd2"/>
              </a:cxn>
              <a:cxn ang="16200000">
                <a:pos x="wd2" y="hd2"/>
              </a:cxn>
            </a:cxnLst>
            <a:rect l="0" t="0" r="r" b="b"/>
            <a:pathLst>
              <a:path w="21011" h="21230" fill="norm" stroke="1" extrusionOk="0">
                <a:moveTo>
                  <a:pt x="3713" y="7"/>
                </a:moveTo>
                <a:cubicBezTo>
                  <a:pt x="1723" y="128"/>
                  <a:pt x="887" y="1109"/>
                  <a:pt x="302" y="2589"/>
                </a:cubicBezTo>
                <a:cubicBezTo>
                  <a:pt x="-283" y="4069"/>
                  <a:pt x="152" y="6961"/>
                  <a:pt x="202" y="8888"/>
                </a:cubicBezTo>
                <a:cubicBezTo>
                  <a:pt x="252" y="10816"/>
                  <a:pt x="1" y="13157"/>
                  <a:pt x="603" y="14155"/>
                </a:cubicBezTo>
                <a:cubicBezTo>
                  <a:pt x="1205" y="15153"/>
                  <a:pt x="2158" y="14017"/>
                  <a:pt x="3813" y="14878"/>
                </a:cubicBezTo>
                <a:cubicBezTo>
                  <a:pt x="5468" y="15738"/>
                  <a:pt x="8444" y="18269"/>
                  <a:pt x="10534" y="19318"/>
                </a:cubicBezTo>
                <a:cubicBezTo>
                  <a:pt x="12624" y="20368"/>
                  <a:pt x="14814" y="21487"/>
                  <a:pt x="16352" y="21177"/>
                </a:cubicBezTo>
                <a:cubicBezTo>
                  <a:pt x="17890" y="20867"/>
                  <a:pt x="18993" y="19731"/>
                  <a:pt x="19762" y="17460"/>
                </a:cubicBezTo>
                <a:cubicBezTo>
                  <a:pt x="20531" y="15188"/>
                  <a:pt x="20949" y="9869"/>
                  <a:pt x="20966" y="7546"/>
                </a:cubicBezTo>
                <a:cubicBezTo>
                  <a:pt x="20983" y="5222"/>
                  <a:pt x="21317" y="4465"/>
                  <a:pt x="19863" y="3519"/>
                </a:cubicBezTo>
                <a:cubicBezTo>
                  <a:pt x="18408" y="2572"/>
                  <a:pt x="14897" y="2469"/>
                  <a:pt x="12239" y="1866"/>
                </a:cubicBezTo>
                <a:cubicBezTo>
                  <a:pt x="9581" y="1264"/>
                  <a:pt x="5702" y="-113"/>
                  <a:pt x="3713" y="7"/>
                </a:cubicBezTo>
                <a:close/>
              </a:path>
            </a:pathLst>
          </a:custGeom>
          <a:solidFill>
            <a:srgbClr val="00CCFF"/>
          </a:solidFill>
          <a:ln w="12700">
            <a:miter lim="400000"/>
          </a:ln>
        </p:spPr>
        <p:txBody>
          <a:bodyPr lIns="45718" tIns="45718" rIns="45718" bIns="45718" anchor="ctr"/>
          <a:lstStyle/>
          <a:p>
            <a:pPr>
              <a:defRPr>
                <a:latin typeface="Arial"/>
                <a:ea typeface="Arial"/>
                <a:cs typeface="Arial"/>
                <a:sym typeface="Arial"/>
              </a:defRPr>
            </a:pPr>
          </a:p>
        </p:txBody>
      </p:sp>
      <p:sp>
        <p:nvSpPr>
          <p:cNvPr id="4461" name="Shape 4404"/>
          <p:cNvSpPr/>
          <p:nvPr/>
        </p:nvSpPr>
        <p:spPr>
          <a:xfrm>
            <a:off x="4616889" y="1566088"/>
            <a:ext cx="2012591" cy="1872479"/>
          </a:xfrm>
          <a:custGeom>
            <a:avLst/>
            <a:gdLst/>
            <a:ahLst/>
            <a:cxnLst>
              <a:cxn ang="0">
                <a:pos x="wd2" y="hd2"/>
              </a:cxn>
              <a:cxn ang="5400000">
                <a:pos x="wd2" y="hd2"/>
              </a:cxn>
              <a:cxn ang="10800000">
                <a:pos x="wd2" y="hd2"/>
              </a:cxn>
              <a:cxn ang="16200000">
                <a:pos x="wd2" y="hd2"/>
              </a:cxn>
            </a:cxnLst>
            <a:rect l="0" t="0" r="r" b="b"/>
            <a:pathLst>
              <a:path w="20480" h="20814" fill="norm" stroke="1" extrusionOk="0">
                <a:moveTo>
                  <a:pt x="8442" y="507"/>
                </a:moveTo>
                <a:cubicBezTo>
                  <a:pt x="6620" y="-182"/>
                  <a:pt x="2220" y="-255"/>
                  <a:pt x="898" y="833"/>
                </a:cubicBezTo>
                <a:cubicBezTo>
                  <a:pt x="-424" y="1921"/>
                  <a:pt x="656" y="5041"/>
                  <a:pt x="511" y="7036"/>
                </a:cubicBezTo>
                <a:cubicBezTo>
                  <a:pt x="366" y="9031"/>
                  <a:pt x="-118" y="11388"/>
                  <a:pt x="27" y="12803"/>
                </a:cubicBezTo>
                <a:cubicBezTo>
                  <a:pt x="172" y="14218"/>
                  <a:pt x="11" y="15052"/>
                  <a:pt x="1381" y="15523"/>
                </a:cubicBezTo>
                <a:cubicBezTo>
                  <a:pt x="2752" y="15995"/>
                  <a:pt x="6830" y="14852"/>
                  <a:pt x="8248" y="15632"/>
                </a:cubicBezTo>
                <a:cubicBezTo>
                  <a:pt x="9667" y="16412"/>
                  <a:pt x="8023" y="19531"/>
                  <a:pt x="9892" y="20202"/>
                </a:cubicBezTo>
                <a:cubicBezTo>
                  <a:pt x="11762" y="20873"/>
                  <a:pt x="17759" y="21345"/>
                  <a:pt x="19467" y="19658"/>
                </a:cubicBezTo>
                <a:cubicBezTo>
                  <a:pt x="21176" y="17972"/>
                  <a:pt x="20225" y="12368"/>
                  <a:pt x="20144" y="10083"/>
                </a:cubicBezTo>
                <a:cubicBezTo>
                  <a:pt x="20064" y="7797"/>
                  <a:pt x="20370" y="6800"/>
                  <a:pt x="18984" y="5948"/>
                </a:cubicBezTo>
                <a:cubicBezTo>
                  <a:pt x="17597" y="5095"/>
                  <a:pt x="13568" y="5875"/>
                  <a:pt x="11827" y="4968"/>
                </a:cubicBezTo>
                <a:cubicBezTo>
                  <a:pt x="10086" y="4061"/>
                  <a:pt x="10263" y="1196"/>
                  <a:pt x="8442" y="507"/>
                </a:cubicBezTo>
                <a:close/>
              </a:path>
            </a:pathLst>
          </a:custGeom>
          <a:solidFill>
            <a:srgbClr val="00CCFF"/>
          </a:solidFill>
          <a:ln w="12700">
            <a:miter lim="400000"/>
          </a:ln>
        </p:spPr>
        <p:txBody>
          <a:bodyPr lIns="45718" tIns="45718" rIns="45718" bIns="45718" anchor="ctr"/>
          <a:lstStyle/>
          <a:p>
            <a:pPr>
              <a:defRPr>
                <a:latin typeface="Arial"/>
                <a:ea typeface="Arial"/>
                <a:cs typeface="Arial"/>
                <a:sym typeface="Arial"/>
              </a:defRPr>
            </a:pPr>
          </a:p>
        </p:txBody>
      </p:sp>
      <p:sp>
        <p:nvSpPr>
          <p:cNvPr id="4462" name="Shape 4405"/>
          <p:cNvSpPr/>
          <p:nvPr/>
        </p:nvSpPr>
        <p:spPr>
          <a:xfrm>
            <a:off x="5023210" y="3412838"/>
            <a:ext cx="3273740" cy="2552165"/>
          </a:xfrm>
          <a:custGeom>
            <a:avLst/>
            <a:gdLst/>
            <a:ahLst/>
            <a:cxnLst>
              <a:cxn ang="0">
                <a:pos x="wd2" y="hd2"/>
              </a:cxn>
              <a:cxn ang="5400000">
                <a:pos x="wd2" y="hd2"/>
              </a:cxn>
              <a:cxn ang="10800000">
                <a:pos x="wd2" y="hd2"/>
              </a:cxn>
              <a:cxn ang="16200000">
                <a:pos x="wd2" y="hd2"/>
              </a:cxn>
            </a:cxnLst>
            <a:rect l="0" t="0" r="r" b="b"/>
            <a:pathLst>
              <a:path w="20903" h="20308" fill="norm" stroke="1" extrusionOk="0">
                <a:moveTo>
                  <a:pt x="90" y="7717"/>
                </a:moveTo>
                <a:cubicBezTo>
                  <a:pt x="-41" y="5572"/>
                  <a:pt x="-183" y="1218"/>
                  <a:pt x="879" y="231"/>
                </a:cubicBezTo>
                <a:cubicBezTo>
                  <a:pt x="1942" y="-757"/>
                  <a:pt x="4602" y="1738"/>
                  <a:pt x="6464" y="1790"/>
                </a:cubicBezTo>
                <a:cubicBezTo>
                  <a:pt x="8325" y="1842"/>
                  <a:pt x="9782" y="88"/>
                  <a:pt x="12049" y="543"/>
                </a:cubicBezTo>
                <a:cubicBezTo>
                  <a:pt x="14315" y="998"/>
                  <a:pt x="18706" y="2258"/>
                  <a:pt x="20061" y="4520"/>
                </a:cubicBezTo>
                <a:cubicBezTo>
                  <a:pt x="21417" y="6781"/>
                  <a:pt x="20891" y="11525"/>
                  <a:pt x="20183" y="14111"/>
                </a:cubicBezTo>
                <a:cubicBezTo>
                  <a:pt x="19475" y="16697"/>
                  <a:pt x="17836" y="19231"/>
                  <a:pt x="15812" y="20037"/>
                </a:cubicBezTo>
                <a:cubicBezTo>
                  <a:pt x="13789" y="20843"/>
                  <a:pt x="9863" y="19660"/>
                  <a:pt x="8042" y="18946"/>
                </a:cubicBezTo>
                <a:cubicBezTo>
                  <a:pt x="6221" y="18231"/>
                  <a:pt x="5948" y="16723"/>
                  <a:pt x="4886" y="15748"/>
                </a:cubicBezTo>
                <a:cubicBezTo>
                  <a:pt x="3823" y="14774"/>
                  <a:pt x="2468" y="14436"/>
                  <a:pt x="1668" y="13097"/>
                </a:cubicBezTo>
                <a:cubicBezTo>
                  <a:pt x="869" y="11759"/>
                  <a:pt x="70" y="9887"/>
                  <a:pt x="90" y="7717"/>
                </a:cubicBezTo>
                <a:close/>
              </a:path>
            </a:pathLst>
          </a:custGeom>
          <a:solidFill>
            <a:srgbClr val="00CCFF"/>
          </a:solidFill>
          <a:ln w="12700">
            <a:miter lim="400000"/>
          </a:ln>
        </p:spPr>
        <p:txBody>
          <a:bodyPr lIns="45718" tIns="45718" rIns="45718" bIns="45718" anchor="ctr"/>
          <a:lstStyle/>
          <a:p>
            <a:pPr>
              <a:defRPr>
                <a:latin typeface="Arial"/>
                <a:ea typeface="Arial"/>
                <a:cs typeface="Arial"/>
                <a:sym typeface="Arial"/>
              </a:defRPr>
            </a:pPr>
          </a:p>
        </p:txBody>
      </p:sp>
      <p:grpSp>
        <p:nvGrpSpPr>
          <p:cNvPr id="4466" name="Group 4409"/>
          <p:cNvGrpSpPr/>
          <p:nvPr/>
        </p:nvGrpSpPr>
        <p:grpSpPr>
          <a:xfrm>
            <a:off x="4708515" y="1708150"/>
            <a:ext cx="835038" cy="390525"/>
            <a:chOff x="0" y="0"/>
            <a:chExt cx="835037" cy="390525"/>
          </a:xfrm>
        </p:grpSpPr>
        <p:pic>
          <p:nvPicPr>
            <p:cNvPr id="4463" name="image45.png" descr="image45.png"/>
            <p:cNvPicPr>
              <a:picLocks noChangeAspect="1"/>
            </p:cNvPicPr>
            <p:nvPr/>
          </p:nvPicPr>
          <p:blipFill>
            <a:blip r:embed="rId2">
              <a:extLst/>
            </a:blip>
            <a:stretch>
              <a:fillRect/>
            </a:stretch>
          </p:blipFill>
          <p:spPr>
            <a:xfrm>
              <a:off x="-1" y="0"/>
              <a:ext cx="473770" cy="390525"/>
            </a:xfrm>
            <a:prstGeom prst="rect">
              <a:avLst/>
            </a:prstGeom>
            <a:ln w="12700" cap="flat">
              <a:noFill/>
              <a:miter lim="400000"/>
            </a:ln>
            <a:effectLst/>
          </p:spPr>
        </p:pic>
        <p:pic>
          <p:nvPicPr>
            <p:cNvPr id="4464" name="image46.png" descr="image46.png"/>
            <p:cNvPicPr>
              <a:picLocks noChangeAspect="1"/>
            </p:cNvPicPr>
            <p:nvPr/>
          </p:nvPicPr>
          <p:blipFill>
            <a:blip r:embed="rId3">
              <a:extLst/>
            </a:blip>
            <a:stretch>
              <a:fillRect/>
            </a:stretch>
          </p:blipFill>
          <p:spPr>
            <a:xfrm>
              <a:off x="516544" y="144872"/>
              <a:ext cx="318493" cy="226757"/>
            </a:xfrm>
            <a:prstGeom prst="rect">
              <a:avLst/>
            </a:prstGeom>
            <a:ln w="12700" cap="flat">
              <a:noFill/>
              <a:miter lim="400000"/>
            </a:ln>
            <a:effectLst/>
          </p:spPr>
        </p:pic>
        <p:sp>
          <p:nvSpPr>
            <p:cNvPr id="4465" name="Shape 4408"/>
            <p:cNvSpPr/>
            <p:nvPr/>
          </p:nvSpPr>
          <p:spPr>
            <a:xfrm flipV="1">
              <a:off x="462672" y="296043"/>
              <a:ext cx="129934" cy="3155"/>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grpSp>
      <p:grpSp>
        <p:nvGrpSpPr>
          <p:cNvPr id="4470" name="Group 4413"/>
          <p:cNvGrpSpPr/>
          <p:nvPr/>
        </p:nvGrpSpPr>
        <p:grpSpPr>
          <a:xfrm>
            <a:off x="4708515" y="2436806"/>
            <a:ext cx="835038" cy="390536"/>
            <a:chOff x="0" y="-1"/>
            <a:chExt cx="835037" cy="390535"/>
          </a:xfrm>
        </p:grpSpPr>
        <p:pic>
          <p:nvPicPr>
            <p:cNvPr id="4467" name="image45.png" descr="image45.png"/>
            <p:cNvPicPr>
              <a:picLocks noChangeAspect="1"/>
            </p:cNvPicPr>
            <p:nvPr/>
          </p:nvPicPr>
          <p:blipFill>
            <a:blip r:embed="rId2">
              <a:extLst/>
            </a:blip>
            <a:stretch>
              <a:fillRect/>
            </a:stretch>
          </p:blipFill>
          <p:spPr>
            <a:xfrm>
              <a:off x="-1" y="-2"/>
              <a:ext cx="473770" cy="390537"/>
            </a:xfrm>
            <a:prstGeom prst="rect">
              <a:avLst/>
            </a:prstGeom>
            <a:ln w="12700" cap="flat">
              <a:noFill/>
              <a:miter lim="400000"/>
            </a:ln>
            <a:effectLst/>
          </p:spPr>
        </p:pic>
        <p:pic>
          <p:nvPicPr>
            <p:cNvPr id="4468" name="image46.png" descr="image46.png"/>
            <p:cNvPicPr>
              <a:picLocks noChangeAspect="1"/>
            </p:cNvPicPr>
            <p:nvPr/>
          </p:nvPicPr>
          <p:blipFill>
            <a:blip r:embed="rId3">
              <a:extLst/>
            </a:blip>
            <a:stretch>
              <a:fillRect/>
            </a:stretch>
          </p:blipFill>
          <p:spPr>
            <a:xfrm>
              <a:off x="516544" y="144872"/>
              <a:ext cx="318493" cy="226765"/>
            </a:xfrm>
            <a:prstGeom prst="rect">
              <a:avLst/>
            </a:prstGeom>
            <a:ln w="12700" cap="flat">
              <a:noFill/>
              <a:miter lim="400000"/>
            </a:ln>
            <a:effectLst/>
          </p:spPr>
        </p:pic>
        <p:sp>
          <p:nvSpPr>
            <p:cNvPr id="4469" name="Shape 4412"/>
            <p:cNvSpPr/>
            <p:nvPr/>
          </p:nvSpPr>
          <p:spPr>
            <a:xfrm flipV="1">
              <a:off x="462672" y="296046"/>
              <a:ext cx="129934" cy="3155"/>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grpSp>
      <p:grpSp>
        <p:nvGrpSpPr>
          <p:cNvPr id="4474" name="Group 4417"/>
          <p:cNvGrpSpPr/>
          <p:nvPr/>
        </p:nvGrpSpPr>
        <p:grpSpPr>
          <a:xfrm>
            <a:off x="5137150" y="2176456"/>
            <a:ext cx="79384" cy="261950"/>
            <a:chOff x="0" y="-1"/>
            <a:chExt cx="79383" cy="261949"/>
          </a:xfrm>
        </p:grpSpPr>
        <p:sp>
          <p:nvSpPr>
            <p:cNvPr id="4471" name="Shape 4414"/>
            <p:cNvSpPr/>
            <p:nvPr/>
          </p:nvSpPr>
          <p:spPr>
            <a:xfrm>
              <a:off x="0" y="-2"/>
              <a:ext cx="73150" cy="73729"/>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472" name="Shape 4415"/>
            <p:cNvSpPr/>
            <p:nvPr/>
          </p:nvSpPr>
          <p:spPr>
            <a:xfrm>
              <a:off x="3112" y="94109"/>
              <a:ext cx="73161" cy="73729"/>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473" name="Shape 4416"/>
            <p:cNvSpPr/>
            <p:nvPr/>
          </p:nvSpPr>
          <p:spPr>
            <a:xfrm>
              <a:off x="6225" y="188220"/>
              <a:ext cx="73159" cy="73729"/>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4483" name="Group 4426"/>
          <p:cNvGrpSpPr/>
          <p:nvPr/>
        </p:nvGrpSpPr>
        <p:grpSpPr>
          <a:xfrm>
            <a:off x="5670543" y="2792404"/>
            <a:ext cx="238140" cy="482615"/>
            <a:chOff x="-1" y="-1"/>
            <a:chExt cx="238139" cy="482614"/>
          </a:xfrm>
        </p:grpSpPr>
        <p:sp>
          <p:nvSpPr>
            <p:cNvPr id="4475" name="Shape 4418"/>
            <p:cNvSpPr/>
            <p:nvPr/>
          </p:nvSpPr>
          <p:spPr>
            <a:xfrm>
              <a:off x="-2" y="370992"/>
              <a:ext cx="238140" cy="1116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lnTo>
                    <a:pt x="0" y="21600"/>
                  </a:lnTo>
                  <a:lnTo>
                    <a:pt x="13279" y="21600"/>
                  </a:lnTo>
                  <a:lnTo>
                    <a:pt x="21600" y="0"/>
                  </a:lnTo>
                  <a:close/>
                </a:path>
              </a:pathLst>
            </a:custGeom>
            <a:solidFill>
              <a:srgbClr val="33CCCC"/>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476" name="Shape 4419"/>
            <p:cNvSpPr/>
            <p:nvPr/>
          </p:nvSpPr>
          <p:spPr>
            <a:xfrm>
              <a:off x="120654" y="3144"/>
              <a:ext cx="109543" cy="370994"/>
            </a:xfrm>
            <a:prstGeom prst="rect">
              <a:avLst/>
            </a:prstGeom>
            <a:solidFill>
              <a:srgbClr val="33CCCC"/>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477" name="Shape 4420"/>
            <p:cNvSpPr/>
            <p:nvPr/>
          </p:nvSpPr>
          <p:spPr>
            <a:xfrm>
              <a:off x="1589" y="108470"/>
              <a:ext cx="150819" cy="370996"/>
            </a:xfrm>
            <a:prstGeom prst="rect">
              <a:avLst/>
            </a:pr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478" name="Shape 4421"/>
            <p:cNvSpPr/>
            <p:nvPr/>
          </p:nvSpPr>
          <p:spPr>
            <a:xfrm>
              <a:off x="-2" y="-2"/>
              <a:ext cx="238140" cy="1116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lnTo>
                    <a:pt x="0" y="21600"/>
                  </a:lnTo>
                  <a:lnTo>
                    <a:pt x="13279" y="21600"/>
                  </a:lnTo>
                  <a:lnTo>
                    <a:pt x="21600" y="0"/>
                  </a:lnTo>
                  <a:close/>
                </a:path>
              </a:pathLst>
            </a:cu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479" name="Shape 4422"/>
            <p:cNvSpPr/>
            <p:nvPr/>
          </p:nvSpPr>
          <p:spPr>
            <a:xfrm flipH="1">
              <a:off x="238132" y="7861"/>
              <a:ext cx="7" cy="363137"/>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480" name="Shape 4423"/>
            <p:cNvSpPr/>
            <p:nvPr/>
          </p:nvSpPr>
          <p:spPr>
            <a:xfrm flipH="1">
              <a:off x="152407" y="370992"/>
              <a:ext cx="85732" cy="10847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481" name="Shape 4424"/>
            <p:cNvSpPr/>
            <p:nvPr/>
          </p:nvSpPr>
          <p:spPr>
            <a:xfrm>
              <a:off x="20640" y="157201"/>
              <a:ext cx="100018" cy="213796"/>
            </a:xfrm>
            <a:prstGeom prst="rect">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482" name="Shape 4425"/>
            <p:cNvSpPr/>
            <p:nvPr/>
          </p:nvSpPr>
          <p:spPr>
            <a:xfrm>
              <a:off x="34928" y="221653"/>
              <a:ext cx="76205" cy="75461"/>
            </a:xfrm>
            <a:prstGeom prst="rect">
              <a:avLst/>
            </a:prstGeom>
            <a:solidFill>
              <a:srgbClr val="FFFF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4487" name="Group 4430"/>
          <p:cNvGrpSpPr/>
          <p:nvPr/>
        </p:nvGrpSpPr>
        <p:grpSpPr>
          <a:xfrm>
            <a:off x="5940420" y="2979730"/>
            <a:ext cx="265125" cy="100025"/>
            <a:chOff x="0" y="0"/>
            <a:chExt cx="265123" cy="100024"/>
          </a:xfrm>
        </p:grpSpPr>
        <p:sp>
          <p:nvSpPr>
            <p:cNvPr id="4484" name="Shape 4427"/>
            <p:cNvSpPr/>
            <p:nvPr/>
          </p:nvSpPr>
          <p:spPr>
            <a:xfrm rot="16200000">
              <a:off x="-8781" y="16625"/>
              <a:ext cx="92179" cy="74619"/>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485" name="Shape 4428"/>
            <p:cNvSpPr/>
            <p:nvPr/>
          </p:nvSpPr>
          <p:spPr>
            <a:xfrm rot="16200000">
              <a:off x="86471" y="12699"/>
              <a:ext cx="92179" cy="74623"/>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486" name="Shape 4429"/>
            <p:cNvSpPr/>
            <p:nvPr/>
          </p:nvSpPr>
          <p:spPr>
            <a:xfrm rot="16200000">
              <a:off x="181722" y="8777"/>
              <a:ext cx="92179" cy="74623"/>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4488" name="Shape 4431"/>
          <p:cNvSpPr/>
          <p:nvPr/>
        </p:nvSpPr>
        <p:spPr>
          <a:xfrm>
            <a:off x="5826123" y="2679699"/>
            <a:ext cx="563569" cy="1591"/>
          </a:xfrm>
          <a:prstGeom prst="line">
            <a:avLst/>
          </a:prstGeom>
          <a:ln w="12700">
            <a:solidFill>
              <a:srgbClr val="000000"/>
            </a:solidFill>
          </a:ln>
        </p:spPr>
        <p:txBody>
          <a:bodyPr lIns="45718" tIns="45718" rIns="45718" bIns="45718"/>
          <a:lstStyle/>
          <a:p>
            <a:pPr/>
          </a:p>
        </p:txBody>
      </p:sp>
      <p:sp>
        <p:nvSpPr>
          <p:cNvPr id="4489" name="Shape 4432"/>
          <p:cNvSpPr/>
          <p:nvPr/>
        </p:nvSpPr>
        <p:spPr>
          <a:xfrm>
            <a:off x="5829300" y="2674934"/>
            <a:ext cx="3179" cy="117481"/>
          </a:xfrm>
          <a:prstGeom prst="line">
            <a:avLst/>
          </a:prstGeom>
          <a:ln w="12700">
            <a:solidFill>
              <a:srgbClr val="000000"/>
            </a:solidFill>
          </a:ln>
        </p:spPr>
        <p:txBody>
          <a:bodyPr lIns="45718" tIns="45718" rIns="45718" bIns="45718"/>
          <a:lstStyle/>
          <a:p>
            <a:pPr/>
          </a:p>
        </p:txBody>
      </p:sp>
      <p:sp>
        <p:nvSpPr>
          <p:cNvPr id="4490" name="Shape 4433"/>
          <p:cNvSpPr/>
          <p:nvPr/>
        </p:nvSpPr>
        <p:spPr>
          <a:xfrm>
            <a:off x="6392862" y="2673348"/>
            <a:ext cx="1590" cy="100019"/>
          </a:xfrm>
          <a:prstGeom prst="line">
            <a:avLst/>
          </a:prstGeom>
          <a:ln w="12700">
            <a:solidFill>
              <a:srgbClr val="000000"/>
            </a:solidFill>
          </a:ln>
        </p:spPr>
        <p:txBody>
          <a:bodyPr lIns="45718" tIns="45718" rIns="45718" bIns="45718"/>
          <a:lstStyle/>
          <a:p>
            <a:pPr/>
          </a:p>
        </p:txBody>
      </p:sp>
      <p:sp>
        <p:nvSpPr>
          <p:cNvPr id="4491" name="Shape 4434"/>
          <p:cNvSpPr/>
          <p:nvPr/>
        </p:nvSpPr>
        <p:spPr>
          <a:xfrm>
            <a:off x="5484812" y="2019298"/>
            <a:ext cx="328619" cy="323855"/>
          </a:xfrm>
          <a:prstGeom prst="line">
            <a:avLst/>
          </a:prstGeom>
          <a:ln w="12700">
            <a:solidFill>
              <a:srgbClr val="000000"/>
            </a:solidFill>
          </a:ln>
        </p:spPr>
        <p:txBody>
          <a:bodyPr lIns="45718" tIns="45718" rIns="45718" bIns="45718"/>
          <a:lstStyle/>
          <a:p>
            <a:pPr/>
          </a:p>
        </p:txBody>
      </p:sp>
      <p:sp>
        <p:nvSpPr>
          <p:cNvPr id="4492" name="Shape 4435"/>
          <p:cNvSpPr/>
          <p:nvPr/>
        </p:nvSpPr>
        <p:spPr>
          <a:xfrm flipV="1">
            <a:off x="5499097" y="2368549"/>
            <a:ext cx="314330" cy="403231"/>
          </a:xfrm>
          <a:prstGeom prst="line">
            <a:avLst/>
          </a:prstGeom>
          <a:ln w="12700">
            <a:solidFill>
              <a:srgbClr val="000000"/>
            </a:solidFill>
          </a:ln>
        </p:spPr>
        <p:txBody>
          <a:bodyPr lIns="45718" tIns="45718" rIns="45718" bIns="45718"/>
          <a:lstStyle/>
          <a:p>
            <a:pPr/>
          </a:p>
        </p:txBody>
      </p:sp>
      <p:sp>
        <p:nvSpPr>
          <p:cNvPr id="4493" name="Shape 4436"/>
          <p:cNvSpPr/>
          <p:nvPr/>
        </p:nvSpPr>
        <p:spPr>
          <a:xfrm flipV="1">
            <a:off x="6099174" y="2473324"/>
            <a:ext cx="1590" cy="200031"/>
          </a:xfrm>
          <a:prstGeom prst="line">
            <a:avLst/>
          </a:prstGeom>
          <a:ln w="12700">
            <a:solidFill>
              <a:srgbClr val="000000"/>
            </a:solidFill>
          </a:ln>
        </p:spPr>
        <p:txBody>
          <a:bodyPr lIns="45718" tIns="45718" rIns="45718" bIns="45718"/>
          <a:lstStyle/>
          <a:p>
            <a:pPr/>
          </a:p>
        </p:txBody>
      </p:sp>
      <p:grpSp>
        <p:nvGrpSpPr>
          <p:cNvPr id="4502" name="Group 4445"/>
          <p:cNvGrpSpPr/>
          <p:nvPr/>
        </p:nvGrpSpPr>
        <p:grpSpPr>
          <a:xfrm>
            <a:off x="6234104" y="2763833"/>
            <a:ext cx="238140" cy="484200"/>
            <a:chOff x="-1" y="0"/>
            <a:chExt cx="238139" cy="484199"/>
          </a:xfrm>
        </p:grpSpPr>
        <p:sp>
          <p:nvSpPr>
            <p:cNvPr id="4494" name="Shape 4437"/>
            <p:cNvSpPr/>
            <p:nvPr/>
          </p:nvSpPr>
          <p:spPr>
            <a:xfrm>
              <a:off x="-2" y="372214"/>
              <a:ext cx="238140" cy="1119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lnTo>
                    <a:pt x="0" y="21600"/>
                  </a:lnTo>
                  <a:lnTo>
                    <a:pt x="13279" y="21600"/>
                  </a:lnTo>
                  <a:lnTo>
                    <a:pt x="21600" y="0"/>
                  </a:lnTo>
                  <a:close/>
                </a:path>
              </a:pathLst>
            </a:custGeom>
            <a:solidFill>
              <a:srgbClr val="33CCCC"/>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495" name="Shape 4438"/>
            <p:cNvSpPr/>
            <p:nvPr/>
          </p:nvSpPr>
          <p:spPr>
            <a:xfrm>
              <a:off x="120654" y="3156"/>
              <a:ext cx="109543" cy="372216"/>
            </a:xfrm>
            <a:prstGeom prst="rect">
              <a:avLst/>
            </a:prstGeom>
            <a:solidFill>
              <a:srgbClr val="33CCCC"/>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496" name="Shape 4439"/>
            <p:cNvSpPr/>
            <p:nvPr/>
          </p:nvSpPr>
          <p:spPr>
            <a:xfrm>
              <a:off x="1589" y="108825"/>
              <a:ext cx="150819" cy="372219"/>
            </a:xfrm>
            <a:prstGeom prst="rect">
              <a:avLst/>
            </a:pr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497" name="Shape 4440"/>
            <p:cNvSpPr/>
            <p:nvPr/>
          </p:nvSpPr>
          <p:spPr>
            <a:xfrm>
              <a:off x="-2" y="-1"/>
              <a:ext cx="238140" cy="1119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lnTo>
                    <a:pt x="0" y="21600"/>
                  </a:lnTo>
                  <a:lnTo>
                    <a:pt x="13279" y="21600"/>
                  </a:lnTo>
                  <a:lnTo>
                    <a:pt x="21600" y="0"/>
                  </a:lnTo>
                  <a:close/>
                </a:path>
              </a:pathLst>
            </a:cu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498" name="Shape 4441"/>
            <p:cNvSpPr/>
            <p:nvPr/>
          </p:nvSpPr>
          <p:spPr>
            <a:xfrm flipH="1">
              <a:off x="238132" y="7887"/>
              <a:ext cx="7" cy="364333"/>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499" name="Shape 4442"/>
            <p:cNvSpPr/>
            <p:nvPr/>
          </p:nvSpPr>
          <p:spPr>
            <a:xfrm flipH="1">
              <a:off x="152408" y="372214"/>
              <a:ext cx="85729" cy="108830"/>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500" name="Shape 4443"/>
            <p:cNvSpPr/>
            <p:nvPr/>
          </p:nvSpPr>
          <p:spPr>
            <a:xfrm>
              <a:off x="20640" y="157717"/>
              <a:ext cx="100018" cy="214500"/>
            </a:xfrm>
            <a:prstGeom prst="rect">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501" name="Shape 4444"/>
            <p:cNvSpPr/>
            <p:nvPr/>
          </p:nvSpPr>
          <p:spPr>
            <a:xfrm>
              <a:off x="34928" y="222381"/>
              <a:ext cx="76205" cy="75709"/>
            </a:xfrm>
            <a:prstGeom prst="rect">
              <a:avLst/>
            </a:prstGeom>
            <a:solidFill>
              <a:srgbClr val="FFFF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4512" name="Group 4455"/>
          <p:cNvGrpSpPr/>
          <p:nvPr/>
        </p:nvGrpSpPr>
        <p:grpSpPr>
          <a:xfrm>
            <a:off x="5145081" y="3521065"/>
            <a:ext cx="546111" cy="1133491"/>
            <a:chOff x="0" y="0"/>
            <a:chExt cx="546109" cy="1133489"/>
          </a:xfrm>
        </p:grpSpPr>
        <p:pic>
          <p:nvPicPr>
            <p:cNvPr id="4503" name="image45.png" descr="image45.png"/>
            <p:cNvPicPr>
              <a:picLocks noChangeAspect="1"/>
            </p:cNvPicPr>
            <p:nvPr/>
          </p:nvPicPr>
          <p:blipFill>
            <a:blip r:embed="rId2">
              <a:extLst/>
            </a:blip>
            <a:stretch>
              <a:fillRect/>
            </a:stretch>
          </p:blipFill>
          <p:spPr>
            <a:xfrm>
              <a:off x="-1" y="-1"/>
              <a:ext cx="474673" cy="405053"/>
            </a:xfrm>
            <a:prstGeom prst="rect">
              <a:avLst/>
            </a:prstGeom>
            <a:ln w="12700" cap="flat">
              <a:noFill/>
              <a:miter lim="400000"/>
            </a:ln>
            <a:effectLst/>
          </p:spPr>
        </p:pic>
        <p:sp>
          <p:nvSpPr>
            <p:cNvPr id="4504" name="Shape 4447"/>
            <p:cNvSpPr/>
            <p:nvPr/>
          </p:nvSpPr>
          <p:spPr>
            <a:xfrm flipV="1">
              <a:off x="463554" y="302152"/>
              <a:ext cx="82555" cy="8172"/>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pic>
          <p:nvPicPr>
            <p:cNvPr id="4505" name="image45.png" descr="image45.png"/>
            <p:cNvPicPr>
              <a:picLocks noChangeAspect="1"/>
            </p:cNvPicPr>
            <p:nvPr/>
          </p:nvPicPr>
          <p:blipFill>
            <a:blip r:embed="rId2">
              <a:extLst/>
            </a:blip>
            <a:stretch>
              <a:fillRect/>
            </a:stretch>
          </p:blipFill>
          <p:spPr>
            <a:xfrm>
              <a:off x="-1" y="728433"/>
              <a:ext cx="474673" cy="405056"/>
            </a:xfrm>
            <a:prstGeom prst="rect">
              <a:avLst/>
            </a:prstGeom>
            <a:ln w="12700" cap="flat">
              <a:noFill/>
              <a:miter lim="400000"/>
            </a:ln>
            <a:effectLst/>
          </p:spPr>
        </p:pic>
        <p:sp>
          <p:nvSpPr>
            <p:cNvPr id="4506" name="Shape 4449"/>
            <p:cNvSpPr/>
            <p:nvPr/>
          </p:nvSpPr>
          <p:spPr>
            <a:xfrm flipV="1">
              <a:off x="463554" y="1035484"/>
              <a:ext cx="82555" cy="3272"/>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grpSp>
          <p:nvGrpSpPr>
            <p:cNvPr id="4510" name="Group 4453"/>
            <p:cNvGrpSpPr/>
            <p:nvPr/>
          </p:nvGrpSpPr>
          <p:grpSpPr>
            <a:xfrm>
              <a:off x="142873" y="418107"/>
              <a:ext cx="80976" cy="272769"/>
              <a:chOff x="-1" y="-1"/>
              <a:chExt cx="80975" cy="272768"/>
            </a:xfrm>
          </p:grpSpPr>
          <p:sp>
            <p:nvSpPr>
              <p:cNvPr id="4507" name="Shape 4450"/>
              <p:cNvSpPr/>
              <p:nvPr/>
            </p:nvSpPr>
            <p:spPr>
              <a:xfrm>
                <a:off x="-2" y="-2"/>
                <a:ext cx="74624" cy="76773"/>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508" name="Shape 4451"/>
              <p:cNvSpPr/>
              <p:nvPr/>
            </p:nvSpPr>
            <p:spPr>
              <a:xfrm>
                <a:off x="3177" y="97995"/>
                <a:ext cx="74623" cy="76773"/>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509" name="Shape 4452"/>
              <p:cNvSpPr/>
              <p:nvPr/>
            </p:nvSpPr>
            <p:spPr>
              <a:xfrm>
                <a:off x="6352" y="195995"/>
                <a:ext cx="74623" cy="76773"/>
              </a:xfrm>
              <a:prstGeom prst="ellipse">
                <a:avLst/>
              </a:prstGeom>
              <a:solidFill>
                <a:schemeClr val="accent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4511" name="Shape 4454"/>
            <p:cNvSpPr/>
            <p:nvPr/>
          </p:nvSpPr>
          <p:spPr>
            <a:xfrm flipH="1">
              <a:off x="539755" y="298885"/>
              <a:ext cx="7" cy="734971"/>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grpSp>
      <p:pic>
        <p:nvPicPr>
          <p:cNvPr id="4513" name="image45.png" descr="image45.png"/>
          <p:cNvPicPr>
            <a:picLocks noChangeAspect="1"/>
          </p:cNvPicPr>
          <p:nvPr/>
        </p:nvPicPr>
        <p:blipFill>
          <a:blip r:embed="rId2">
            <a:extLst/>
          </a:blip>
          <a:stretch>
            <a:fillRect/>
          </a:stretch>
        </p:blipFill>
        <p:spPr>
          <a:xfrm>
            <a:off x="6132512" y="4756150"/>
            <a:ext cx="476256" cy="406400"/>
          </a:xfrm>
          <a:prstGeom prst="rect">
            <a:avLst/>
          </a:prstGeom>
          <a:ln w="12700">
            <a:miter lim="400000"/>
          </a:ln>
        </p:spPr>
      </p:pic>
      <p:pic>
        <p:nvPicPr>
          <p:cNvPr id="4514" name="image45.png" descr="image45.png"/>
          <p:cNvPicPr>
            <a:picLocks noChangeAspect="1"/>
          </p:cNvPicPr>
          <p:nvPr/>
        </p:nvPicPr>
        <p:blipFill>
          <a:blip r:embed="rId2">
            <a:extLst/>
          </a:blip>
          <a:stretch>
            <a:fillRect/>
          </a:stretch>
        </p:blipFill>
        <p:spPr>
          <a:xfrm>
            <a:off x="5434012" y="4743450"/>
            <a:ext cx="473081" cy="403225"/>
          </a:xfrm>
          <a:prstGeom prst="rect">
            <a:avLst/>
          </a:prstGeom>
          <a:ln w="12700">
            <a:miter lim="400000"/>
          </a:ln>
        </p:spPr>
      </p:pic>
      <p:sp>
        <p:nvSpPr>
          <p:cNvPr id="4515" name="Shape 4458"/>
          <p:cNvSpPr/>
          <p:nvPr/>
        </p:nvSpPr>
        <p:spPr>
          <a:xfrm rot="16200000">
            <a:off x="5906291" y="4872822"/>
            <a:ext cx="76211" cy="74623"/>
          </a:xfrm>
          <a:prstGeom prst="ellipse">
            <a:avLst/>
          </a:prstGeom>
          <a:solidFill>
            <a:schemeClr val="accent2"/>
          </a:solidFill>
          <a:ln w="12700">
            <a:miter lim="400000"/>
          </a:ln>
        </p:spPr>
        <p:txBody>
          <a:bodyPr lIns="45718" tIns="45718" rIns="45718" bIns="45718" anchor="ctr"/>
          <a:lstStyle/>
          <a:p>
            <a:pPr>
              <a:defRPr sz="1800">
                <a:latin typeface="Gill Sans MT"/>
                <a:ea typeface="Gill Sans MT"/>
                <a:cs typeface="Gill Sans MT"/>
                <a:sym typeface="Gill Sans MT"/>
              </a:defRPr>
            </a:pPr>
          </a:p>
        </p:txBody>
      </p:sp>
      <p:sp>
        <p:nvSpPr>
          <p:cNvPr id="4516" name="Shape 4459"/>
          <p:cNvSpPr/>
          <p:nvPr/>
        </p:nvSpPr>
        <p:spPr>
          <a:xfrm rot="16200000">
            <a:off x="6002337" y="4870441"/>
            <a:ext cx="77797" cy="74623"/>
          </a:xfrm>
          <a:prstGeom prst="ellipse">
            <a:avLst/>
          </a:prstGeom>
          <a:solidFill>
            <a:schemeClr val="accent2"/>
          </a:solidFill>
          <a:ln w="12700">
            <a:miter lim="400000"/>
          </a:ln>
        </p:spPr>
        <p:txBody>
          <a:bodyPr lIns="45718" tIns="45718" rIns="45718" bIns="45718" anchor="ctr"/>
          <a:lstStyle/>
          <a:p>
            <a:pPr>
              <a:defRPr sz="1800">
                <a:latin typeface="Gill Sans MT"/>
                <a:ea typeface="Gill Sans MT"/>
                <a:cs typeface="Gill Sans MT"/>
                <a:sym typeface="Gill Sans MT"/>
              </a:defRPr>
            </a:pPr>
          </a:p>
        </p:txBody>
      </p:sp>
      <p:sp>
        <p:nvSpPr>
          <p:cNvPr id="4517" name="Shape 4460"/>
          <p:cNvSpPr/>
          <p:nvPr/>
        </p:nvSpPr>
        <p:spPr>
          <a:xfrm rot="16200000">
            <a:off x="6090441" y="4875997"/>
            <a:ext cx="76211" cy="74623"/>
          </a:xfrm>
          <a:prstGeom prst="ellipse">
            <a:avLst/>
          </a:prstGeom>
          <a:solidFill>
            <a:schemeClr val="accent2"/>
          </a:solidFill>
          <a:ln w="12700">
            <a:miter lim="400000"/>
          </a:ln>
        </p:spPr>
        <p:txBody>
          <a:bodyPr lIns="45718" tIns="45718" rIns="45718" bIns="45718" anchor="ctr"/>
          <a:lstStyle/>
          <a:p>
            <a:pPr>
              <a:defRPr sz="1800">
                <a:latin typeface="Gill Sans MT"/>
                <a:ea typeface="Gill Sans MT"/>
                <a:cs typeface="Gill Sans MT"/>
                <a:sym typeface="Gill Sans MT"/>
              </a:defRPr>
            </a:pPr>
          </a:p>
        </p:txBody>
      </p:sp>
      <p:sp>
        <p:nvSpPr>
          <p:cNvPr id="4518" name="Shape 4461"/>
          <p:cNvSpPr/>
          <p:nvPr/>
        </p:nvSpPr>
        <p:spPr>
          <a:xfrm flipV="1">
            <a:off x="6421437" y="4691061"/>
            <a:ext cx="3179" cy="73031"/>
          </a:xfrm>
          <a:prstGeom prst="line">
            <a:avLst/>
          </a:prstGeom>
          <a:ln w="19050">
            <a:solidFill>
              <a:srgbClr val="000000"/>
            </a:solidFill>
          </a:ln>
        </p:spPr>
        <p:txBody>
          <a:bodyPr lIns="45718" tIns="45718" rIns="45718" bIns="45718"/>
          <a:lstStyle/>
          <a:p>
            <a:pPr/>
          </a:p>
        </p:txBody>
      </p:sp>
      <p:sp>
        <p:nvSpPr>
          <p:cNvPr id="4519" name="Shape 4462"/>
          <p:cNvSpPr/>
          <p:nvPr/>
        </p:nvSpPr>
        <p:spPr>
          <a:xfrm flipV="1">
            <a:off x="5712459" y="4677409"/>
            <a:ext cx="5" cy="77794"/>
          </a:xfrm>
          <a:prstGeom prst="line">
            <a:avLst/>
          </a:prstGeom>
          <a:ln w="19050">
            <a:solidFill>
              <a:srgbClr val="000000"/>
            </a:solidFill>
          </a:ln>
        </p:spPr>
        <p:txBody>
          <a:bodyPr lIns="45718" tIns="45718" rIns="45718" bIns="45718"/>
          <a:lstStyle/>
          <a:p>
            <a:pPr/>
          </a:p>
        </p:txBody>
      </p:sp>
      <p:sp>
        <p:nvSpPr>
          <p:cNvPr id="4520" name="Shape 4463"/>
          <p:cNvSpPr/>
          <p:nvPr/>
        </p:nvSpPr>
        <p:spPr>
          <a:xfrm flipH="1">
            <a:off x="5715634" y="4685346"/>
            <a:ext cx="712794" cy="5"/>
          </a:xfrm>
          <a:prstGeom prst="line">
            <a:avLst/>
          </a:prstGeom>
          <a:ln w="12700">
            <a:solidFill>
              <a:srgbClr val="000000"/>
            </a:solidFill>
          </a:ln>
        </p:spPr>
        <p:txBody>
          <a:bodyPr lIns="45718" tIns="45718" rIns="45718" bIns="45718"/>
          <a:lstStyle/>
          <a:p>
            <a:pPr/>
          </a:p>
        </p:txBody>
      </p:sp>
      <p:sp>
        <p:nvSpPr>
          <p:cNvPr id="4521" name="Shape 4464"/>
          <p:cNvSpPr/>
          <p:nvPr/>
        </p:nvSpPr>
        <p:spPr>
          <a:xfrm flipV="1">
            <a:off x="5691187" y="4225923"/>
            <a:ext cx="106365" cy="4769"/>
          </a:xfrm>
          <a:prstGeom prst="line">
            <a:avLst/>
          </a:prstGeom>
          <a:ln w="12700">
            <a:solidFill>
              <a:srgbClr val="000000"/>
            </a:solidFill>
          </a:ln>
        </p:spPr>
        <p:txBody>
          <a:bodyPr lIns="45718" tIns="45718" rIns="45718" bIns="45718"/>
          <a:lstStyle/>
          <a:p>
            <a:pPr/>
          </a:p>
        </p:txBody>
      </p:sp>
      <p:sp>
        <p:nvSpPr>
          <p:cNvPr id="4522" name="Shape 4465"/>
          <p:cNvSpPr/>
          <p:nvPr/>
        </p:nvSpPr>
        <p:spPr>
          <a:xfrm>
            <a:off x="6375398" y="4283075"/>
            <a:ext cx="344493" cy="471489"/>
          </a:xfrm>
          <a:prstGeom prst="line">
            <a:avLst/>
          </a:prstGeom>
          <a:ln w="12700">
            <a:solidFill>
              <a:srgbClr val="000000"/>
            </a:solidFill>
          </a:ln>
        </p:spPr>
        <p:txBody>
          <a:bodyPr lIns="45718" tIns="45718" rIns="45718" bIns="45718"/>
          <a:lstStyle/>
          <a:p>
            <a:pPr/>
          </a:p>
        </p:txBody>
      </p:sp>
      <p:sp>
        <p:nvSpPr>
          <p:cNvPr id="4523" name="Shape 4466"/>
          <p:cNvSpPr/>
          <p:nvPr/>
        </p:nvSpPr>
        <p:spPr>
          <a:xfrm flipH="1">
            <a:off x="7280274" y="4278312"/>
            <a:ext cx="317506" cy="481019"/>
          </a:xfrm>
          <a:prstGeom prst="line">
            <a:avLst/>
          </a:prstGeom>
          <a:ln w="12700">
            <a:solidFill>
              <a:srgbClr val="000000"/>
            </a:solidFill>
          </a:ln>
        </p:spPr>
        <p:txBody>
          <a:bodyPr lIns="45718" tIns="45718" rIns="45718" bIns="45718"/>
          <a:lstStyle/>
          <a:p>
            <a:pPr/>
          </a:p>
        </p:txBody>
      </p:sp>
      <p:pic>
        <p:nvPicPr>
          <p:cNvPr id="4524" name="image47.png" descr="image47.png"/>
          <p:cNvPicPr>
            <a:picLocks noChangeAspect="1"/>
          </p:cNvPicPr>
          <p:nvPr/>
        </p:nvPicPr>
        <p:blipFill>
          <a:blip r:embed="rId4">
            <a:extLst/>
          </a:blip>
          <a:stretch>
            <a:fillRect/>
          </a:stretch>
        </p:blipFill>
        <p:spPr>
          <a:xfrm>
            <a:off x="7481885" y="3732212"/>
            <a:ext cx="231781" cy="293693"/>
          </a:xfrm>
          <a:prstGeom prst="rect">
            <a:avLst/>
          </a:prstGeom>
          <a:ln w="12700">
            <a:miter lim="400000"/>
          </a:ln>
        </p:spPr>
      </p:pic>
      <p:pic>
        <p:nvPicPr>
          <p:cNvPr id="4525" name="image47.png" descr="image47.png"/>
          <p:cNvPicPr>
            <a:picLocks noChangeAspect="1"/>
          </p:cNvPicPr>
          <p:nvPr/>
        </p:nvPicPr>
        <p:blipFill>
          <a:blip r:embed="rId4">
            <a:extLst/>
          </a:blip>
          <a:stretch>
            <a:fillRect/>
          </a:stretch>
        </p:blipFill>
        <p:spPr>
          <a:xfrm>
            <a:off x="5961062" y="3830637"/>
            <a:ext cx="231781" cy="293693"/>
          </a:xfrm>
          <a:prstGeom prst="rect">
            <a:avLst/>
          </a:prstGeom>
          <a:ln w="12700">
            <a:miter lim="400000"/>
          </a:ln>
        </p:spPr>
      </p:pic>
      <p:sp>
        <p:nvSpPr>
          <p:cNvPr id="4526" name="Shape 4469"/>
          <p:cNvSpPr/>
          <p:nvPr/>
        </p:nvSpPr>
        <p:spPr>
          <a:xfrm>
            <a:off x="6053137" y="3568055"/>
            <a:ext cx="1539881" cy="359424"/>
          </a:xfrm>
          <a:custGeom>
            <a:avLst/>
            <a:gdLst/>
            <a:ahLst/>
            <a:cxnLst>
              <a:cxn ang="0">
                <a:pos x="wd2" y="hd2"/>
              </a:cxn>
              <a:cxn ang="5400000">
                <a:pos x="wd2" y="hd2"/>
              </a:cxn>
              <a:cxn ang="10800000">
                <a:pos x="wd2" y="hd2"/>
              </a:cxn>
              <a:cxn ang="16200000">
                <a:pos x="wd2" y="hd2"/>
              </a:cxn>
            </a:cxnLst>
            <a:rect l="0" t="0" r="r" b="b"/>
            <a:pathLst>
              <a:path w="21600" h="20809" fill="norm" stroke="1" extrusionOk="0">
                <a:moveTo>
                  <a:pt x="0" y="20809"/>
                </a:moveTo>
                <a:cubicBezTo>
                  <a:pt x="3000" y="10862"/>
                  <a:pt x="6000" y="914"/>
                  <a:pt x="9600" y="62"/>
                </a:cubicBezTo>
                <a:cubicBezTo>
                  <a:pt x="13200" y="-791"/>
                  <a:pt x="17400" y="7262"/>
                  <a:pt x="21600" y="15409"/>
                </a:cubicBezTo>
              </a:path>
            </a:pathLst>
          </a:custGeom>
          <a:ln w="19050">
            <a:solidFill>
              <a:srgbClr val="000000"/>
            </a:solidFill>
            <a:prstDash val="dash"/>
          </a:ln>
        </p:spPr>
        <p:txBody>
          <a:bodyPr lIns="45718" tIns="45718" rIns="45718" bIns="45718" anchor="ctr"/>
          <a:lstStyle/>
          <a:p>
            <a:pPr>
              <a:defRPr>
                <a:latin typeface="Arial"/>
                <a:ea typeface="Arial"/>
                <a:cs typeface="Arial"/>
                <a:sym typeface="Arial"/>
              </a:defRPr>
            </a:pPr>
          </a:p>
        </p:txBody>
      </p:sp>
      <p:grpSp>
        <p:nvGrpSpPr>
          <p:cNvPr id="4529" name="Group 4472"/>
          <p:cNvGrpSpPr/>
          <p:nvPr/>
        </p:nvGrpSpPr>
        <p:grpSpPr>
          <a:xfrm>
            <a:off x="6356342" y="5294304"/>
            <a:ext cx="463564" cy="522301"/>
            <a:chOff x="0" y="-1"/>
            <a:chExt cx="463562" cy="522300"/>
          </a:xfrm>
        </p:grpSpPr>
        <p:pic>
          <p:nvPicPr>
            <p:cNvPr id="4527" name="image48.png" descr="image48.png"/>
            <p:cNvPicPr>
              <a:picLocks noChangeAspect="1"/>
            </p:cNvPicPr>
            <p:nvPr/>
          </p:nvPicPr>
          <p:blipFill>
            <a:blip r:embed="rId5">
              <a:extLst/>
            </a:blip>
            <a:stretch>
              <a:fillRect/>
            </a:stretch>
          </p:blipFill>
          <p:spPr>
            <a:xfrm>
              <a:off x="-1" y="-2"/>
              <a:ext cx="431812" cy="460279"/>
            </a:xfrm>
            <a:prstGeom prst="rect">
              <a:avLst/>
            </a:prstGeom>
            <a:ln w="12700" cap="flat">
              <a:noFill/>
              <a:miter lim="400000"/>
            </a:ln>
            <a:effectLst/>
          </p:spPr>
        </p:pic>
        <p:pic>
          <p:nvPicPr>
            <p:cNvPr id="4528" name="image49.png" descr="image49.png"/>
            <p:cNvPicPr>
              <a:picLocks noChangeAspect="1"/>
            </p:cNvPicPr>
            <p:nvPr/>
          </p:nvPicPr>
          <p:blipFill>
            <a:blip r:embed="rId6">
              <a:extLst/>
            </a:blip>
            <a:stretch>
              <a:fillRect/>
            </a:stretch>
          </p:blipFill>
          <p:spPr>
            <a:xfrm>
              <a:off x="68264" y="137101"/>
              <a:ext cx="395298" cy="385199"/>
            </a:xfrm>
            <a:prstGeom prst="rect">
              <a:avLst/>
            </a:prstGeom>
            <a:ln w="12700" cap="flat">
              <a:noFill/>
              <a:miter lim="400000"/>
            </a:ln>
            <a:effectLst/>
          </p:spPr>
        </p:pic>
      </p:grpSp>
      <p:grpSp>
        <p:nvGrpSpPr>
          <p:cNvPr id="4532" name="Group 4475"/>
          <p:cNvGrpSpPr/>
          <p:nvPr/>
        </p:nvGrpSpPr>
        <p:grpSpPr>
          <a:xfrm>
            <a:off x="7242174" y="5333990"/>
            <a:ext cx="461971" cy="522301"/>
            <a:chOff x="0" y="-1"/>
            <a:chExt cx="461969" cy="522300"/>
          </a:xfrm>
        </p:grpSpPr>
        <p:pic>
          <p:nvPicPr>
            <p:cNvPr id="4530" name="image48.png" descr="image48.png"/>
            <p:cNvPicPr>
              <a:picLocks noChangeAspect="1"/>
            </p:cNvPicPr>
            <p:nvPr/>
          </p:nvPicPr>
          <p:blipFill>
            <a:blip r:embed="rId5">
              <a:extLst/>
            </a:blip>
            <a:stretch>
              <a:fillRect/>
            </a:stretch>
          </p:blipFill>
          <p:spPr>
            <a:xfrm>
              <a:off x="-1" y="-2"/>
              <a:ext cx="430328" cy="460279"/>
            </a:xfrm>
            <a:prstGeom prst="rect">
              <a:avLst/>
            </a:prstGeom>
            <a:ln w="12700" cap="flat">
              <a:noFill/>
              <a:miter lim="400000"/>
            </a:ln>
            <a:effectLst/>
          </p:spPr>
        </p:pic>
        <p:pic>
          <p:nvPicPr>
            <p:cNvPr id="4531" name="image49.png" descr="image49.png"/>
            <p:cNvPicPr>
              <a:picLocks noChangeAspect="1"/>
            </p:cNvPicPr>
            <p:nvPr/>
          </p:nvPicPr>
          <p:blipFill>
            <a:blip r:embed="rId6">
              <a:extLst/>
            </a:blip>
            <a:stretch>
              <a:fillRect/>
            </a:stretch>
          </p:blipFill>
          <p:spPr>
            <a:xfrm>
              <a:off x="68028" y="137101"/>
              <a:ext cx="393942" cy="385199"/>
            </a:xfrm>
            <a:prstGeom prst="rect">
              <a:avLst/>
            </a:prstGeom>
            <a:ln w="12700" cap="flat">
              <a:noFill/>
              <a:miter lim="400000"/>
            </a:ln>
            <a:effectLst/>
          </p:spPr>
        </p:pic>
      </p:grpSp>
      <p:grpSp>
        <p:nvGrpSpPr>
          <p:cNvPr id="4535" name="Group 4478"/>
          <p:cNvGrpSpPr/>
          <p:nvPr/>
        </p:nvGrpSpPr>
        <p:grpSpPr>
          <a:xfrm>
            <a:off x="6770681" y="4986332"/>
            <a:ext cx="431812" cy="460388"/>
            <a:chOff x="0" y="-1"/>
            <a:chExt cx="431810" cy="460386"/>
          </a:xfrm>
        </p:grpSpPr>
        <p:pic>
          <p:nvPicPr>
            <p:cNvPr id="4533" name="image48.png" descr="image48.png"/>
            <p:cNvPicPr>
              <a:picLocks noChangeAspect="1"/>
            </p:cNvPicPr>
            <p:nvPr/>
          </p:nvPicPr>
          <p:blipFill>
            <a:blip r:embed="rId5">
              <a:extLst/>
            </a:blip>
            <a:stretch>
              <a:fillRect/>
            </a:stretch>
          </p:blipFill>
          <p:spPr>
            <a:xfrm>
              <a:off x="-1" y="-2"/>
              <a:ext cx="431812" cy="460388"/>
            </a:xfrm>
            <a:prstGeom prst="rect">
              <a:avLst/>
            </a:prstGeom>
            <a:ln w="12700" cap="flat">
              <a:noFill/>
              <a:miter lim="400000"/>
            </a:ln>
            <a:effectLst/>
          </p:spPr>
        </p:pic>
        <p:sp>
          <p:nvSpPr>
            <p:cNvPr id="4534" name="Shape 4477"/>
            <p:cNvSpPr/>
            <p:nvPr/>
          </p:nvSpPr>
          <p:spPr>
            <a:xfrm>
              <a:off x="125412" y="161623"/>
              <a:ext cx="304808" cy="298760"/>
            </a:xfrm>
            <a:prstGeom prst="rect">
              <a:avLst/>
            </a:pr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4536" name="Shape 4479"/>
          <p:cNvSpPr/>
          <p:nvPr/>
        </p:nvSpPr>
        <p:spPr>
          <a:xfrm>
            <a:off x="7118349" y="4867273"/>
            <a:ext cx="1" cy="279404"/>
          </a:xfrm>
          <a:prstGeom prst="line">
            <a:avLst/>
          </a:prstGeom>
          <a:ln w="12700">
            <a:solidFill>
              <a:srgbClr val="000000"/>
            </a:solidFill>
          </a:ln>
        </p:spPr>
        <p:txBody>
          <a:bodyPr lIns="45718" tIns="45718" rIns="45718" bIns="45718"/>
          <a:lstStyle/>
          <a:p>
            <a:pPr/>
          </a:p>
        </p:txBody>
      </p:sp>
      <p:grpSp>
        <p:nvGrpSpPr>
          <p:cNvPr id="4545" name="Group 4488"/>
          <p:cNvGrpSpPr/>
          <p:nvPr/>
        </p:nvGrpSpPr>
        <p:grpSpPr>
          <a:xfrm>
            <a:off x="7939081" y="4162417"/>
            <a:ext cx="236554" cy="501665"/>
            <a:chOff x="0" y="0"/>
            <a:chExt cx="236552" cy="501663"/>
          </a:xfrm>
        </p:grpSpPr>
        <p:sp>
          <p:nvSpPr>
            <p:cNvPr id="4537" name="Shape 4480"/>
            <p:cNvSpPr/>
            <p:nvPr/>
          </p:nvSpPr>
          <p:spPr>
            <a:xfrm>
              <a:off x="-1" y="385637"/>
              <a:ext cx="236553" cy="11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lnTo>
                    <a:pt x="0" y="21600"/>
                  </a:lnTo>
                  <a:lnTo>
                    <a:pt x="13279" y="21600"/>
                  </a:lnTo>
                  <a:lnTo>
                    <a:pt x="21600" y="0"/>
                  </a:lnTo>
                  <a:close/>
                </a:path>
              </a:pathLst>
            </a:custGeom>
            <a:solidFill>
              <a:srgbClr val="33CCCC"/>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538" name="Shape 4481"/>
            <p:cNvSpPr/>
            <p:nvPr/>
          </p:nvSpPr>
          <p:spPr>
            <a:xfrm>
              <a:off x="119850" y="3268"/>
              <a:ext cx="108813" cy="385642"/>
            </a:xfrm>
            <a:prstGeom prst="rect">
              <a:avLst/>
            </a:prstGeom>
            <a:solidFill>
              <a:srgbClr val="33CCCC"/>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539" name="Shape 4482"/>
            <p:cNvSpPr/>
            <p:nvPr/>
          </p:nvSpPr>
          <p:spPr>
            <a:xfrm>
              <a:off x="1577" y="112749"/>
              <a:ext cx="149818" cy="385642"/>
            </a:xfrm>
            <a:prstGeom prst="rect">
              <a:avLst/>
            </a:pr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540" name="Shape 4483"/>
            <p:cNvSpPr/>
            <p:nvPr/>
          </p:nvSpPr>
          <p:spPr>
            <a:xfrm>
              <a:off x="-1" y="-1"/>
              <a:ext cx="236553" cy="116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lnTo>
                    <a:pt x="0" y="21600"/>
                  </a:lnTo>
                  <a:lnTo>
                    <a:pt x="13279" y="21600"/>
                  </a:lnTo>
                  <a:lnTo>
                    <a:pt x="21600" y="0"/>
                  </a:lnTo>
                  <a:close/>
                </a:path>
              </a:pathLst>
            </a:cu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541" name="Shape 4484"/>
            <p:cNvSpPr/>
            <p:nvPr/>
          </p:nvSpPr>
          <p:spPr>
            <a:xfrm flipH="1">
              <a:off x="236542" y="8171"/>
              <a:ext cx="7" cy="377472"/>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542" name="Shape 4485"/>
            <p:cNvSpPr/>
            <p:nvPr/>
          </p:nvSpPr>
          <p:spPr>
            <a:xfrm flipH="1">
              <a:off x="151389" y="385637"/>
              <a:ext cx="85159" cy="112754"/>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543" name="Shape 4486"/>
            <p:cNvSpPr/>
            <p:nvPr/>
          </p:nvSpPr>
          <p:spPr>
            <a:xfrm>
              <a:off x="20500" y="163404"/>
              <a:ext cx="99352" cy="222236"/>
            </a:xfrm>
            <a:prstGeom prst="rect">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544" name="Shape 4487"/>
            <p:cNvSpPr/>
            <p:nvPr/>
          </p:nvSpPr>
          <p:spPr>
            <a:xfrm>
              <a:off x="34693" y="230400"/>
              <a:ext cx="75698" cy="78440"/>
            </a:xfrm>
            <a:prstGeom prst="rect">
              <a:avLst/>
            </a:prstGeom>
            <a:solidFill>
              <a:srgbClr val="FFFF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4554" name="Group 4497"/>
          <p:cNvGrpSpPr/>
          <p:nvPr/>
        </p:nvGrpSpPr>
        <p:grpSpPr>
          <a:xfrm>
            <a:off x="7924795" y="4706929"/>
            <a:ext cx="236554" cy="500077"/>
            <a:chOff x="0" y="-1"/>
            <a:chExt cx="236552" cy="500075"/>
          </a:xfrm>
        </p:grpSpPr>
        <p:sp>
          <p:nvSpPr>
            <p:cNvPr id="4546" name="Shape 4489"/>
            <p:cNvSpPr/>
            <p:nvPr/>
          </p:nvSpPr>
          <p:spPr>
            <a:xfrm>
              <a:off x="-1" y="384419"/>
              <a:ext cx="236553" cy="1156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lnTo>
                    <a:pt x="0" y="21600"/>
                  </a:lnTo>
                  <a:lnTo>
                    <a:pt x="13279" y="21600"/>
                  </a:lnTo>
                  <a:lnTo>
                    <a:pt x="21600" y="0"/>
                  </a:lnTo>
                  <a:close/>
                </a:path>
              </a:pathLst>
            </a:custGeom>
            <a:solidFill>
              <a:srgbClr val="33CCCC"/>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547" name="Shape 4490"/>
            <p:cNvSpPr/>
            <p:nvPr/>
          </p:nvSpPr>
          <p:spPr>
            <a:xfrm>
              <a:off x="119850" y="3258"/>
              <a:ext cx="108813" cy="384425"/>
            </a:xfrm>
            <a:prstGeom prst="rect">
              <a:avLst/>
            </a:prstGeom>
            <a:solidFill>
              <a:srgbClr val="33CCCC"/>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548" name="Shape 4491"/>
            <p:cNvSpPr/>
            <p:nvPr/>
          </p:nvSpPr>
          <p:spPr>
            <a:xfrm>
              <a:off x="1577" y="112393"/>
              <a:ext cx="149818" cy="384424"/>
            </a:xfrm>
            <a:prstGeom prst="rect">
              <a:avLst/>
            </a:pr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549" name="Shape 4492"/>
            <p:cNvSpPr/>
            <p:nvPr/>
          </p:nvSpPr>
          <p:spPr>
            <a:xfrm>
              <a:off x="-1" y="-2"/>
              <a:ext cx="236553" cy="115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lnTo>
                    <a:pt x="0" y="21600"/>
                  </a:lnTo>
                  <a:lnTo>
                    <a:pt x="13279" y="21600"/>
                  </a:lnTo>
                  <a:lnTo>
                    <a:pt x="21600" y="0"/>
                  </a:lnTo>
                  <a:close/>
                </a:path>
              </a:pathLst>
            </a:custGeom>
            <a:solidFill>
              <a:srgbClr val="33CCCC"/>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550" name="Shape 4493"/>
            <p:cNvSpPr/>
            <p:nvPr/>
          </p:nvSpPr>
          <p:spPr>
            <a:xfrm flipH="1">
              <a:off x="236542" y="8146"/>
              <a:ext cx="6" cy="376279"/>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551" name="Shape 4494"/>
            <p:cNvSpPr/>
            <p:nvPr/>
          </p:nvSpPr>
          <p:spPr>
            <a:xfrm flipH="1">
              <a:off x="151389" y="384419"/>
              <a:ext cx="85159" cy="112398"/>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552" name="Shape 4495"/>
            <p:cNvSpPr/>
            <p:nvPr/>
          </p:nvSpPr>
          <p:spPr>
            <a:xfrm>
              <a:off x="20500" y="162888"/>
              <a:ext cx="99352" cy="221532"/>
            </a:xfrm>
            <a:prstGeom prst="rect">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553" name="Shape 4496"/>
            <p:cNvSpPr/>
            <p:nvPr/>
          </p:nvSpPr>
          <p:spPr>
            <a:xfrm>
              <a:off x="34693" y="229672"/>
              <a:ext cx="75698" cy="78192"/>
            </a:xfrm>
            <a:prstGeom prst="rect">
              <a:avLst/>
            </a:prstGeom>
            <a:solidFill>
              <a:srgbClr val="FFFF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4555" name="Shape 4498"/>
          <p:cNvSpPr/>
          <p:nvPr/>
        </p:nvSpPr>
        <p:spPr>
          <a:xfrm flipV="1">
            <a:off x="7847647" y="4247196"/>
            <a:ext cx="6" cy="747718"/>
          </a:xfrm>
          <a:prstGeom prst="line">
            <a:avLst/>
          </a:prstGeom>
          <a:ln w="12700">
            <a:solidFill>
              <a:srgbClr val="000000"/>
            </a:solidFill>
          </a:ln>
        </p:spPr>
        <p:txBody>
          <a:bodyPr lIns="45718" tIns="45718" rIns="45718" bIns="45718"/>
          <a:lstStyle/>
          <a:p>
            <a:pPr/>
          </a:p>
        </p:txBody>
      </p:sp>
      <p:sp>
        <p:nvSpPr>
          <p:cNvPr id="4556" name="Shape 4499"/>
          <p:cNvSpPr/>
          <p:nvPr/>
        </p:nvSpPr>
        <p:spPr>
          <a:xfrm>
            <a:off x="7842884" y="4991733"/>
            <a:ext cx="117481" cy="6"/>
          </a:xfrm>
          <a:prstGeom prst="line">
            <a:avLst/>
          </a:prstGeom>
          <a:ln w="12700">
            <a:solidFill>
              <a:srgbClr val="000000"/>
            </a:solidFill>
          </a:ln>
        </p:spPr>
        <p:txBody>
          <a:bodyPr lIns="45718" tIns="45718" rIns="45718" bIns="45718"/>
          <a:lstStyle/>
          <a:p>
            <a:pPr/>
          </a:p>
        </p:txBody>
      </p:sp>
      <p:sp>
        <p:nvSpPr>
          <p:cNvPr id="4557" name="Shape 4500"/>
          <p:cNvSpPr/>
          <p:nvPr/>
        </p:nvSpPr>
        <p:spPr>
          <a:xfrm>
            <a:off x="7839709" y="4409121"/>
            <a:ext cx="101606" cy="5"/>
          </a:xfrm>
          <a:prstGeom prst="line">
            <a:avLst/>
          </a:prstGeom>
          <a:ln w="12700">
            <a:solidFill>
              <a:srgbClr val="000000"/>
            </a:solidFill>
          </a:ln>
        </p:spPr>
        <p:txBody>
          <a:bodyPr lIns="45718" tIns="45718" rIns="45718" bIns="45718"/>
          <a:lstStyle/>
          <a:p>
            <a:pPr/>
          </a:p>
        </p:txBody>
      </p:sp>
      <p:sp>
        <p:nvSpPr>
          <p:cNvPr id="4558" name="Shape 4501"/>
          <p:cNvSpPr/>
          <p:nvPr/>
        </p:nvSpPr>
        <p:spPr>
          <a:xfrm flipV="1">
            <a:off x="6388097" y="2081209"/>
            <a:ext cx="520705" cy="254005"/>
          </a:xfrm>
          <a:prstGeom prst="line">
            <a:avLst/>
          </a:prstGeom>
          <a:ln w="12700">
            <a:solidFill>
              <a:srgbClr val="000000"/>
            </a:solidFill>
          </a:ln>
        </p:spPr>
        <p:txBody>
          <a:bodyPr lIns="45718" tIns="45718" rIns="45718" bIns="45718"/>
          <a:lstStyle/>
          <a:p>
            <a:pPr/>
          </a:p>
        </p:txBody>
      </p:sp>
      <p:sp>
        <p:nvSpPr>
          <p:cNvPr id="4559" name="Shape 4502"/>
          <p:cNvSpPr/>
          <p:nvPr/>
        </p:nvSpPr>
        <p:spPr>
          <a:xfrm>
            <a:off x="7451724" y="2062158"/>
            <a:ext cx="552456" cy="254005"/>
          </a:xfrm>
          <a:prstGeom prst="line">
            <a:avLst/>
          </a:prstGeom>
          <a:ln w="12700">
            <a:solidFill>
              <a:srgbClr val="000000"/>
            </a:solidFill>
          </a:ln>
        </p:spPr>
        <p:txBody>
          <a:bodyPr lIns="45718" tIns="45718" rIns="45718" bIns="45718"/>
          <a:lstStyle/>
          <a:p>
            <a:pPr/>
          </a:p>
        </p:txBody>
      </p:sp>
      <p:sp>
        <p:nvSpPr>
          <p:cNvPr id="4560" name="Shape 4503"/>
          <p:cNvSpPr/>
          <p:nvPr/>
        </p:nvSpPr>
        <p:spPr>
          <a:xfrm flipH="1">
            <a:off x="8042274" y="2473324"/>
            <a:ext cx="273054" cy="833439"/>
          </a:xfrm>
          <a:prstGeom prst="line">
            <a:avLst/>
          </a:prstGeom>
          <a:ln w="12700">
            <a:solidFill>
              <a:srgbClr val="000000"/>
            </a:solidFill>
          </a:ln>
        </p:spPr>
        <p:txBody>
          <a:bodyPr lIns="45718" tIns="45718" rIns="45718" bIns="45718"/>
          <a:lstStyle/>
          <a:p>
            <a:pPr/>
          </a:p>
        </p:txBody>
      </p:sp>
      <p:sp>
        <p:nvSpPr>
          <p:cNvPr id="4561" name="Shape 4504"/>
          <p:cNvSpPr/>
          <p:nvPr/>
        </p:nvSpPr>
        <p:spPr>
          <a:xfrm>
            <a:off x="7165974" y="2198683"/>
            <a:ext cx="1" cy="528644"/>
          </a:xfrm>
          <a:prstGeom prst="line">
            <a:avLst/>
          </a:prstGeom>
          <a:ln w="12700">
            <a:solidFill>
              <a:srgbClr val="000000"/>
            </a:solidFill>
          </a:ln>
        </p:spPr>
        <p:txBody>
          <a:bodyPr lIns="45718" tIns="45718" rIns="45718" bIns="45718"/>
          <a:lstStyle/>
          <a:p>
            <a:pPr/>
          </a:p>
        </p:txBody>
      </p:sp>
      <p:sp>
        <p:nvSpPr>
          <p:cNvPr id="4562" name="Shape 4505"/>
          <p:cNvSpPr/>
          <p:nvPr/>
        </p:nvSpPr>
        <p:spPr>
          <a:xfrm>
            <a:off x="7194549" y="2990849"/>
            <a:ext cx="608018" cy="450855"/>
          </a:xfrm>
          <a:prstGeom prst="line">
            <a:avLst/>
          </a:prstGeom>
          <a:ln w="12700">
            <a:solidFill>
              <a:srgbClr val="000000"/>
            </a:solidFill>
          </a:ln>
        </p:spPr>
        <p:txBody>
          <a:bodyPr lIns="45718" tIns="45718" rIns="45718" bIns="45718"/>
          <a:lstStyle/>
          <a:p>
            <a:pPr/>
          </a:p>
        </p:txBody>
      </p:sp>
      <p:sp>
        <p:nvSpPr>
          <p:cNvPr id="4563" name="Shape 4506"/>
          <p:cNvSpPr/>
          <p:nvPr/>
        </p:nvSpPr>
        <p:spPr>
          <a:xfrm flipH="1">
            <a:off x="7718424" y="3560761"/>
            <a:ext cx="303219" cy="441331"/>
          </a:xfrm>
          <a:prstGeom prst="line">
            <a:avLst/>
          </a:prstGeom>
          <a:ln w="12700">
            <a:solidFill>
              <a:srgbClr val="000000"/>
            </a:solidFill>
          </a:ln>
        </p:spPr>
        <p:txBody>
          <a:bodyPr lIns="45718" tIns="45718" rIns="45718" bIns="45718"/>
          <a:lstStyle/>
          <a:p>
            <a:pPr/>
          </a:p>
        </p:txBody>
      </p:sp>
      <p:sp>
        <p:nvSpPr>
          <p:cNvPr id="4564" name="Shape 4507"/>
          <p:cNvSpPr/>
          <p:nvPr/>
        </p:nvSpPr>
        <p:spPr>
          <a:xfrm flipH="1">
            <a:off x="7459660" y="2433634"/>
            <a:ext cx="638181" cy="469906"/>
          </a:xfrm>
          <a:prstGeom prst="line">
            <a:avLst/>
          </a:prstGeom>
          <a:ln w="12700">
            <a:solidFill>
              <a:srgbClr val="000000"/>
            </a:solidFill>
          </a:ln>
        </p:spPr>
        <p:txBody>
          <a:bodyPr lIns="45718" tIns="45718" rIns="45718" bIns="45718"/>
          <a:lstStyle/>
          <a:p>
            <a:pPr/>
          </a:p>
        </p:txBody>
      </p:sp>
      <p:sp>
        <p:nvSpPr>
          <p:cNvPr id="4565" name="Shape 4508"/>
          <p:cNvSpPr/>
          <p:nvPr/>
        </p:nvSpPr>
        <p:spPr>
          <a:xfrm flipH="1">
            <a:off x="7470774" y="1749423"/>
            <a:ext cx="398469" cy="312744"/>
          </a:xfrm>
          <a:prstGeom prst="line">
            <a:avLst/>
          </a:prstGeom>
          <a:ln w="12700">
            <a:solidFill>
              <a:srgbClr val="000000"/>
            </a:solidFill>
          </a:ln>
        </p:spPr>
        <p:txBody>
          <a:bodyPr lIns="45718" tIns="45718" rIns="45718" bIns="45718"/>
          <a:lstStyle/>
          <a:p>
            <a:pPr/>
          </a:p>
        </p:txBody>
      </p:sp>
      <p:sp>
        <p:nvSpPr>
          <p:cNvPr id="4566" name="Shape 4509"/>
          <p:cNvSpPr/>
          <p:nvPr/>
        </p:nvSpPr>
        <p:spPr>
          <a:xfrm flipH="1">
            <a:off x="8286751" y="1963733"/>
            <a:ext cx="230191" cy="215905"/>
          </a:xfrm>
          <a:prstGeom prst="line">
            <a:avLst/>
          </a:prstGeom>
          <a:ln w="12700">
            <a:solidFill>
              <a:srgbClr val="000000"/>
            </a:solidFill>
          </a:ln>
        </p:spPr>
        <p:txBody>
          <a:bodyPr lIns="45718" tIns="45718" rIns="45718" bIns="45718"/>
          <a:lstStyle/>
          <a:p>
            <a:pPr/>
          </a:p>
        </p:txBody>
      </p:sp>
      <p:grpSp>
        <p:nvGrpSpPr>
          <p:cNvPr id="4580" name="Group 4523"/>
          <p:cNvGrpSpPr/>
          <p:nvPr/>
        </p:nvGrpSpPr>
        <p:grpSpPr>
          <a:xfrm>
            <a:off x="5797543" y="2198679"/>
            <a:ext cx="569925" cy="285763"/>
            <a:chOff x="-1" y="0"/>
            <a:chExt cx="569924" cy="285761"/>
          </a:xfrm>
        </p:grpSpPr>
        <p:sp>
          <p:nvSpPr>
            <p:cNvPr id="4567" name="Shape 4510"/>
            <p:cNvSpPr/>
            <p:nvPr/>
          </p:nvSpPr>
          <p:spPr>
            <a:xfrm>
              <a:off x="4749" y="127364"/>
              <a:ext cx="565175" cy="158397"/>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568" name="Shape 4511"/>
            <p:cNvSpPr/>
            <p:nvPr/>
          </p:nvSpPr>
          <p:spPr>
            <a:xfrm flipH="1">
              <a:off x="4749" y="114301"/>
              <a:ext cx="6" cy="97978"/>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569" name="Shape 4512"/>
            <p:cNvSpPr/>
            <p:nvPr/>
          </p:nvSpPr>
          <p:spPr>
            <a:xfrm>
              <a:off x="569916" y="114301"/>
              <a:ext cx="6" cy="97978"/>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570" name="Shape 4513"/>
            <p:cNvSpPr/>
            <p:nvPr/>
          </p:nvSpPr>
          <p:spPr>
            <a:xfrm>
              <a:off x="4750" y="114301"/>
              <a:ext cx="560423" cy="96345"/>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571" name="Shape 4514"/>
            <p:cNvSpPr/>
            <p:nvPr/>
          </p:nvSpPr>
          <p:spPr>
            <a:xfrm>
              <a:off x="-2" y="-1"/>
              <a:ext cx="565176" cy="184523"/>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575" name="Group 4518"/>
            <p:cNvGrpSpPr/>
            <p:nvPr/>
          </p:nvGrpSpPr>
          <p:grpSpPr>
            <a:xfrm>
              <a:off x="136144" y="40823"/>
              <a:ext cx="280218" cy="107782"/>
              <a:chOff x="-1" y="0"/>
              <a:chExt cx="280217" cy="107781"/>
            </a:xfrm>
          </p:grpSpPr>
          <p:sp>
            <p:nvSpPr>
              <p:cNvPr id="4572" name="Shape 4515"/>
              <p:cNvSpPr/>
              <p:nvPr/>
            </p:nvSpPr>
            <p:spPr>
              <a:xfrm flipV="1">
                <a:off x="-2" y="0"/>
                <a:ext cx="100079" cy="2205"/>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573" name="Shape 4516"/>
              <p:cNvSpPr/>
              <p:nvPr/>
            </p:nvSpPr>
            <p:spPr>
              <a:xfrm>
                <a:off x="192146" y="107776"/>
                <a:ext cx="88071"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574" name="Shape 4517"/>
              <p:cNvSpPr/>
              <p:nvPr/>
            </p:nvSpPr>
            <p:spPr>
              <a:xfrm>
                <a:off x="92068" y="2199"/>
                <a:ext cx="104082" cy="10558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579" name="Group 4522"/>
            <p:cNvGrpSpPr/>
            <p:nvPr/>
          </p:nvGrpSpPr>
          <p:grpSpPr>
            <a:xfrm>
              <a:off x="136144" y="39190"/>
              <a:ext cx="280218" cy="107782"/>
              <a:chOff x="-1" y="0"/>
              <a:chExt cx="280217" cy="107780"/>
            </a:xfrm>
          </p:grpSpPr>
          <p:sp>
            <p:nvSpPr>
              <p:cNvPr id="4576" name="Shape 4519"/>
              <p:cNvSpPr/>
              <p:nvPr/>
            </p:nvSpPr>
            <p:spPr>
              <a:xfrm>
                <a:off x="-2" y="105577"/>
                <a:ext cx="100079" cy="2205"/>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577" name="Shape 4520"/>
              <p:cNvSpPr/>
              <p:nvPr/>
            </p:nvSpPr>
            <p:spPr>
              <a:xfrm>
                <a:off x="192146" y="1270"/>
                <a:ext cx="88071"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578" name="Shape 4521"/>
              <p:cNvSpPr/>
              <p:nvPr/>
            </p:nvSpPr>
            <p:spPr>
              <a:xfrm flipV="1">
                <a:off x="92068" y="0"/>
                <a:ext cx="104082" cy="10558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nvGrpSpPr>
          <p:cNvPr id="4594" name="Group 4537"/>
          <p:cNvGrpSpPr/>
          <p:nvPr/>
        </p:nvGrpSpPr>
        <p:grpSpPr>
          <a:xfrm>
            <a:off x="6880220" y="1919279"/>
            <a:ext cx="571513" cy="285763"/>
            <a:chOff x="-1" y="0"/>
            <a:chExt cx="571512" cy="285761"/>
          </a:xfrm>
        </p:grpSpPr>
        <p:sp>
          <p:nvSpPr>
            <p:cNvPr id="4581" name="Shape 4524"/>
            <p:cNvSpPr/>
            <p:nvPr/>
          </p:nvSpPr>
          <p:spPr>
            <a:xfrm>
              <a:off x="4761" y="127364"/>
              <a:ext cx="566751" cy="158397"/>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582" name="Shape 4525"/>
            <p:cNvSpPr/>
            <p:nvPr/>
          </p:nvSpPr>
          <p:spPr>
            <a:xfrm flipH="1">
              <a:off x="4760" y="114301"/>
              <a:ext cx="7" cy="97978"/>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583" name="Shape 4526"/>
            <p:cNvSpPr/>
            <p:nvPr/>
          </p:nvSpPr>
          <p:spPr>
            <a:xfrm>
              <a:off x="571504" y="114301"/>
              <a:ext cx="6" cy="97978"/>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584" name="Shape 4527"/>
            <p:cNvSpPr/>
            <p:nvPr/>
          </p:nvSpPr>
          <p:spPr>
            <a:xfrm>
              <a:off x="4761" y="114301"/>
              <a:ext cx="561986" cy="96345"/>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585" name="Shape 4528"/>
            <p:cNvSpPr/>
            <p:nvPr/>
          </p:nvSpPr>
          <p:spPr>
            <a:xfrm>
              <a:off x="-2" y="-1"/>
              <a:ext cx="566747" cy="184523"/>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589" name="Group 4532"/>
            <p:cNvGrpSpPr/>
            <p:nvPr/>
          </p:nvGrpSpPr>
          <p:grpSpPr>
            <a:xfrm>
              <a:off x="136519" y="40823"/>
              <a:ext cx="281001" cy="107782"/>
              <a:chOff x="0" y="0"/>
              <a:chExt cx="281000" cy="107781"/>
            </a:xfrm>
          </p:grpSpPr>
          <p:sp>
            <p:nvSpPr>
              <p:cNvPr id="4586" name="Shape 4529"/>
              <p:cNvSpPr/>
              <p:nvPr/>
            </p:nvSpPr>
            <p:spPr>
              <a:xfrm flipV="1">
                <a:off x="-1" y="0"/>
                <a:ext cx="100360" cy="2205"/>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587" name="Shape 4530"/>
              <p:cNvSpPr/>
              <p:nvPr/>
            </p:nvSpPr>
            <p:spPr>
              <a:xfrm>
                <a:off x="192684" y="107776"/>
                <a:ext cx="88316"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588" name="Shape 4531"/>
              <p:cNvSpPr/>
              <p:nvPr/>
            </p:nvSpPr>
            <p:spPr>
              <a:xfrm>
                <a:off x="92326" y="2199"/>
                <a:ext cx="104374" cy="10558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593" name="Group 4536"/>
            <p:cNvGrpSpPr/>
            <p:nvPr/>
          </p:nvGrpSpPr>
          <p:grpSpPr>
            <a:xfrm>
              <a:off x="136519" y="39190"/>
              <a:ext cx="281001" cy="107782"/>
              <a:chOff x="0" y="0"/>
              <a:chExt cx="281000" cy="107781"/>
            </a:xfrm>
          </p:grpSpPr>
          <p:sp>
            <p:nvSpPr>
              <p:cNvPr id="4590" name="Shape 4533"/>
              <p:cNvSpPr/>
              <p:nvPr/>
            </p:nvSpPr>
            <p:spPr>
              <a:xfrm>
                <a:off x="-1" y="105577"/>
                <a:ext cx="100360" cy="2205"/>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591" name="Shape 4534"/>
              <p:cNvSpPr/>
              <p:nvPr/>
            </p:nvSpPr>
            <p:spPr>
              <a:xfrm>
                <a:off x="192684" y="1270"/>
                <a:ext cx="88316"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592" name="Shape 4535"/>
              <p:cNvSpPr/>
              <p:nvPr/>
            </p:nvSpPr>
            <p:spPr>
              <a:xfrm flipV="1">
                <a:off x="92326" y="0"/>
                <a:ext cx="104374" cy="10558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nvGrpSpPr>
          <p:cNvPr id="4608" name="Group 4551"/>
          <p:cNvGrpSpPr/>
          <p:nvPr/>
        </p:nvGrpSpPr>
        <p:grpSpPr>
          <a:xfrm>
            <a:off x="6900856" y="2724142"/>
            <a:ext cx="569926" cy="285762"/>
            <a:chOff x="0" y="-1"/>
            <a:chExt cx="569925" cy="285760"/>
          </a:xfrm>
        </p:grpSpPr>
        <p:sp>
          <p:nvSpPr>
            <p:cNvPr id="4595" name="Shape 4538"/>
            <p:cNvSpPr/>
            <p:nvPr/>
          </p:nvSpPr>
          <p:spPr>
            <a:xfrm>
              <a:off x="4750" y="127363"/>
              <a:ext cx="565174" cy="158397"/>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596" name="Shape 4539"/>
            <p:cNvSpPr/>
            <p:nvPr/>
          </p:nvSpPr>
          <p:spPr>
            <a:xfrm flipH="1">
              <a:off x="4750" y="114300"/>
              <a:ext cx="6" cy="97978"/>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597" name="Shape 4540"/>
            <p:cNvSpPr/>
            <p:nvPr/>
          </p:nvSpPr>
          <p:spPr>
            <a:xfrm>
              <a:off x="569919" y="114300"/>
              <a:ext cx="6" cy="97978"/>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598" name="Shape 4541"/>
            <p:cNvSpPr/>
            <p:nvPr/>
          </p:nvSpPr>
          <p:spPr>
            <a:xfrm>
              <a:off x="4750" y="114300"/>
              <a:ext cx="560425" cy="96345"/>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599" name="Shape 4542"/>
            <p:cNvSpPr/>
            <p:nvPr/>
          </p:nvSpPr>
          <p:spPr>
            <a:xfrm>
              <a:off x="-1" y="-2"/>
              <a:ext cx="565179" cy="184521"/>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603" name="Group 4546"/>
            <p:cNvGrpSpPr/>
            <p:nvPr/>
          </p:nvGrpSpPr>
          <p:grpSpPr>
            <a:xfrm>
              <a:off x="136145" y="40822"/>
              <a:ext cx="280219" cy="107781"/>
              <a:chOff x="0" y="0"/>
              <a:chExt cx="280218" cy="107779"/>
            </a:xfrm>
          </p:grpSpPr>
          <p:sp>
            <p:nvSpPr>
              <p:cNvPr id="4600" name="Shape 4543"/>
              <p:cNvSpPr/>
              <p:nvPr/>
            </p:nvSpPr>
            <p:spPr>
              <a:xfrm flipV="1">
                <a:off x="-1" y="0"/>
                <a:ext cx="100080" cy="2205"/>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01" name="Shape 4544"/>
              <p:cNvSpPr/>
              <p:nvPr/>
            </p:nvSpPr>
            <p:spPr>
              <a:xfrm>
                <a:off x="192147" y="107774"/>
                <a:ext cx="88071"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02" name="Shape 4545"/>
              <p:cNvSpPr/>
              <p:nvPr/>
            </p:nvSpPr>
            <p:spPr>
              <a:xfrm>
                <a:off x="92068" y="2199"/>
                <a:ext cx="104083" cy="105581"/>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607" name="Group 4550"/>
            <p:cNvGrpSpPr/>
            <p:nvPr/>
          </p:nvGrpSpPr>
          <p:grpSpPr>
            <a:xfrm>
              <a:off x="136145" y="39189"/>
              <a:ext cx="280219" cy="107783"/>
              <a:chOff x="0" y="0"/>
              <a:chExt cx="280218" cy="107781"/>
            </a:xfrm>
          </p:grpSpPr>
          <p:sp>
            <p:nvSpPr>
              <p:cNvPr id="4604" name="Shape 4547"/>
              <p:cNvSpPr/>
              <p:nvPr/>
            </p:nvSpPr>
            <p:spPr>
              <a:xfrm>
                <a:off x="-1" y="105578"/>
                <a:ext cx="100080" cy="2205"/>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05" name="Shape 4548"/>
              <p:cNvSpPr/>
              <p:nvPr/>
            </p:nvSpPr>
            <p:spPr>
              <a:xfrm>
                <a:off x="192147" y="1270"/>
                <a:ext cx="88071"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06" name="Shape 4549"/>
              <p:cNvSpPr/>
              <p:nvPr/>
            </p:nvSpPr>
            <p:spPr>
              <a:xfrm flipV="1">
                <a:off x="92068" y="0"/>
                <a:ext cx="104083" cy="10558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nvGrpSpPr>
          <p:cNvPr id="4622" name="Group 4565"/>
          <p:cNvGrpSpPr/>
          <p:nvPr/>
        </p:nvGrpSpPr>
        <p:grpSpPr>
          <a:xfrm>
            <a:off x="8004169" y="2174868"/>
            <a:ext cx="568339" cy="284177"/>
            <a:chOff x="0" y="0"/>
            <a:chExt cx="568338" cy="284176"/>
          </a:xfrm>
        </p:grpSpPr>
        <p:sp>
          <p:nvSpPr>
            <p:cNvPr id="4609" name="Shape 4552"/>
            <p:cNvSpPr/>
            <p:nvPr/>
          </p:nvSpPr>
          <p:spPr>
            <a:xfrm>
              <a:off x="4735" y="126657"/>
              <a:ext cx="563603" cy="157519"/>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610" name="Shape 4553"/>
            <p:cNvSpPr/>
            <p:nvPr/>
          </p:nvSpPr>
          <p:spPr>
            <a:xfrm flipH="1">
              <a:off x="4736" y="113667"/>
              <a:ext cx="6" cy="97433"/>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611" name="Shape 4554"/>
            <p:cNvSpPr/>
            <p:nvPr/>
          </p:nvSpPr>
          <p:spPr>
            <a:xfrm>
              <a:off x="568331" y="113667"/>
              <a:ext cx="5" cy="97433"/>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612" name="Shape 4555"/>
            <p:cNvSpPr/>
            <p:nvPr/>
          </p:nvSpPr>
          <p:spPr>
            <a:xfrm>
              <a:off x="4736" y="113666"/>
              <a:ext cx="558865" cy="95810"/>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613" name="Shape 4556"/>
            <p:cNvSpPr/>
            <p:nvPr/>
          </p:nvSpPr>
          <p:spPr>
            <a:xfrm>
              <a:off x="-1" y="-1"/>
              <a:ext cx="563601" cy="183498"/>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617" name="Group 4560"/>
            <p:cNvGrpSpPr/>
            <p:nvPr/>
          </p:nvGrpSpPr>
          <p:grpSpPr>
            <a:xfrm>
              <a:off x="135763" y="40591"/>
              <a:ext cx="279440" cy="107184"/>
              <a:chOff x="-1" y="0"/>
              <a:chExt cx="279439" cy="107182"/>
            </a:xfrm>
          </p:grpSpPr>
          <p:sp>
            <p:nvSpPr>
              <p:cNvPr id="4614" name="Shape 4557"/>
              <p:cNvSpPr/>
              <p:nvPr/>
            </p:nvSpPr>
            <p:spPr>
              <a:xfrm flipV="1">
                <a:off x="-2" y="-1"/>
                <a:ext cx="99802" cy="219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15" name="Shape 4558"/>
              <p:cNvSpPr/>
              <p:nvPr/>
            </p:nvSpPr>
            <p:spPr>
              <a:xfrm>
                <a:off x="191613" y="107176"/>
                <a:ext cx="87826"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16" name="Shape 4559"/>
              <p:cNvSpPr/>
              <p:nvPr/>
            </p:nvSpPr>
            <p:spPr>
              <a:xfrm>
                <a:off x="91813" y="2187"/>
                <a:ext cx="103793" cy="104995"/>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621" name="Group 4564"/>
            <p:cNvGrpSpPr/>
            <p:nvPr/>
          </p:nvGrpSpPr>
          <p:grpSpPr>
            <a:xfrm>
              <a:off x="135763" y="38967"/>
              <a:ext cx="279440" cy="107184"/>
              <a:chOff x="-1" y="0"/>
              <a:chExt cx="279439" cy="107182"/>
            </a:xfrm>
          </p:grpSpPr>
          <p:sp>
            <p:nvSpPr>
              <p:cNvPr id="4618" name="Shape 4561"/>
              <p:cNvSpPr/>
              <p:nvPr/>
            </p:nvSpPr>
            <p:spPr>
              <a:xfrm>
                <a:off x="-2" y="104989"/>
                <a:ext cx="99802" cy="219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19" name="Shape 4562"/>
              <p:cNvSpPr/>
              <p:nvPr/>
            </p:nvSpPr>
            <p:spPr>
              <a:xfrm>
                <a:off x="191613" y="1270"/>
                <a:ext cx="87826"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20" name="Shape 4563"/>
              <p:cNvSpPr/>
              <p:nvPr/>
            </p:nvSpPr>
            <p:spPr>
              <a:xfrm flipV="1">
                <a:off x="91813" y="-1"/>
                <a:ext cx="103793" cy="10499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nvGrpSpPr>
          <p:cNvPr id="4636" name="Group 4579"/>
          <p:cNvGrpSpPr/>
          <p:nvPr/>
        </p:nvGrpSpPr>
        <p:grpSpPr>
          <a:xfrm>
            <a:off x="7783506" y="3271829"/>
            <a:ext cx="569926" cy="284178"/>
            <a:chOff x="0" y="-1"/>
            <a:chExt cx="569924" cy="284176"/>
          </a:xfrm>
        </p:grpSpPr>
        <p:sp>
          <p:nvSpPr>
            <p:cNvPr id="4623" name="Shape 4566"/>
            <p:cNvSpPr/>
            <p:nvPr/>
          </p:nvSpPr>
          <p:spPr>
            <a:xfrm>
              <a:off x="4750" y="126657"/>
              <a:ext cx="565174" cy="157519"/>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624" name="Shape 4567"/>
            <p:cNvSpPr/>
            <p:nvPr/>
          </p:nvSpPr>
          <p:spPr>
            <a:xfrm flipH="1">
              <a:off x="4750" y="113667"/>
              <a:ext cx="6" cy="97433"/>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625" name="Shape 4568"/>
            <p:cNvSpPr/>
            <p:nvPr/>
          </p:nvSpPr>
          <p:spPr>
            <a:xfrm>
              <a:off x="569919" y="113667"/>
              <a:ext cx="5" cy="97433"/>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626" name="Shape 4569"/>
            <p:cNvSpPr/>
            <p:nvPr/>
          </p:nvSpPr>
          <p:spPr>
            <a:xfrm>
              <a:off x="4750" y="113666"/>
              <a:ext cx="560425" cy="95810"/>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627" name="Shape 4570"/>
            <p:cNvSpPr/>
            <p:nvPr/>
          </p:nvSpPr>
          <p:spPr>
            <a:xfrm>
              <a:off x="-1" y="-2"/>
              <a:ext cx="565179" cy="183502"/>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631" name="Group 4574"/>
            <p:cNvGrpSpPr/>
            <p:nvPr/>
          </p:nvGrpSpPr>
          <p:grpSpPr>
            <a:xfrm>
              <a:off x="136145" y="40591"/>
              <a:ext cx="280219" cy="107186"/>
              <a:chOff x="0" y="0"/>
              <a:chExt cx="280218" cy="107184"/>
            </a:xfrm>
          </p:grpSpPr>
          <p:sp>
            <p:nvSpPr>
              <p:cNvPr id="4628" name="Shape 4571"/>
              <p:cNvSpPr/>
              <p:nvPr/>
            </p:nvSpPr>
            <p:spPr>
              <a:xfrm flipV="1">
                <a:off x="-1" y="-1"/>
                <a:ext cx="100080" cy="219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29" name="Shape 4572"/>
              <p:cNvSpPr/>
              <p:nvPr/>
            </p:nvSpPr>
            <p:spPr>
              <a:xfrm>
                <a:off x="192147" y="107178"/>
                <a:ext cx="88071"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30" name="Shape 4573"/>
              <p:cNvSpPr/>
              <p:nvPr/>
            </p:nvSpPr>
            <p:spPr>
              <a:xfrm>
                <a:off x="92068" y="2187"/>
                <a:ext cx="104083" cy="10499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635" name="Group 4578"/>
            <p:cNvGrpSpPr/>
            <p:nvPr/>
          </p:nvGrpSpPr>
          <p:grpSpPr>
            <a:xfrm>
              <a:off x="136145" y="38972"/>
              <a:ext cx="280219" cy="107181"/>
              <a:chOff x="0" y="0"/>
              <a:chExt cx="280218" cy="107179"/>
            </a:xfrm>
          </p:grpSpPr>
          <p:sp>
            <p:nvSpPr>
              <p:cNvPr id="4632" name="Shape 4575"/>
              <p:cNvSpPr/>
              <p:nvPr/>
            </p:nvSpPr>
            <p:spPr>
              <a:xfrm>
                <a:off x="-1" y="104988"/>
                <a:ext cx="100080" cy="219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33" name="Shape 4576"/>
              <p:cNvSpPr/>
              <p:nvPr/>
            </p:nvSpPr>
            <p:spPr>
              <a:xfrm>
                <a:off x="192147" y="1270"/>
                <a:ext cx="88071"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34" name="Shape 4577"/>
              <p:cNvSpPr/>
              <p:nvPr/>
            </p:nvSpPr>
            <p:spPr>
              <a:xfrm flipV="1">
                <a:off x="92068" y="0"/>
                <a:ext cx="104083" cy="10499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nvGrpSpPr>
          <p:cNvPr id="4650" name="Group 4593"/>
          <p:cNvGrpSpPr/>
          <p:nvPr/>
        </p:nvGrpSpPr>
        <p:grpSpPr>
          <a:xfrm>
            <a:off x="7404094" y="3986206"/>
            <a:ext cx="569927" cy="287350"/>
            <a:chOff x="-1" y="-1"/>
            <a:chExt cx="569926" cy="287348"/>
          </a:xfrm>
        </p:grpSpPr>
        <p:sp>
          <p:nvSpPr>
            <p:cNvPr id="4637" name="Shape 4580"/>
            <p:cNvSpPr/>
            <p:nvPr/>
          </p:nvSpPr>
          <p:spPr>
            <a:xfrm>
              <a:off x="4748" y="128071"/>
              <a:ext cx="565178" cy="159277"/>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638" name="Shape 4581"/>
            <p:cNvSpPr/>
            <p:nvPr/>
          </p:nvSpPr>
          <p:spPr>
            <a:xfrm flipH="1">
              <a:off x="4749" y="114936"/>
              <a:ext cx="6" cy="98521"/>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639" name="Shape 4582"/>
            <p:cNvSpPr/>
            <p:nvPr/>
          </p:nvSpPr>
          <p:spPr>
            <a:xfrm>
              <a:off x="569918" y="114936"/>
              <a:ext cx="6" cy="98521"/>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640" name="Shape 4583"/>
            <p:cNvSpPr/>
            <p:nvPr/>
          </p:nvSpPr>
          <p:spPr>
            <a:xfrm>
              <a:off x="4750" y="114936"/>
              <a:ext cx="560424" cy="96879"/>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641" name="Shape 4584"/>
            <p:cNvSpPr/>
            <p:nvPr/>
          </p:nvSpPr>
          <p:spPr>
            <a:xfrm>
              <a:off x="-2" y="-2"/>
              <a:ext cx="565177" cy="185545"/>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645" name="Group 4588"/>
            <p:cNvGrpSpPr/>
            <p:nvPr/>
          </p:nvGrpSpPr>
          <p:grpSpPr>
            <a:xfrm>
              <a:off x="136144" y="41049"/>
              <a:ext cx="280218" cy="108379"/>
              <a:chOff x="0" y="0"/>
              <a:chExt cx="280217" cy="108378"/>
            </a:xfrm>
          </p:grpSpPr>
          <p:sp>
            <p:nvSpPr>
              <p:cNvPr id="4642" name="Shape 4585"/>
              <p:cNvSpPr/>
              <p:nvPr/>
            </p:nvSpPr>
            <p:spPr>
              <a:xfrm flipV="1">
                <a:off x="-1" y="0"/>
                <a:ext cx="100079" cy="221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43" name="Shape 4586"/>
              <p:cNvSpPr/>
              <p:nvPr/>
            </p:nvSpPr>
            <p:spPr>
              <a:xfrm>
                <a:off x="192146" y="108373"/>
                <a:ext cx="88071"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44" name="Shape 4587"/>
              <p:cNvSpPr/>
              <p:nvPr/>
            </p:nvSpPr>
            <p:spPr>
              <a:xfrm>
                <a:off x="92068" y="2211"/>
                <a:ext cx="104082" cy="10616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649" name="Group 4592"/>
            <p:cNvGrpSpPr/>
            <p:nvPr/>
          </p:nvGrpSpPr>
          <p:grpSpPr>
            <a:xfrm>
              <a:off x="136141" y="39407"/>
              <a:ext cx="280221" cy="108378"/>
              <a:chOff x="-1" y="0"/>
              <a:chExt cx="280220" cy="108377"/>
            </a:xfrm>
          </p:grpSpPr>
          <p:sp>
            <p:nvSpPr>
              <p:cNvPr id="4646" name="Shape 4589"/>
              <p:cNvSpPr/>
              <p:nvPr/>
            </p:nvSpPr>
            <p:spPr>
              <a:xfrm>
                <a:off x="-2" y="106160"/>
                <a:ext cx="100080" cy="221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47" name="Shape 4590"/>
              <p:cNvSpPr/>
              <p:nvPr/>
            </p:nvSpPr>
            <p:spPr>
              <a:xfrm>
                <a:off x="192149" y="1269"/>
                <a:ext cx="88071"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48" name="Shape 4591"/>
              <p:cNvSpPr/>
              <p:nvPr/>
            </p:nvSpPr>
            <p:spPr>
              <a:xfrm flipV="1">
                <a:off x="92071" y="0"/>
                <a:ext cx="104082" cy="10616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nvGrpSpPr>
          <p:cNvPr id="4664" name="Group 4607"/>
          <p:cNvGrpSpPr/>
          <p:nvPr/>
        </p:nvGrpSpPr>
        <p:grpSpPr>
          <a:xfrm>
            <a:off x="6710356" y="4584690"/>
            <a:ext cx="569926" cy="284178"/>
            <a:chOff x="0" y="0"/>
            <a:chExt cx="569924" cy="284176"/>
          </a:xfrm>
        </p:grpSpPr>
        <p:sp>
          <p:nvSpPr>
            <p:cNvPr id="4651" name="Shape 4594"/>
            <p:cNvSpPr/>
            <p:nvPr/>
          </p:nvSpPr>
          <p:spPr>
            <a:xfrm>
              <a:off x="4750" y="126657"/>
              <a:ext cx="565174" cy="157519"/>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652" name="Shape 4595"/>
            <p:cNvSpPr/>
            <p:nvPr/>
          </p:nvSpPr>
          <p:spPr>
            <a:xfrm flipH="1">
              <a:off x="4750" y="113667"/>
              <a:ext cx="6" cy="97433"/>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653" name="Shape 4596"/>
            <p:cNvSpPr/>
            <p:nvPr/>
          </p:nvSpPr>
          <p:spPr>
            <a:xfrm>
              <a:off x="569919" y="113667"/>
              <a:ext cx="5" cy="97433"/>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654" name="Shape 4597"/>
            <p:cNvSpPr/>
            <p:nvPr/>
          </p:nvSpPr>
          <p:spPr>
            <a:xfrm>
              <a:off x="4750" y="113666"/>
              <a:ext cx="560425" cy="95810"/>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655" name="Shape 4598"/>
            <p:cNvSpPr/>
            <p:nvPr/>
          </p:nvSpPr>
          <p:spPr>
            <a:xfrm>
              <a:off x="-1" y="-1"/>
              <a:ext cx="565179" cy="183499"/>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659" name="Group 4602"/>
            <p:cNvGrpSpPr/>
            <p:nvPr/>
          </p:nvGrpSpPr>
          <p:grpSpPr>
            <a:xfrm>
              <a:off x="136145" y="40591"/>
              <a:ext cx="280219" cy="107186"/>
              <a:chOff x="0" y="0"/>
              <a:chExt cx="280218" cy="107185"/>
            </a:xfrm>
          </p:grpSpPr>
          <p:sp>
            <p:nvSpPr>
              <p:cNvPr id="4656" name="Shape 4599"/>
              <p:cNvSpPr/>
              <p:nvPr/>
            </p:nvSpPr>
            <p:spPr>
              <a:xfrm flipV="1">
                <a:off x="-1" y="-1"/>
                <a:ext cx="100080" cy="219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57" name="Shape 4600"/>
              <p:cNvSpPr/>
              <p:nvPr/>
            </p:nvSpPr>
            <p:spPr>
              <a:xfrm>
                <a:off x="192147" y="107179"/>
                <a:ext cx="88071"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58" name="Shape 4601"/>
              <p:cNvSpPr/>
              <p:nvPr/>
            </p:nvSpPr>
            <p:spPr>
              <a:xfrm>
                <a:off x="92068" y="2187"/>
                <a:ext cx="104083" cy="10499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663" name="Group 4606"/>
            <p:cNvGrpSpPr/>
            <p:nvPr/>
          </p:nvGrpSpPr>
          <p:grpSpPr>
            <a:xfrm>
              <a:off x="136145" y="38972"/>
              <a:ext cx="280219" cy="107181"/>
              <a:chOff x="0" y="0"/>
              <a:chExt cx="280218" cy="107179"/>
            </a:xfrm>
          </p:grpSpPr>
          <p:sp>
            <p:nvSpPr>
              <p:cNvPr id="4660" name="Shape 4603"/>
              <p:cNvSpPr/>
              <p:nvPr/>
            </p:nvSpPr>
            <p:spPr>
              <a:xfrm>
                <a:off x="-1" y="104988"/>
                <a:ext cx="100080" cy="219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61" name="Shape 4604"/>
              <p:cNvSpPr/>
              <p:nvPr/>
            </p:nvSpPr>
            <p:spPr>
              <a:xfrm>
                <a:off x="192147" y="1270"/>
                <a:ext cx="88071"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62" name="Shape 4605"/>
              <p:cNvSpPr/>
              <p:nvPr/>
            </p:nvSpPr>
            <p:spPr>
              <a:xfrm flipV="1">
                <a:off x="92068" y="0"/>
                <a:ext cx="104083" cy="10499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nvGrpSpPr>
          <p:cNvPr id="4678" name="Group 4621"/>
          <p:cNvGrpSpPr/>
          <p:nvPr/>
        </p:nvGrpSpPr>
        <p:grpSpPr>
          <a:xfrm>
            <a:off x="5797543" y="4124315"/>
            <a:ext cx="569925" cy="284178"/>
            <a:chOff x="-1" y="0"/>
            <a:chExt cx="569924" cy="284176"/>
          </a:xfrm>
        </p:grpSpPr>
        <p:sp>
          <p:nvSpPr>
            <p:cNvPr id="4665" name="Shape 4608"/>
            <p:cNvSpPr/>
            <p:nvPr/>
          </p:nvSpPr>
          <p:spPr>
            <a:xfrm>
              <a:off x="4749" y="126657"/>
              <a:ext cx="565175" cy="157519"/>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666" name="Shape 4609"/>
            <p:cNvSpPr/>
            <p:nvPr/>
          </p:nvSpPr>
          <p:spPr>
            <a:xfrm flipH="1">
              <a:off x="4749" y="113667"/>
              <a:ext cx="6" cy="97433"/>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667" name="Shape 4610"/>
            <p:cNvSpPr/>
            <p:nvPr/>
          </p:nvSpPr>
          <p:spPr>
            <a:xfrm>
              <a:off x="569916" y="113667"/>
              <a:ext cx="6" cy="97433"/>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668" name="Shape 4611"/>
            <p:cNvSpPr/>
            <p:nvPr/>
          </p:nvSpPr>
          <p:spPr>
            <a:xfrm>
              <a:off x="4750" y="113666"/>
              <a:ext cx="560423" cy="95810"/>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669" name="Shape 4612"/>
            <p:cNvSpPr/>
            <p:nvPr/>
          </p:nvSpPr>
          <p:spPr>
            <a:xfrm>
              <a:off x="-2" y="-1"/>
              <a:ext cx="565176" cy="183499"/>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673" name="Group 4616"/>
            <p:cNvGrpSpPr/>
            <p:nvPr/>
          </p:nvGrpSpPr>
          <p:grpSpPr>
            <a:xfrm>
              <a:off x="136144" y="40591"/>
              <a:ext cx="280218" cy="107186"/>
              <a:chOff x="-1" y="0"/>
              <a:chExt cx="280217" cy="107185"/>
            </a:xfrm>
          </p:grpSpPr>
          <p:sp>
            <p:nvSpPr>
              <p:cNvPr id="4670" name="Shape 4613"/>
              <p:cNvSpPr/>
              <p:nvPr/>
            </p:nvSpPr>
            <p:spPr>
              <a:xfrm flipV="1">
                <a:off x="-2" y="-1"/>
                <a:ext cx="100079" cy="219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71" name="Shape 4614"/>
              <p:cNvSpPr/>
              <p:nvPr/>
            </p:nvSpPr>
            <p:spPr>
              <a:xfrm>
                <a:off x="192146" y="107179"/>
                <a:ext cx="88071"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72" name="Shape 4615"/>
              <p:cNvSpPr/>
              <p:nvPr/>
            </p:nvSpPr>
            <p:spPr>
              <a:xfrm>
                <a:off x="92068" y="2187"/>
                <a:ext cx="104082" cy="10499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677" name="Group 4620"/>
            <p:cNvGrpSpPr/>
            <p:nvPr/>
          </p:nvGrpSpPr>
          <p:grpSpPr>
            <a:xfrm>
              <a:off x="136144" y="38972"/>
              <a:ext cx="280218" cy="107181"/>
              <a:chOff x="-1" y="0"/>
              <a:chExt cx="280217" cy="107179"/>
            </a:xfrm>
          </p:grpSpPr>
          <p:sp>
            <p:nvSpPr>
              <p:cNvPr id="4674" name="Shape 4617"/>
              <p:cNvSpPr/>
              <p:nvPr/>
            </p:nvSpPr>
            <p:spPr>
              <a:xfrm>
                <a:off x="-2" y="104988"/>
                <a:ext cx="100079" cy="219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75" name="Shape 4618"/>
              <p:cNvSpPr/>
              <p:nvPr/>
            </p:nvSpPr>
            <p:spPr>
              <a:xfrm>
                <a:off x="192146" y="1270"/>
                <a:ext cx="88071"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676" name="Shape 4619"/>
              <p:cNvSpPr/>
              <p:nvPr/>
            </p:nvSpPr>
            <p:spPr>
              <a:xfrm flipV="1">
                <a:off x="92068" y="0"/>
                <a:ext cx="104082" cy="10499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sp>
        <p:nvSpPr>
          <p:cNvPr id="4679" name="Shape 4622"/>
          <p:cNvSpPr/>
          <p:nvPr/>
        </p:nvSpPr>
        <p:spPr>
          <a:xfrm>
            <a:off x="5124446" y="1933574"/>
            <a:ext cx="3038480" cy="31146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912" y="132"/>
                </a:lnTo>
                <a:lnTo>
                  <a:pt x="4808" y="2180"/>
                </a:lnTo>
                <a:lnTo>
                  <a:pt x="8667" y="2246"/>
                </a:lnTo>
                <a:lnTo>
                  <a:pt x="12256" y="528"/>
                </a:lnTo>
                <a:lnTo>
                  <a:pt x="14964" y="528"/>
                </a:lnTo>
                <a:lnTo>
                  <a:pt x="14964" y="6473"/>
                </a:lnTo>
                <a:lnTo>
                  <a:pt x="21329" y="10899"/>
                </a:lnTo>
                <a:lnTo>
                  <a:pt x="18756" y="14532"/>
                </a:lnTo>
                <a:lnTo>
                  <a:pt x="18756" y="21402"/>
                </a:lnTo>
                <a:lnTo>
                  <a:pt x="21600" y="21600"/>
                </a:lnTo>
              </a:path>
            </a:pathLst>
          </a:custGeom>
          <a:ln w="57150">
            <a:solidFill>
              <a:schemeClr val="accent2"/>
            </a:solidFill>
            <a:headEnd type="triangle"/>
            <a:tailEnd type="triangle"/>
          </a:ln>
        </p:spPr>
        <p:txBody>
          <a:bodyPr lIns="45718" tIns="45718" rIns="45718" bIns="45718" anchor="ctr"/>
          <a:lstStyle/>
          <a:p>
            <a:pPr>
              <a:defRPr>
                <a:latin typeface="Arial"/>
                <a:ea typeface="Arial"/>
                <a:cs typeface="Arial"/>
                <a:sym typeface="Arial"/>
              </a:defRPr>
            </a:pPr>
          </a:p>
        </p:txBody>
      </p:sp>
      <p:sp>
        <p:nvSpPr>
          <p:cNvPr id="4680" name="Shape 4623"/>
          <p:cNvSpPr/>
          <p:nvPr/>
        </p:nvSpPr>
        <p:spPr>
          <a:xfrm>
            <a:off x="5991223" y="2152650"/>
            <a:ext cx="1924053" cy="2990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048"/>
                </a:moveTo>
                <a:lnTo>
                  <a:pt x="0" y="2614"/>
                </a:lnTo>
                <a:lnTo>
                  <a:pt x="2780" y="2614"/>
                </a:lnTo>
                <a:lnTo>
                  <a:pt x="10907" y="0"/>
                </a:lnTo>
                <a:lnTo>
                  <a:pt x="12725" y="0"/>
                </a:lnTo>
                <a:lnTo>
                  <a:pt x="12725" y="6397"/>
                </a:lnTo>
                <a:lnTo>
                  <a:pt x="21600" y="10456"/>
                </a:lnTo>
                <a:lnTo>
                  <a:pt x="12832" y="19124"/>
                </a:lnTo>
                <a:lnTo>
                  <a:pt x="12832" y="21600"/>
                </a:lnTo>
              </a:path>
            </a:pathLst>
          </a:custGeom>
          <a:ln w="57150">
            <a:solidFill>
              <a:srgbClr val="FF0000"/>
            </a:solidFill>
            <a:headEnd type="triangle"/>
            <a:tailEnd type="triangle"/>
          </a:ln>
        </p:spPr>
        <p:txBody>
          <a:bodyPr lIns="45718" tIns="45718" rIns="45718" bIns="45718" anchor="ctr"/>
          <a:lstStyle/>
          <a:p>
            <a:pPr>
              <a:defRPr>
                <a:latin typeface="Arial"/>
                <a:ea typeface="Arial"/>
                <a:cs typeface="Arial"/>
                <a:sym typeface="Arial"/>
              </a:defRPr>
            </a:pPr>
          </a:p>
        </p:txBody>
      </p:sp>
      <p:sp>
        <p:nvSpPr>
          <p:cNvPr id="4681" name="Shape 4624"/>
          <p:cNvSpPr/>
          <p:nvPr/>
        </p:nvSpPr>
        <p:spPr>
          <a:xfrm>
            <a:off x="6080124" y="4416422"/>
            <a:ext cx="1590" cy="252416"/>
          </a:xfrm>
          <a:prstGeom prst="line">
            <a:avLst/>
          </a:prstGeom>
          <a:ln w="12700">
            <a:solidFill>
              <a:srgbClr val="000000"/>
            </a:solidFill>
          </a:ln>
        </p:spPr>
        <p:txBody>
          <a:bodyPr lIns="45718" tIns="45718" rIns="45718" bIns="45718"/>
          <a:lstStyle/>
          <a:p>
            <a:pP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3" name="Shape 4626"/>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684" name="Shape 4627"/>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685" name="Shape 4628"/>
          <p:cNvSpPr txBox="1"/>
          <p:nvPr>
            <p:ph type="title" idx="4294967295"/>
          </p:nvPr>
        </p:nvSpPr>
        <p:spPr>
          <a:xfrm>
            <a:off x="439736" y="227012"/>
            <a:ext cx="8462965" cy="1143001"/>
          </a:xfrm>
          <a:prstGeom prst="rect">
            <a:avLst/>
          </a:prstGeom>
        </p:spPr>
        <p:txBody>
          <a:bodyPr/>
          <a:lstStyle/>
          <a:p>
            <a:pPr/>
            <a:r>
              <a:t>Circuit Switching: FDM and TDM</a:t>
            </a:r>
          </a:p>
        </p:txBody>
      </p:sp>
      <p:grpSp>
        <p:nvGrpSpPr>
          <p:cNvPr id="4693" name="Group 4636"/>
          <p:cNvGrpSpPr/>
          <p:nvPr/>
        </p:nvGrpSpPr>
        <p:grpSpPr>
          <a:xfrm>
            <a:off x="393696" y="1585908"/>
            <a:ext cx="7239016" cy="2339345"/>
            <a:chOff x="0" y="0"/>
            <a:chExt cx="7239015" cy="2339344"/>
          </a:xfrm>
        </p:grpSpPr>
        <p:sp>
          <p:nvSpPr>
            <p:cNvPr id="4686" name="Shape 4629"/>
            <p:cNvSpPr txBox="1"/>
            <p:nvPr/>
          </p:nvSpPr>
          <p:spPr>
            <a:xfrm>
              <a:off x="-1" y="0"/>
              <a:ext cx="561337"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latin typeface="Gill Sans MT"/>
                  <a:ea typeface="Gill Sans MT"/>
                  <a:cs typeface="Gill Sans MT"/>
                  <a:sym typeface="Gill Sans MT"/>
                </a:defRPr>
              </a:lvl1pPr>
            </a:lstStyle>
            <a:p>
              <a:pPr/>
              <a:r>
                <a:t>FDM</a:t>
              </a:r>
            </a:p>
          </p:txBody>
        </p:sp>
        <p:grpSp>
          <p:nvGrpSpPr>
            <p:cNvPr id="4692" name="Group 4635"/>
            <p:cNvGrpSpPr/>
            <p:nvPr/>
          </p:nvGrpSpPr>
          <p:grpSpPr>
            <a:xfrm>
              <a:off x="685797" y="611189"/>
              <a:ext cx="6553218" cy="1728156"/>
              <a:chOff x="0" y="0"/>
              <a:chExt cx="6553217" cy="1728155"/>
            </a:xfrm>
          </p:grpSpPr>
          <p:sp>
            <p:nvSpPr>
              <p:cNvPr id="4687" name="Shape 4630"/>
              <p:cNvSpPr/>
              <p:nvPr/>
            </p:nvSpPr>
            <p:spPr>
              <a:xfrm flipV="1">
                <a:off x="1600202" y="-1"/>
                <a:ext cx="5" cy="1295412"/>
              </a:xfrm>
              <a:prstGeom prst="line">
                <a:avLst/>
              </a:prstGeom>
              <a:noFill/>
              <a:ln w="38100"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4688" name="Shape 4631"/>
              <p:cNvSpPr txBox="1"/>
              <p:nvPr/>
            </p:nvSpPr>
            <p:spPr>
              <a:xfrm>
                <a:off x="-1" y="457199"/>
                <a:ext cx="1009384"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latin typeface="Gill Sans MT"/>
                    <a:ea typeface="Gill Sans MT"/>
                    <a:cs typeface="Gill Sans MT"/>
                    <a:sym typeface="Gill Sans MT"/>
                  </a:defRPr>
                </a:lvl1pPr>
              </a:lstStyle>
              <a:p>
                <a:pPr/>
                <a:r>
                  <a:t>frequency</a:t>
                </a:r>
              </a:p>
            </p:txBody>
          </p:sp>
          <p:sp>
            <p:nvSpPr>
              <p:cNvPr id="4689" name="Shape 4632"/>
              <p:cNvSpPr/>
              <p:nvPr/>
            </p:nvSpPr>
            <p:spPr>
              <a:xfrm>
                <a:off x="1600203" y="1295405"/>
                <a:ext cx="4953014" cy="6"/>
              </a:xfrm>
              <a:prstGeom prst="line">
                <a:avLst/>
              </a:prstGeom>
              <a:noFill/>
              <a:ln w="38100"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4690" name="Shape 4633"/>
              <p:cNvSpPr txBox="1"/>
              <p:nvPr/>
            </p:nvSpPr>
            <p:spPr>
              <a:xfrm>
                <a:off x="3695705" y="1370018"/>
                <a:ext cx="516131"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latin typeface="Gill Sans MT"/>
                    <a:ea typeface="Gill Sans MT"/>
                    <a:cs typeface="Gill Sans MT"/>
                    <a:sym typeface="Gill Sans MT"/>
                  </a:defRPr>
                </a:lvl1pPr>
              </a:lstStyle>
              <a:p>
                <a:pPr/>
                <a:r>
                  <a:t>time</a:t>
                </a:r>
              </a:p>
            </p:txBody>
          </p:sp>
          <p:sp>
            <p:nvSpPr>
              <p:cNvPr id="4691" name="Shape 4634"/>
              <p:cNvSpPr/>
              <p:nvPr/>
            </p:nvSpPr>
            <p:spPr>
              <a:xfrm>
                <a:off x="1676403" y="304799"/>
                <a:ext cx="4572014" cy="914409"/>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sp>
        <p:nvSpPr>
          <p:cNvPr id="4694" name="Shape 4637"/>
          <p:cNvSpPr/>
          <p:nvPr/>
        </p:nvSpPr>
        <p:spPr>
          <a:xfrm>
            <a:off x="2743199" y="2514600"/>
            <a:ext cx="4572002" cy="228600"/>
          </a:xfrm>
          <a:prstGeom prst="rect">
            <a:avLst/>
          </a:prstGeom>
          <a:solidFill>
            <a:srgbClr val="3366FF"/>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695" name="Shape 4638"/>
          <p:cNvSpPr/>
          <p:nvPr/>
        </p:nvSpPr>
        <p:spPr>
          <a:xfrm>
            <a:off x="2743199" y="2743200"/>
            <a:ext cx="4572002" cy="228600"/>
          </a:xfrm>
          <a:prstGeom prst="rect">
            <a:avLst/>
          </a:prstGeom>
          <a:solidFill>
            <a:srgbClr val="99CC00"/>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696" name="Shape 4639"/>
          <p:cNvSpPr/>
          <p:nvPr/>
        </p:nvSpPr>
        <p:spPr>
          <a:xfrm>
            <a:off x="2743199" y="2971800"/>
            <a:ext cx="4572002" cy="228600"/>
          </a:xfrm>
          <a:prstGeom prst="rect">
            <a:avLst/>
          </a:prstGeom>
          <a:solidFill>
            <a:srgbClr val="FFCC00"/>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697" name="Shape 4640"/>
          <p:cNvSpPr/>
          <p:nvPr/>
        </p:nvSpPr>
        <p:spPr>
          <a:xfrm>
            <a:off x="2743199" y="3200400"/>
            <a:ext cx="4572002" cy="228600"/>
          </a:xfrm>
          <a:prstGeom prst="rect">
            <a:avLst/>
          </a:prstGeom>
          <a:solidFill>
            <a:srgbClr val="FF00FF"/>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grpSp>
        <p:nvGrpSpPr>
          <p:cNvPr id="4704" name="Group 4647"/>
          <p:cNvGrpSpPr/>
          <p:nvPr/>
        </p:nvGrpSpPr>
        <p:grpSpPr>
          <a:xfrm>
            <a:off x="380996" y="4037008"/>
            <a:ext cx="7239010" cy="2417130"/>
            <a:chOff x="-1" y="0"/>
            <a:chExt cx="7239008" cy="2417129"/>
          </a:xfrm>
        </p:grpSpPr>
        <p:sp>
          <p:nvSpPr>
            <p:cNvPr id="4698" name="Shape 4641"/>
            <p:cNvSpPr txBox="1"/>
            <p:nvPr/>
          </p:nvSpPr>
          <p:spPr>
            <a:xfrm>
              <a:off x="-2" y="-1"/>
              <a:ext cx="592145"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latin typeface="Gill Sans MT"/>
                  <a:ea typeface="Gill Sans MT"/>
                  <a:cs typeface="Gill Sans MT"/>
                  <a:sym typeface="Gill Sans MT"/>
                </a:defRPr>
              </a:lvl1pPr>
            </a:lstStyle>
            <a:p>
              <a:pPr/>
              <a:r>
                <a:t>TDM</a:t>
              </a:r>
            </a:p>
          </p:txBody>
        </p:sp>
        <p:sp>
          <p:nvSpPr>
            <p:cNvPr id="4699" name="Shape 4642"/>
            <p:cNvSpPr/>
            <p:nvPr/>
          </p:nvSpPr>
          <p:spPr>
            <a:xfrm flipV="1">
              <a:off x="2286000" y="688977"/>
              <a:ext cx="5" cy="1295408"/>
            </a:xfrm>
            <a:prstGeom prst="line">
              <a:avLst/>
            </a:prstGeom>
            <a:noFill/>
            <a:ln w="38100"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4700" name="Shape 4643"/>
            <p:cNvSpPr txBox="1"/>
            <p:nvPr/>
          </p:nvSpPr>
          <p:spPr>
            <a:xfrm>
              <a:off x="685799" y="1146177"/>
              <a:ext cx="1009384"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latin typeface="Gill Sans MT"/>
                  <a:ea typeface="Gill Sans MT"/>
                  <a:cs typeface="Gill Sans MT"/>
                  <a:sym typeface="Gill Sans MT"/>
                </a:defRPr>
              </a:lvl1pPr>
            </a:lstStyle>
            <a:p>
              <a:pPr/>
              <a:r>
                <a:t>frequency</a:t>
              </a:r>
            </a:p>
          </p:txBody>
        </p:sp>
        <p:sp>
          <p:nvSpPr>
            <p:cNvPr id="4701" name="Shape 4644"/>
            <p:cNvSpPr/>
            <p:nvPr/>
          </p:nvSpPr>
          <p:spPr>
            <a:xfrm>
              <a:off x="2285999" y="1984380"/>
              <a:ext cx="4953009" cy="6"/>
            </a:xfrm>
            <a:prstGeom prst="line">
              <a:avLst/>
            </a:prstGeom>
            <a:noFill/>
            <a:ln w="38100"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4702" name="Shape 4645"/>
            <p:cNvSpPr txBox="1"/>
            <p:nvPr/>
          </p:nvSpPr>
          <p:spPr>
            <a:xfrm>
              <a:off x="4381501" y="2058992"/>
              <a:ext cx="516130"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latin typeface="Gill Sans MT"/>
                  <a:ea typeface="Gill Sans MT"/>
                  <a:cs typeface="Gill Sans MT"/>
                  <a:sym typeface="Gill Sans MT"/>
                </a:defRPr>
              </a:lvl1pPr>
            </a:lstStyle>
            <a:p>
              <a:pPr/>
              <a:r>
                <a:t>time</a:t>
              </a:r>
            </a:p>
          </p:txBody>
        </p:sp>
        <p:sp>
          <p:nvSpPr>
            <p:cNvPr id="4703" name="Shape 4646"/>
            <p:cNvSpPr/>
            <p:nvPr/>
          </p:nvSpPr>
          <p:spPr>
            <a:xfrm>
              <a:off x="2362199" y="992189"/>
              <a:ext cx="4572009" cy="914406"/>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4710" name="Group 4653"/>
          <p:cNvGrpSpPr/>
          <p:nvPr/>
        </p:nvGrpSpPr>
        <p:grpSpPr>
          <a:xfrm>
            <a:off x="2743194" y="5029200"/>
            <a:ext cx="3886210" cy="914400"/>
            <a:chOff x="-1" y="0"/>
            <a:chExt cx="3886208" cy="914400"/>
          </a:xfrm>
        </p:grpSpPr>
        <p:sp>
          <p:nvSpPr>
            <p:cNvPr id="4705" name="Shape 4648"/>
            <p:cNvSpPr/>
            <p:nvPr/>
          </p:nvSpPr>
          <p:spPr>
            <a:xfrm>
              <a:off x="-2" y="0"/>
              <a:ext cx="228605" cy="914400"/>
            </a:xfrm>
            <a:prstGeom prst="rect">
              <a:avLst/>
            </a:prstGeom>
            <a:solidFill>
              <a:srgbClr val="3366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06" name="Shape 4649"/>
            <p:cNvSpPr/>
            <p:nvPr/>
          </p:nvSpPr>
          <p:spPr>
            <a:xfrm>
              <a:off x="914400" y="0"/>
              <a:ext cx="228605" cy="914400"/>
            </a:xfrm>
            <a:prstGeom prst="rect">
              <a:avLst/>
            </a:prstGeom>
            <a:solidFill>
              <a:srgbClr val="3366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07" name="Shape 4650"/>
            <p:cNvSpPr/>
            <p:nvPr/>
          </p:nvSpPr>
          <p:spPr>
            <a:xfrm>
              <a:off x="1828801" y="0"/>
              <a:ext cx="228604" cy="914400"/>
            </a:xfrm>
            <a:prstGeom prst="rect">
              <a:avLst/>
            </a:prstGeom>
            <a:solidFill>
              <a:srgbClr val="3366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08" name="Shape 4651"/>
            <p:cNvSpPr/>
            <p:nvPr/>
          </p:nvSpPr>
          <p:spPr>
            <a:xfrm>
              <a:off x="2743202" y="0"/>
              <a:ext cx="228605" cy="914400"/>
            </a:xfrm>
            <a:prstGeom prst="rect">
              <a:avLst/>
            </a:prstGeom>
            <a:solidFill>
              <a:srgbClr val="3366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09" name="Shape 4652"/>
            <p:cNvSpPr/>
            <p:nvPr/>
          </p:nvSpPr>
          <p:spPr>
            <a:xfrm>
              <a:off x="3657603" y="0"/>
              <a:ext cx="228605" cy="914400"/>
            </a:xfrm>
            <a:prstGeom prst="rect">
              <a:avLst/>
            </a:prstGeom>
            <a:solidFill>
              <a:srgbClr val="3366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4716" name="Group 4659"/>
          <p:cNvGrpSpPr/>
          <p:nvPr/>
        </p:nvGrpSpPr>
        <p:grpSpPr>
          <a:xfrm>
            <a:off x="2971794" y="5029200"/>
            <a:ext cx="3886210" cy="914400"/>
            <a:chOff x="-1" y="0"/>
            <a:chExt cx="3886208" cy="914400"/>
          </a:xfrm>
        </p:grpSpPr>
        <p:sp>
          <p:nvSpPr>
            <p:cNvPr id="4711" name="Shape 4654"/>
            <p:cNvSpPr/>
            <p:nvPr/>
          </p:nvSpPr>
          <p:spPr>
            <a:xfrm>
              <a:off x="-2" y="0"/>
              <a:ext cx="228605" cy="914400"/>
            </a:xfrm>
            <a:prstGeom prst="rect">
              <a:avLst/>
            </a:prstGeom>
            <a:solidFill>
              <a:srgbClr val="99CC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12" name="Shape 4655"/>
            <p:cNvSpPr/>
            <p:nvPr/>
          </p:nvSpPr>
          <p:spPr>
            <a:xfrm>
              <a:off x="914400" y="0"/>
              <a:ext cx="228605" cy="914400"/>
            </a:xfrm>
            <a:prstGeom prst="rect">
              <a:avLst/>
            </a:prstGeom>
            <a:solidFill>
              <a:srgbClr val="99CC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13" name="Shape 4656"/>
            <p:cNvSpPr/>
            <p:nvPr/>
          </p:nvSpPr>
          <p:spPr>
            <a:xfrm>
              <a:off x="1828801" y="0"/>
              <a:ext cx="228604" cy="914400"/>
            </a:xfrm>
            <a:prstGeom prst="rect">
              <a:avLst/>
            </a:prstGeom>
            <a:solidFill>
              <a:srgbClr val="99CC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14" name="Shape 4657"/>
            <p:cNvSpPr/>
            <p:nvPr/>
          </p:nvSpPr>
          <p:spPr>
            <a:xfrm>
              <a:off x="2743202" y="0"/>
              <a:ext cx="228605" cy="914400"/>
            </a:xfrm>
            <a:prstGeom prst="rect">
              <a:avLst/>
            </a:prstGeom>
            <a:solidFill>
              <a:srgbClr val="99CC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15" name="Shape 4658"/>
            <p:cNvSpPr/>
            <p:nvPr/>
          </p:nvSpPr>
          <p:spPr>
            <a:xfrm>
              <a:off x="3657603" y="0"/>
              <a:ext cx="228605" cy="914400"/>
            </a:xfrm>
            <a:prstGeom prst="rect">
              <a:avLst/>
            </a:prstGeom>
            <a:solidFill>
              <a:srgbClr val="99CC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4722" name="Group 4665"/>
          <p:cNvGrpSpPr/>
          <p:nvPr/>
        </p:nvGrpSpPr>
        <p:grpSpPr>
          <a:xfrm>
            <a:off x="3200394" y="5029200"/>
            <a:ext cx="3886210" cy="914400"/>
            <a:chOff x="-1" y="0"/>
            <a:chExt cx="3886208" cy="914400"/>
          </a:xfrm>
        </p:grpSpPr>
        <p:sp>
          <p:nvSpPr>
            <p:cNvPr id="4717" name="Shape 4660"/>
            <p:cNvSpPr/>
            <p:nvPr/>
          </p:nvSpPr>
          <p:spPr>
            <a:xfrm>
              <a:off x="-2" y="0"/>
              <a:ext cx="228605" cy="914400"/>
            </a:xfrm>
            <a:prstGeom prst="rect">
              <a:avLst/>
            </a:prstGeom>
            <a:solidFill>
              <a:srgbClr val="FFCC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18" name="Shape 4661"/>
            <p:cNvSpPr/>
            <p:nvPr/>
          </p:nvSpPr>
          <p:spPr>
            <a:xfrm>
              <a:off x="914400" y="0"/>
              <a:ext cx="228605" cy="914400"/>
            </a:xfrm>
            <a:prstGeom prst="rect">
              <a:avLst/>
            </a:prstGeom>
            <a:solidFill>
              <a:srgbClr val="FFCC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19" name="Shape 4662"/>
            <p:cNvSpPr/>
            <p:nvPr/>
          </p:nvSpPr>
          <p:spPr>
            <a:xfrm>
              <a:off x="1828801" y="0"/>
              <a:ext cx="228604" cy="914400"/>
            </a:xfrm>
            <a:prstGeom prst="rect">
              <a:avLst/>
            </a:prstGeom>
            <a:solidFill>
              <a:srgbClr val="FFCC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20" name="Shape 4663"/>
            <p:cNvSpPr/>
            <p:nvPr/>
          </p:nvSpPr>
          <p:spPr>
            <a:xfrm>
              <a:off x="2743202" y="0"/>
              <a:ext cx="228605" cy="914400"/>
            </a:xfrm>
            <a:prstGeom prst="rect">
              <a:avLst/>
            </a:prstGeom>
            <a:solidFill>
              <a:srgbClr val="FFCC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21" name="Shape 4664"/>
            <p:cNvSpPr/>
            <p:nvPr/>
          </p:nvSpPr>
          <p:spPr>
            <a:xfrm>
              <a:off x="3657603" y="0"/>
              <a:ext cx="228605" cy="914400"/>
            </a:xfrm>
            <a:prstGeom prst="rect">
              <a:avLst/>
            </a:prstGeom>
            <a:solidFill>
              <a:srgbClr val="FFCC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4728" name="Group 4671"/>
          <p:cNvGrpSpPr/>
          <p:nvPr/>
        </p:nvGrpSpPr>
        <p:grpSpPr>
          <a:xfrm>
            <a:off x="3428992" y="5029200"/>
            <a:ext cx="3886210" cy="914400"/>
            <a:chOff x="0" y="0"/>
            <a:chExt cx="3886209" cy="914400"/>
          </a:xfrm>
        </p:grpSpPr>
        <p:sp>
          <p:nvSpPr>
            <p:cNvPr id="4723" name="Shape 4666"/>
            <p:cNvSpPr/>
            <p:nvPr/>
          </p:nvSpPr>
          <p:spPr>
            <a:xfrm>
              <a:off x="-1" y="0"/>
              <a:ext cx="228605" cy="914400"/>
            </a:xfrm>
            <a:prstGeom prst="rect">
              <a:avLst/>
            </a:prstGeom>
            <a:solidFill>
              <a:srgbClr val="FF00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24" name="Shape 4667"/>
            <p:cNvSpPr/>
            <p:nvPr/>
          </p:nvSpPr>
          <p:spPr>
            <a:xfrm>
              <a:off x="914401" y="0"/>
              <a:ext cx="228605" cy="914400"/>
            </a:xfrm>
            <a:prstGeom prst="rect">
              <a:avLst/>
            </a:prstGeom>
            <a:solidFill>
              <a:srgbClr val="FF00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25" name="Shape 4668"/>
            <p:cNvSpPr/>
            <p:nvPr/>
          </p:nvSpPr>
          <p:spPr>
            <a:xfrm>
              <a:off x="1828802" y="0"/>
              <a:ext cx="228604" cy="914400"/>
            </a:xfrm>
            <a:prstGeom prst="rect">
              <a:avLst/>
            </a:prstGeom>
            <a:solidFill>
              <a:srgbClr val="FF00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26" name="Shape 4669"/>
            <p:cNvSpPr/>
            <p:nvPr/>
          </p:nvSpPr>
          <p:spPr>
            <a:xfrm>
              <a:off x="2743204" y="0"/>
              <a:ext cx="228605" cy="914400"/>
            </a:xfrm>
            <a:prstGeom prst="rect">
              <a:avLst/>
            </a:prstGeom>
            <a:solidFill>
              <a:srgbClr val="FF00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27" name="Shape 4670"/>
            <p:cNvSpPr/>
            <p:nvPr/>
          </p:nvSpPr>
          <p:spPr>
            <a:xfrm>
              <a:off x="3657604" y="0"/>
              <a:ext cx="228605" cy="914400"/>
            </a:xfrm>
            <a:prstGeom prst="rect">
              <a:avLst/>
            </a:prstGeom>
            <a:solidFill>
              <a:srgbClr val="FF00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4732" name="Group 4675"/>
          <p:cNvGrpSpPr/>
          <p:nvPr/>
        </p:nvGrpSpPr>
        <p:grpSpPr>
          <a:xfrm>
            <a:off x="2743197" y="2744463"/>
            <a:ext cx="4572013" cy="457214"/>
            <a:chOff x="0" y="-1"/>
            <a:chExt cx="4572012" cy="457212"/>
          </a:xfrm>
        </p:grpSpPr>
        <p:sp>
          <p:nvSpPr>
            <p:cNvPr id="4729" name="Shape 4672"/>
            <p:cNvSpPr/>
            <p:nvPr/>
          </p:nvSpPr>
          <p:spPr>
            <a:xfrm>
              <a:off x="-1" y="-2"/>
              <a:ext cx="4572013"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30" name="Shape 4673"/>
            <p:cNvSpPr/>
            <p:nvPr/>
          </p:nvSpPr>
          <p:spPr>
            <a:xfrm>
              <a:off x="-1" y="228602"/>
              <a:ext cx="4572013"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31" name="Shape 4674"/>
            <p:cNvSpPr/>
            <p:nvPr/>
          </p:nvSpPr>
          <p:spPr>
            <a:xfrm>
              <a:off x="-1" y="457206"/>
              <a:ext cx="4572013" cy="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4752" name="Group 4695"/>
          <p:cNvGrpSpPr/>
          <p:nvPr/>
        </p:nvGrpSpPr>
        <p:grpSpPr>
          <a:xfrm>
            <a:off x="2971793" y="5029200"/>
            <a:ext cx="4114814" cy="914401"/>
            <a:chOff x="0" y="0"/>
            <a:chExt cx="4114813" cy="914400"/>
          </a:xfrm>
        </p:grpSpPr>
        <p:sp>
          <p:nvSpPr>
            <p:cNvPr id="4733" name="Shape 4676"/>
            <p:cNvSpPr/>
            <p:nvPr/>
          </p:nvSpPr>
          <p:spPr>
            <a:xfrm flipH="1">
              <a:off x="-1" y="0"/>
              <a:ext cx="5"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34" name="Shape 4677"/>
            <p:cNvSpPr/>
            <p:nvPr/>
          </p:nvSpPr>
          <p:spPr>
            <a:xfrm flipH="1">
              <a:off x="228601" y="0"/>
              <a:ext cx="6"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35" name="Shape 4678"/>
            <p:cNvSpPr/>
            <p:nvPr/>
          </p:nvSpPr>
          <p:spPr>
            <a:xfrm flipH="1">
              <a:off x="457201" y="0"/>
              <a:ext cx="6"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36" name="Shape 4679"/>
            <p:cNvSpPr/>
            <p:nvPr/>
          </p:nvSpPr>
          <p:spPr>
            <a:xfrm flipH="1">
              <a:off x="685801" y="0"/>
              <a:ext cx="6"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37" name="Shape 4680"/>
            <p:cNvSpPr/>
            <p:nvPr/>
          </p:nvSpPr>
          <p:spPr>
            <a:xfrm flipH="1">
              <a:off x="914401" y="0"/>
              <a:ext cx="6"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38" name="Shape 4681"/>
            <p:cNvSpPr/>
            <p:nvPr/>
          </p:nvSpPr>
          <p:spPr>
            <a:xfrm flipH="1">
              <a:off x="1143001" y="0"/>
              <a:ext cx="6"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39" name="Shape 4682"/>
            <p:cNvSpPr/>
            <p:nvPr/>
          </p:nvSpPr>
          <p:spPr>
            <a:xfrm flipH="1">
              <a:off x="1371601" y="0"/>
              <a:ext cx="6"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40" name="Shape 4683"/>
            <p:cNvSpPr/>
            <p:nvPr/>
          </p:nvSpPr>
          <p:spPr>
            <a:xfrm flipH="1">
              <a:off x="1600201" y="0"/>
              <a:ext cx="6"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41" name="Shape 4684"/>
            <p:cNvSpPr/>
            <p:nvPr/>
          </p:nvSpPr>
          <p:spPr>
            <a:xfrm>
              <a:off x="1828802" y="0"/>
              <a:ext cx="5"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42" name="Shape 4685"/>
            <p:cNvSpPr/>
            <p:nvPr/>
          </p:nvSpPr>
          <p:spPr>
            <a:xfrm>
              <a:off x="2057405" y="0"/>
              <a:ext cx="3"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43" name="Shape 4686"/>
            <p:cNvSpPr/>
            <p:nvPr/>
          </p:nvSpPr>
          <p:spPr>
            <a:xfrm>
              <a:off x="2286006" y="0"/>
              <a:ext cx="4"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44" name="Shape 4687"/>
            <p:cNvSpPr/>
            <p:nvPr/>
          </p:nvSpPr>
          <p:spPr>
            <a:xfrm>
              <a:off x="2514606" y="0"/>
              <a:ext cx="5"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45" name="Shape 4688"/>
            <p:cNvSpPr/>
            <p:nvPr/>
          </p:nvSpPr>
          <p:spPr>
            <a:xfrm>
              <a:off x="2743206" y="0"/>
              <a:ext cx="5"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46" name="Shape 4689"/>
            <p:cNvSpPr/>
            <p:nvPr/>
          </p:nvSpPr>
          <p:spPr>
            <a:xfrm>
              <a:off x="2971806" y="0"/>
              <a:ext cx="5"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47" name="Shape 4690"/>
            <p:cNvSpPr/>
            <p:nvPr/>
          </p:nvSpPr>
          <p:spPr>
            <a:xfrm>
              <a:off x="3200406" y="0"/>
              <a:ext cx="5"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48" name="Shape 4691"/>
            <p:cNvSpPr/>
            <p:nvPr/>
          </p:nvSpPr>
          <p:spPr>
            <a:xfrm>
              <a:off x="3429006" y="0"/>
              <a:ext cx="5"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49" name="Shape 4692"/>
            <p:cNvSpPr/>
            <p:nvPr/>
          </p:nvSpPr>
          <p:spPr>
            <a:xfrm>
              <a:off x="3657607" y="0"/>
              <a:ext cx="5"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50" name="Shape 4693"/>
            <p:cNvSpPr/>
            <p:nvPr/>
          </p:nvSpPr>
          <p:spPr>
            <a:xfrm>
              <a:off x="3886207" y="0"/>
              <a:ext cx="5"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sp>
          <p:nvSpPr>
            <p:cNvPr id="4751" name="Shape 4694"/>
            <p:cNvSpPr/>
            <p:nvPr/>
          </p:nvSpPr>
          <p:spPr>
            <a:xfrm>
              <a:off x="4114809" y="0"/>
              <a:ext cx="4" cy="914401"/>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grpSp>
        <p:nvGrpSpPr>
          <p:cNvPr id="4757" name="Group 4700"/>
          <p:cNvGrpSpPr/>
          <p:nvPr/>
        </p:nvGrpSpPr>
        <p:grpSpPr>
          <a:xfrm>
            <a:off x="2743192" y="2628894"/>
            <a:ext cx="4572014" cy="685812"/>
            <a:chOff x="0" y="-1"/>
            <a:chExt cx="4572013" cy="685810"/>
          </a:xfrm>
        </p:grpSpPr>
        <p:sp>
          <p:nvSpPr>
            <p:cNvPr id="4753" name="Shape 4696"/>
            <p:cNvSpPr/>
            <p:nvPr/>
          </p:nvSpPr>
          <p:spPr>
            <a:xfrm>
              <a:off x="-1" y="-2"/>
              <a:ext cx="4572014" cy="6"/>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54" name="Shape 4697"/>
            <p:cNvSpPr/>
            <p:nvPr/>
          </p:nvSpPr>
          <p:spPr>
            <a:xfrm>
              <a:off x="-1" y="228599"/>
              <a:ext cx="4572014" cy="6"/>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55" name="Shape 4698"/>
            <p:cNvSpPr/>
            <p:nvPr/>
          </p:nvSpPr>
          <p:spPr>
            <a:xfrm>
              <a:off x="-1" y="457203"/>
              <a:ext cx="4572014" cy="6"/>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56" name="Shape 4699"/>
            <p:cNvSpPr/>
            <p:nvPr/>
          </p:nvSpPr>
          <p:spPr>
            <a:xfrm>
              <a:off x="-1" y="685804"/>
              <a:ext cx="4572014" cy="6"/>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grpSp>
      <p:grpSp>
        <p:nvGrpSpPr>
          <p:cNvPr id="4778" name="Group 4721"/>
          <p:cNvGrpSpPr/>
          <p:nvPr/>
        </p:nvGrpSpPr>
        <p:grpSpPr>
          <a:xfrm>
            <a:off x="2857492" y="5029200"/>
            <a:ext cx="4343413" cy="914401"/>
            <a:chOff x="0" y="0"/>
            <a:chExt cx="4343411" cy="914400"/>
          </a:xfrm>
        </p:grpSpPr>
        <p:sp>
          <p:nvSpPr>
            <p:cNvPr id="4758" name="Shape 4701"/>
            <p:cNvSpPr/>
            <p:nvPr/>
          </p:nvSpPr>
          <p:spPr>
            <a:xfrm flipH="1">
              <a:off x="-1" y="0"/>
              <a:ext cx="5"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59" name="Shape 4702"/>
            <p:cNvSpPr/>
            <p:nvPr/>
          </p:nvSpPr>
          <p:spPr>
            <a:xfrm flipH="1">
              <a:off x="228600" y="0"/>
              <a:ext cx="6"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60" name="Shape 4703"/>
            <p:cNvSpPr/>
            <p:nvPr/>
          </p:nvSpPr>
          <p:spPr>
            <a:xfrm flipH="1">
              <a:off x="457200" y="0"/>
              <a:ext cx="6"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61" name="Shape 4704"/>
            <p:cNvSpPr/>
            <p:nvPr/>
          </p:nvSpPr>
          <p:spPr>
            <a:xfrm flipH="1">
              <a:off x="685800" y="0"/>
              <a:ext cx="6"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62" name="Shape 4705"/>
            <p:cNvSpPr/>
            <p:nvPr/>
          </p:nvSpPr>
          <p:spPr>
            <a:xfrm flipH="1">
              <a:off x="914400" y="0"/>
              <a:ext cx="6"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63" name="Shape 4706"/>
            <p:cNvSpPr/>
            <p:nvPr/>
          </p:nvSpPr>
          <p:spPr>
            <a:xfrm flipH="1">
              <a:off x="1143000" y="0"/>
              <a:ext cx="6"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64" name="Shape 4707"/>
            <p:cNvSpPr/>
            <p:nvPr/>
          </p:nvSpPr>
          <p:spPr>
            <a:xfrm flipH="1">
              <a:off x="1371600" y="0"/>
              <a:ext cx="6"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65" name="Shape 4708"/>
            <p:cNvSpPr/>
            <p:nvPr/>
          </p:nvSpPr>
          <p:spPr>
            <a:xfrm flipH="1">
              <a:off x="1600200" y="0"/>
              <a:ext cx="6"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66" name="Shape 4709"/>
            <p:cNvSpPr/>
            <p:nvPr/>
          </p:nvSpPr>
          <p:spPr>
            <a:xfrm>
              <a:off x="1828801" y="0"/>
              <a:ext cx="5"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67" name="Shape 4710"/>
            <p:cNvSpPr/>
            <p:nvPr/>
          </p:nvSpPr>
          <p:spPr>
            <a:xfrm>
              <a:off x="2057402" y="0"/>
              <a:ext cx="4"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68" name="Shape 4711"/>
            <p:cNvSpPr/>
            <p:nvPr/>
          </p:nvSpPr>
          <p:spPr>
            <a:xfrm>
              <a:off x="2286004" y="0"/>
              <a:ext cx="5"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69" name="Shape 4712"/>
            <p:cNvSpPr/>
            <p:nvPr/>
          </p:nvSpPr>
          <p:spPr>
            <a:xfrm>
              <a:off x="2514604" y="0"/>
              <a:ext cx="5"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70" name="Shape 4713"/>
            <p:cNvSpPr/>
            <p:nvPr/>
          </p:nvSpPr>
          <p:spPr>
            <a:xfrm>
              <a:off x="2743204" y="0"/>
              <a:ext cx="5"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71" name="Shape 4714"/>
            <p:cNvSpPr/>
            <p:nvPr/>
          </p:nvSpPr>
          <p:spPr>
            <a:xfrm>
              <a:off x="2971804" y="0"/>
              <a:ext cx="5"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72" name="Shape 4715"/>
            <p:cNvSpPr/>
            <p:nvPr/>
          </p:nvSpPr>
          <p:spPr>
            <a:xfrm>
              <a:off x="3200404" y="0"/>
              <a:ext cx="5"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73" name="Shape 4716"/>
            <p:cNvSpPr/>
            <p:nvPr/>
          </p:nvSpPr>
          <p:spPr>
            <a:xfrm>
              <a:off x="3429004" y="0"/>
              <a:ext cx="5"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74" name="Shape 4717"/>
            <p:cNvSpPr/>
            <p:nvPr/>
          </p:nvSpPr>
          <p:spPr>
            <a:xfrm>
              <a:off x="3657604" y="0"/>
              <a:ext cx="5"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75" name="Shape 4718"/>
            <p:cNvSpPr/>
            <p:nvPr/>
          </p:nvSpPr>
          <p:spPr>
            <a:xfrm>
              <a:off x="3886204" y="0"/>
              <a:ext cx="5"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76" name="Shape 4719"/>
            <p:cNvSpPr/>
            <p:nvPr/>
          </p:nvSpPr>
          <p:spPr>
            <a:xfrm>
              <a:off x="4114805" y="0"/>
              <a:ext cx="5"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sp>
          <p:nvSpPr>
            <p:cNvPr id="4777" name="Shape 4720"/>
            <p:cNvSpPr/>
            <p:nvPr/>
          </p:nvSpPr>
          <p:spPr>
            <a:xfrm>
              <a:off x="4343406" y="0"/>
              <a:ext cx="5" cy="914401"/>
            </a:xfrm>
            <a:prstGeom prst="line">
              <a:avLst/>
            </a:prstGeom>
            <a:noFill/>
            <a:ln w="9525" cap="flat">
              <a:solidFill>
                <a:srgbClr val="000000"/>
              </a:solidFill>
              <a:prstDash val="dash"/>
              <a:round/>
            </a:ln>
            <a:effectLst/>
          </p:spPr>
          <p:txBody>
            <a:bodyPr wrap="square" lIns="45718" tIns="45718" rIns="45718" bIns="45718" numCol="1" anchor="t">
              <a:noAutofit/>
            </a:bodyPr>
            <a:lstStyle/>
            <a:p>
              <a:pPr/>
            </a:p>
          </p:txBody>
        </p:sp>
      </p:grpSp>
      <p:grpSp>
        <p:nvGrpSpPr>
          <p:cNvPr id="4786" name="Group 4729"/>
          <p:cNvGrpSpPr/>
          <p:nvPr/>
        </p:nvGrpSpPr>
        <p:grpSpPr>
          <a:xfrm>
            <a:off x="5368918" y="1257294"/>
            <a:ext cx="2709881" cy="853439"/>
            <a:chOff x="0" y="0"/>
            <a:chExt cx="2709880" cy="853438"/>
          </a:xfrm>
        </p:grpSpPr>
        <p:grpSp>
          <p:nvGrpSpPr>
            <p:cNvPr id="4784" name="Group 4727"/>
            <p:cNvGrpSpPr/>
            <p:nvPr/>
          </p:nvGrpSpPr>
          <p:grpSpPr>
            <a:xfrm>
              <a:off x="-1" y="495302"/>
              <a:ext cx="2709881" cy="358137"/>
              <a:chOff x="-1" y="0"/>
              <a:chExt cx="2709880" cy="358135"/>
            </a:xfrm>
          </p:grpSpPr>
          <p:sp>
            <p:nvSpPr>
              <p:cNvPr id="4779" name="Shape 4722"/>
              <p:cNvSpPr txBox="1"/>
              <p:nvPr/>
            </p:nvSpPr>
            <p:spPr>
              <a:xfrm>
                <a:off x="-2" y="-2"/>
                <a:ext cx="772190"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latin typeface="Gill Sans MT"/>
                    <a:ea typeface="Gill Sans MT"/>
                    <a:cs typeface="Gill Sans MT"/>
                    <a:sym typeface="Gill Sans MT"/>
                  </a:defRPr>
                </a:lvl1pPr>
              </a:lstStyle>
              <a:p>
                <a:pPr/>
                <a:r>
                  <a:t>4 users</a:t>
                </a:r>
              </a:p>
            </p:txBody>
          </p:sp>
          <p:sp>
            <p:nvSpPr>
              <p:cNvPr id="4780" name="Shape 4723"/>
              <p:cNvSpPr/>
              <p:nvPr/>
            </p:nvSpPr>
            <p:spPr>
              <a:xfrm>
                <a:off x="1566870" y="101601"/>
                <a:ext cx="228606" cy="228610"/>
              </a:xfrm>
              <a:prstGeom prst="rect">
                <a:avLst/>
              </a:prstGeom>
              <a:solidFill>
                <a:srgbClr val="3366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81" name="Shape 4724"/>
              <p:cNvSpPr/>
              <p:nvPr/>
            </p:nvSpPr>
            <p:spPr>
              <a:xfrm>
                <a:off x="1871672" y="101601"/>
                <a:ext cx="228606" cy="228610"/>
              </a:xfrm>
              <a:prstGeom prst="rect">
                <a:avLst/>
              </a:prstGeom>
              <a:solidFill>
                <a:srgbClr val="99CC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82" name="Shape 4725"/>
              <p:cNvSpPr/>
              <p:nvPr/>
            </p:nvSpPr>
            <p:spPr>
              <a:xfrm>
                <a:off x="2176474" y="101601"/>
                <a:ext cx="228606" cy="228610"/>
              </a:xfrm>
              <a:prstGeom prst="rect">
                <a:avLst/>
              </a:prstGeom>
              <a:solidFill>
                <a:srgbClr val="FFCC00"/>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783" name="Shape 4726"/>
              <p:cNvSpPr/>
              <p:nvPr/>
            </p:nvSpPr>
            <p:spPr>
              <a:xfrm>
                <a:off x="2481274" y="101601"/>
                <a:ext cx="228606" cy="228610"/>
              </a:xfrm>
              <a:prstGeom prst="rect">
                <a:avLst/>
              </a:prstGeom>
              <a:solidFill>
                <a:srgbClr val="FF00FF"/>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4785" name="Shape 4728"/>
            <p:cNvSpPr txBox="1"/>
            <p:nvPr/>
          </p:nvSpPr>
          <p:spPr>
            <a:xfrm>
              <a:off x="4764" y="-1"/>
              <a:ext cx="930580"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latin typeface="Gill Sans MT"/>
                  <a:ea typeface="Gill Sans MT"/>
                  <a:cs typeface="Gill Sans MT"/>
                  <a:sym typeface="Gill Sans MT"/>
                </a:defRPr>
              </a:lvl1pPr>
            </a:lstStyle>
            <a:p>
              <a:pPr/>
              <a:r>
                <a:t>Example:</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6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4786"/>
                                        </p:tgtEl>
                                        <p:attrNameLst>
                                          <p:attrName>style.visibility</p:attrName>
                                        </p:attrNameLst>
                                      </p:cBhvr>
                                      <p:to>
                                        <p:strVal val="visible"/>
                                      </p:to>
                                    </p:set>
                                    <p:animEffect filter="wipe(left)" transition="in">
                                      <p:cBhvr>
                                        <p:cTn id="11" dur="500"/>
                                        <p:tgtEl>
                                          <p:spTgt spid="4786"/>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8" presetID="22" grpId="3" fill="hold">
                                  <p:stCondLst>
                                    <p:cond delay="0"/>
                                  </p:stCondLst>
                                  <p:iterate type="el" backwards="0">
                                    <p:tmAbs val="0"/>
                                  </p:iterate>
                                  <p:childTnLst>
                                    <p:set>
                                      <p:cBhvr>
                                        <p:cTn id="15" fill="hold"/>
                                        <p:tgtEl>
                                          <p:spTgt spid="4732"/>
                                        </p:tgtEl>
                                        <p:attrNameLst>
                                          <p:attrName>style.visibility</p:attrName>
                                        </p:attrNameLst>
                                      </p:cBhvr>
                                      <p:to>
                                        <p:strVal val="visible"/>
                                      </p:to>
                                    </p:set>
                                    <p:animEffect filter="wipe(left)" transition="in">
                                      <p:cBhvr>
                                        <p:cTn id="16" dur="500"/>
                                        <p:tgtEl>
                                          <p:spTgt spid="4732"/>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8" presetID="22" grpId="4" fill="hold">
                                  <p:stCondLst>
                                    <p:cond delay="0"/>
                                  </p:stCondLst>
                                  <p:iterate type="el" backwards="0">
                                    <p:tmAbs val="0"/>
                                  </p:iterate>
                                  <p:childTnLst>
                                    <p:set>
                                      <p:cBhvr>
                                        <p:cTn id="20" fill="hold"/>
                                        <p:tgtEl>
                                          <p:spTgt spid="4694"/>
                                        </p:tgtEl>
                                        <p:attrNameLst>
                                          <p:attrName>style.visibility</p:attrName>
                                        </p:attrNameLst>
                                      </p:cBhvr>
                                      <p:to>
                                        <p:strVal val="visible"/>
                                      </p:to>
                                    </p:set>
                                    <p:animEffect filter="wipe(left)" transition="in">
                                      <p:cBhvr>
                                        <p:cTn id="21" dur="500"/>
                                        <p:tgtEl>
                                          <p:spTgt spid="4694"/>
                                        </p:tgtEl>
                                      </p:cBhvr>
                                    </p:animEffect>
                                  </p:childTnLst>
                                </p:cTn>
                              </p:par>
                            </p:childTnLst>
                          </p:cTn>
                        </p:par>
                        <p:par>
                          <p:cTn id="22" fill="hold">
                            <p:stCondLst>
                              <p:cond delay="500"/>
                            </p:stCondLst>
                            <p:childTnLst>
                              <p:par>
                                <p:cTn id="23" presetClass="entr" nodeType="afterEffect" presetSubtype="8" presetID="22" grpId="5" fill="hold">
                                  <p:stCondLst>
                                    <p:cond delay="0"/>
                                  </p:stCondLst>
                                  <p:iterate type="el" backwards="0">
                                    <p:tmAbs val="0"/>
                                  </p:iterate>
                                  <p:childTnLst>
                                    <p:set>
                                      <p:cBhvr>
                                        <p:cTn id="24" fill="hold"/>
                                        <p:tgtEl>
                                          <p:spTgt spid="4695"/>
                                        </p:tgtEl>
                                        <p:attrNameLst>
                                          <p:attrName>style.visibility</p:attrName>
                                        </p:attrNameLst>
                                      </p:cBhvr>
                                      <p:to>
                                        <p:strVal val="visible"/>
                                      </p:to>
                                    </p:set>
                                    <p:animEffect filter="wipe(left)" transition="in">
                                      <p:cBhvr>
                                        <p:cTn id="25" dur="500"/>
                                        <p:tgtEl>
                                          <p:spTgt spid="4695"/>
                                        </p:tgtEl>
                                      </p:cBhvr>
                                    </p:animEffect>
                                  </p:childTnLst>
                                </p:cTn>
                              </p:par>
                            </p:childTnLst>
                          </p:cTn>
                        </p:par>
                        <p:par>
                          <p:cTn id="26" fill="hold">
                            <p:stCondLst>
                              <p:cond delay="1000"/>
                            </p:stCondLst>
                            <p:childTnLst>
                              <p:par>
                                <p:cTn id="27" presetClass="entr" nodeType="afterEffect" presetSubtype="8" presetID="22" grpId="6" fill="hold">
                                  <p:stCondLst>
                                    <p:cond delay="0"/>
                                  </p:stCondLst>
                                  <p:iterate type="el" backwards="0">
                                    <p:tmAbs val="0"/>
                                  </p:iterate>
                                  <p:childTnLst>
                                    <p:set>
                                      <p:cBhvr>
                                        <p:cTn id="28" fill="hold"/>
                                        <p:tgtEl>
                                          <p:spTgt spid="4696"/>
                                        </p:tgtEl>
                                        <p:attrNameLst>
                                          <p:attrName>style.visibility</p:attrName>
                                        </p:attrNameLst>
                                      </p:cBhvr>
                                      <p:to>
                                        <p:strVal val="visible"/>
                                      </p:to>
                                    </p:set>
                                    <p:animEffect filter="wipe(left)" transition="in">
                                      <p:cBhvr>
                                        <p:cTn id="29" dur="500"/>
                                        <p:tgtEl>
                                          <p:spTgt spid="4696"/>
                                        </p:tgtEl>
                                      </p:cBhvr>
                                    </p:animEffect>
                                  </p:childTnLst>
                                </p:cTn>
                              </p:par>
                            </p:childTnLst>
                          </p:cTn>
                        </p:par>
                        <p:par>
                          <p:cTn id="30" fill="hold">
                            <p:stCondLst>
                              <p:cond delay="1500"/>
                            </p:stCondLst>
                            <p:childTnLst>
                              <p:par>
                                <p:cTn id="31" presetClass="entr" nodeType="afterEffect" presetSubtype="8" presetID="22" grpId="7" fill="hold">
                                  <p:stCondLst>
                                    <p:cond delay="0"/>
                                  </p:stCondLst>
                                  <p:iterate type="el" backwards="0">
                                    <p:tmAbs val="0"/>
                                  </p:iterate>
                                  <p:childTnLst>
                                    <p:set>
                                      <p:cBhvr>
                                        <p:cTn id="32" fill="hold"/>
                                        <p:tgtEl>
                                          <p:spTgt spid="4697"/>
                                        </p:tgtEl>
                                        <p:attrNameLst>
                                          <p:attrName>style.visibility</p:attrName>
                                        </p:attrNameLst>
                                      </p:cBhvr>
                                      <p:to>
                                        <p:strVal val="visible"/>
                                      </p:to>
                                    </p:set>
                                    <p:animEffect filter="wipe(left)" transition="in">
                                      <p:cBhvr>
                                        <p:cTn id="33" dur="500"/>
                                        <p:tgtEl>
                                          <p:spTgt spid="4697"/>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8" fill="hold">
                                  <p:stCondLst>
                                    <p:cond delay="0"/>
                                  </p:stCondLst>
                                  <p:iterate type="el" backwards="0">
                                    <p:tmAbs val="0"/>
                                  </p:iterate>
                                  <p:childTnLst>
                                    <p:set>
                                      <p:cBhvr>
                                        <p:cTn id="37" fill="hold"/>
                                        <p:tgtEl>
                                          <p:spTgt spid="470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1" presetID="22" grpId="9" fill="hold">
                                  <p:stCondLst>
                                    <p:cond delay="0"/>
                                  </p:stCondLst>
                                  <p:iterate type="el" backwards="0">
                                    <p:tmAbs val="0"/>
                                  </p:iterate>
                                  <p:childTnLst>
                                    <p:set>
                                      <p:cBhvr>
                                        <p:cTn id="41" fill="hold"/>
                                        <p:tgtEl>
                                          <p:spTgt spid="4752"/>
                                        </p:tgtEl>
                                        <p:attrNameLst>
                                          <p:attrName>style.visibility</p:attrName>
                                        </p:attrNameLst>
                                      </p:cBhvr>
                                      <p:to>
                                        <p:strVal val="visible"/>
                                      </p:to>
                                    </p:set>
                                    <p:animEffect filter="wipe(up)" transition="in">
                                      <p:cBhvr>
                                        <p:cTn id="42" dur="500"/>
                                        <p:tgtEl>
                                          <p:spTgt spid="4752"/>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1" presetID="22" grpId="10" fill="hold">
                                  <p:stCondLst>
                                    <p:cond delay="0"/>
                                  </p:stCondLst>
                                  <p:iterate type="el" backwards="0">
                                    <p:tmAbs val="0"/>
                                  </p:iterate>
                                  <p:childTnLst>
                                    <p:set>
                                      <p:cBhvr>
                                        <p:cTn id="46" fill="hold"/>
                                        <p:tgtEl>
                                          <p:spTgt spid="4710"/>
                                        </p:tgtEl>
                                        <p:attrNameLst>
                                          <p:attrName>style.visibility</p:attrName>
                                        </p:attrNameLst>
                                      </p:cBhvr>
                                      <p:to>
                                        <p:strVal val="visible"/>
                                      </p:to>
                                    </p:set>
                                    <p:animEffect filter="wipe(up)" transition="in">
                                      <p:cBhvr>
                                        <p:cTn id="47" dur="500"/>
                                        <p:tgtEl>
                                          <p:spTgt spid="4710"/>
                                        </p:tgtEl>
                                      </p:cBhvr>
                                    </p:animEffect>
                                  </p:childTnLst>
                                </p:cTn>
                              </p:par>
                            </p:childTnLst>
                          </p:cTn>
                        </p:par>
                        <p:par>
                          <p:cTn id="48" fill="hold">
                            <p:stCondLst>
                              <p:cond delay="500"/>
                            </p:stCondLst>
                            <p:childTnLst>
                              <p:par>
                                <p:cTn id="49" presetClass="entr" nodeType="afterEffect" presetSubtype="1" presetID="22" grpId="11" fill="hold">
                                  <p:stCondLst>
                                    <p:cond delay="0"/>
                                  </p:stCondLst>
                                  <p:iterate type="el" backwards="0">
                                    <p:tmAbs val="0"/>
                                  </p:iterate>
                                  <p:childTnLst>
                                    <p:set>
                                      <p:cBhvr>
                                        <p:cTn id="50" fill="hold"/>
                                        <p:tgtEl>
                                          <p:spTgt spid="4716"/>
                                        </p:tgtEl>
                                        <p:attrNameLst>
                                          <p:attrName>style.visibility</p:attrName>
                                        </p:attrNameLst>
                                      </p:cBhvr>
                                      <p:to>
                                        <p:strVal val="visible"/>
                                      </p:to>
                                    </p:set>
                                    <p:animEffect filter="wipe(up)" transition="in">
                                      <p:cBhvr>
                                        <p:cTn id="51" dur="500"/>
                                        <p:tgtEl>
                                          <p:spTgt spid="4716"/>
                                        </p:tgtEl>
                                      </p:cBhvr>
                                    </p:animEffect>
                                  </p:childTnLst>
                                </p:cTn>
                              </p:par>
                            </p:childTnLst>
                          </p:cTn>
                        </p:par>
                        <p:par>
                          <p:cTn id="52" fill="hold">
                            <p:stCondLst>
                              <p:cond delay="1000"/>
                            </p:stCondLst>
                            <p:childTnLst>
                              <p:par>
                                <p:cTn id="53" presetClass="entr" nodeType="afterEffect" presetSubtype="1" presetID="22" grpId="12" fill="hold">
                                  <p:stCondLst>
                                    <p:cond delay="0"/>
                                  </p:stCondLst>
                                  <p:iterate type="el" backwards="0">
                                    <p:tmAbs val="0"/>
                                  </p:iterate>
                                  <p:childTnLst>
                                    <p:set>
                                      <p:cBhvr>
                                        <p:cTn id="54" fill="hold"/>
                                        <p:tgtEl>
                                          <p:spTgt spid="4722"/>
                                        </p:tgtEl>
                                        <p:attrNameLst>
                                          <p:attrName>style.visibility</p:attrName>
                                        </p:attrNameLst>
                                      </p:cBhvr>
                                      <p:to>
                                        <p:strVal val="visible"/>
                                      </p:to>
                                    </p:set>
                                    <p:animEffect filter="wipe(up)" transition="in">
                                      <p:cBhvr>
                                        <p:cTn id="55" dur="500"/>
                                        <p:tgtEl>
                                          <p:spTgt spid="4722"/>
                                        </p:tgtEl>
                                      </p:cBhvr>
                                    </p:animEffect>
                                  </p:childTnLst>
                                </p:cTn>
                              </p:par>
                            </p:childTnLst>
                          </p:cTn>
                        </p:par>
                        <p:par>
                          <p:cTn id="56" fill="hold">
                            <p:stCondLst>
                              <p:cond delay="1500"/>
                            </p:stCondLst>
                            <p:childTnLst>
                              <p:par>
                                <p:cTn id="57" presetClass="entr" nodeType="afterEffect" presetSubtype="1" presetID="22" grpId="13" fill="hold">
                                  <p:stCondLst>
                                    <p:cond delay="0"/>
                                  </p:stCondLst>
                                  <p:iterate type="el" backwards="0">
                                    <p:tmAbs val="0"/>
                                  </p:iterate>
                                  <p:childTnLst>
                                    <p:set>
                                      <p:cBhvr>
                                        <p:cTn id="58" fill="hold"/>
                                        <p:tgtEl>
                                          <p:spTgt spid="4728"/>
                                        </p:tgtEl>
                                        <p:attrNameLst>
                                          <p:attrName>style.visibility</p:attrName>
                                        </p:attrNameLst>
                                      </p:cBhvr>
                                      <p:to>
                                        <p:strVal val="visible"/>
                                      </p:to>
                                    </p:set>
                                    <p:animEffect filter="wipe(up)" transition="in">
                                      <p:cBhvr>
                                        <p:cTn id="59" dur="500"/>
                                        <p:tgtEl>
                                          <p:spTgt spid="4728"/>
                                        </p:tgtEl>
                                      </p:cBhvr>
                                    </p:animEffect>
                                  </p:childTnLst>
                                </p:cTn>
                              </p:par>
                            </p:childTnLst>
                          </p:cTn>
                        </p:par>
                      </p:childTnLst>
                    </p:cTn>
                  </p:par>
                  <p:par>
                    <p:cTn id="60" fill="hold">
                      <p:stCondLst>
                        <p:cond delay="indefinite"/>
                      </p:stCondLst>
                      <p:childTnLst>
                        <p:par>
                          <p:cTn id="61" fill="hold">
                            <p:stCondLst>
                              <p:cond delay="0"/>
                            </p:stCondLst>
                            <p:childTnLst>
                              <p:par>
                                <p:cTn id="62" presetClass="entr" nodeType="clickEffect" presetSubtype="8" presetID="22" grpId="14" fill="hold">
                                  <p:stCondLst>
                                    <p:cond delay="0"/>
                                  </p:stCondLst>
                                  <p:iterate type="el" backwards="0">
                                    <p:tmAbs val="0"/>
                                  </p:iterate>
                                  <p:childTnLst>
                                    <p:set>
                                      <p:cBhvr>
                                        <p:cTn id="63" fill="hold"/>
                                        <p:tgtEl>
                                          <p:spTgt spid="4757"/>
                                        </p:tgtEl>
                                        <p:attrNameLst>
                                          <p:attrName>style.visibility</p:attrName>
                                        </p:attrNameLst>
                                      </p:cBhvr>
                                      <p:to>
                                        <p:strVal val="visible"/>
                                      </p:to>
                                    </p:set>
                                    <p:animEffect filter="wipe(left)" transition="in">
                                      <p:cBhvr>
                                        <p:cTn id="64" dur="500"/>
                                        <p:tgtEl>
                                          <p:spTgt spid="4757"/>
                                        </p:tgtEl>
                                      </p:cBhvr>
                                    </p:animEffect>
                                  </p:childTnLst>
                                </p:cTn>
                              </p:par>
                            </p:childTnLst>
                          </p:cTn>
                        </p:par>
                      </p:childTnLst>
                    </p:cTn>
                  </p:par>
                  <p:par>
                    <p:cTn id="65" fill="hold">
                      <p:stCondLst>
                        <p:cond delay="indefinite"/>
                      </p:stCondLst>
                      <p:childTnLst>
                        <p:par>
                          <p:cTn id="66" fill="hold">
                            <p:stCondLst>
                              <p:cond delay="0"/>
                            </p:stCondLst>
                            <p:childTnLst>
                              <p:par>
                                <p:cTn id="67" presetClass="entr" nodeType="clickEffect" presetSubtype="1" presetID="22" grpId="15" fill="hold">
                                  <p:stCondLst>
                                    <p:cond delay="0"/>
                                  </p:stCondLst>
                                  <p:iterate type="el" backwards="0">
                                    <p:tmAbs val="0"/>
                                  </p:iterate>
                                  <p:childTnLst>
                                    <p:set>
                                      <p:cBhvr>
                                        <p:cTn id="68" fill="hold"/>
                                        <p:tgtEl>
                                          <p:spTgt spid="4778"/>
                                        </p:tgtEl>
                                        <p:attrNameLst>
                                          <p:attrName>style.visibility</p:attrName>
                                        </p:attrNameLst>
                                      </p:cBhvr>
                                      <p:to>
                                        <p:strVal val="visible"/>
                                      </p:to>
                                    </p:set>
                                    <p:animEffect filter="wipe(up)" transition="in">
                                      <p:cBhvr>
                                        <p:cTn id="69" dur="500"/>
                                        <p:tgtEl>
                                          <p:spTgt spid="47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10" grpId="10"/>
      <p:bldP build="whole" bldLvl="1" animBg="1" rev="0" advAuto="0" spid="4695" grpId="5"/>
      <p:bldP build="whole" bldLvl="1" animBg="1" rev="0" advAuto="0" spid="4693" grpId="1"/>
      <p:bldP build="whole" bldLvl="1" animBg="1" rev="0" advAuto="0" spid="4728" grpId="13"/>
      <p:bldP build="whole" bldLvl="1" animBg="1" rev="0" advAuto="0" spid="4704" grpId="8"/>
      <p:bldP build="whole" bldLvl="1" animBg="1" rev="0" advAuto="0" spid="4757" grpId="14"/>
      <p:bldP build="whole" bldLvl="1" animBg="1" rev="0" advAuto="0" spid="4722" grpId="12"/>
      <p:bldP build="whole" bldLvl="1" animBg="1" rev="0" advAuto="0" spid="4732" grpId="3"/>
      <p:bldP build="whole" bldLvl="1" animBg="1" rev="0" advAuto="0" spid="4694" grpId="4"/>
      <p:bldP build="whole" bldLvl="1" animBg="1" rev="0" advAuto="0" spid="4696" grpId="6"/>
      <p:bldP build="whole" bldLvl="1" animBg="1" rev="0" advAuto="0" spid="4786" grpId="2"/>
      <p:bldP build="whole" bldLvl="1" animBg="1" rev="0" advAuto="0" spid="4716" grpId="11"/>
      <p:bldP build="whole" bldLvl="1" animBg="1" rev="0" advAuto="0" spid="4752" grpId="9"/>
      <p:bldP build="whole" bldLvl="1" animBg="1" rev="0" advAuto="0" spid="4697" grpId="7"/>
      <p:bldP build="whole" bldLvl="1" animBg="1" rev="0" advAuto="0" spid="4778" grpId="15"/>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0" name="Shape 4733"/>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791" name="Shape 4734"/>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792" name="Shape 4735"/>
          <p:cNvSpPr txBox="1"/>
          <p:nvPr>
            <p:ph type="title" idx="4294967295"/>
          </p:nvPr>
        </p:nvSpPr>
        <p:spPr>
          <a:xfrm>
            <a:off x="533400" y="228598"/>
            <a:ext cx="7772400" cy="1143004"/>
          </a:xfrm>
          <a:prstGeom prst="rect">
            <a:avLst/>
          </a:prstGeom>
        </p:spPr>
        <p:txBody>
          <a:bodyPr/>
          <a:lstStyle/>
          <a:p>
            <a:pPr/>
            <a:r>
              <a:t>Numerical example</a:t>
            </a:r>
          </a:p>
        </p:txBody>
      </p:sp>
      <p:sp>
        <p:nvSpPr>
          <p:cNvPr id="4793" name="Shape 4736"/>
          <p:cNvSpPr txBox="1"/>
          <p:nvPr>
            <p:ph type="body" idx="4294967295"/>
          </p:nvPr>
        </p:nvSpPr>
        <p:spPr>
          <a:xfrm>
            <a:off x="533400" y="1611309"/>
            <a:ext cx="7772400" cy="4648206"/>
          </a:xfrm>
          <a:prstGeom prst="rect">
            <a:avLst/>
          </a:prstGeom>
        </p:spPr>
        <p:txBody>
          <a:bodyPr/>
          <a:lstStyle/>
          <a:p>
            <a:pPr>
              <a:buChar char="❖"/>
              <a:defRPr>
                <a:solidFill>
                  <a:srgbClr val="FF0000"/>
                </a:solidFill>
              </a:defRPr>
            </a:pPr>
            <a:r>
              <a:t>How long does it take to send a file of 640,000 bits from host A to host B over a circuit-switched network?</a:t>
            </a:r>
          </a:p>
          <a:p>
            <a:pPr lvl="1" marL="742950" indent="-285750">
              <a:lnSpc>
                <a:spcPct val="100000"/>
              </a:lnSpc>
              <a:spcBef>
                <a:spcPts val="0"/>
              </a:spcBef>
              <a:defRPr sz="2400"/>
            </a:pPr>
            <a:r>
              <a:t>All links are 1.536 Mbps</a:t>
            </a:r>
          </a:p>
          <a:p>
            <a:pPr lvl="1" marL="742950" indent="-285750">
              <a:lnSpc>
                <a:spcPct val="100000"/>
              </a:lnSpc>
              <a:spcBef>
                <a:spcPts val="0"/>
              </a:spcBef>
              <a:defRPr sz="2400"/>
            </a:pPr>
            <a:r>
              <a:t>Each link uses TDM with 24 slots/sec</a:t>
            </a:r>
          </a:p>
          <a:p>
            <a:pPr lvl="1" marL="742950" indent="-285750">
              <a:lnSpc>
                <a:spcPct val="100000"/>
              </a:lnSpc>
              <a:spcBef>
                <a:spcPts val="0"/>
              </a:spcBef>
              <a:defRPr sz="2400"/>
            </a:pPr>
            <a:r>
              <a:t>500 msec to establish end-to-end circuit</a:t>
            </a:r>
          </a:p>
          <a:p>
            <a:pPr lvl="1" marL="742950" indent="-285750">
              <a:lnSpc>
                <a:spcPct val="100000"/>
              </a:lnSpc>
              <a:spcBef>
                <a:spcPts val="0"/>
              </a:spcBef>
              <a:defRPr sz="2400"/>
            </a:pPr>
          </a:p>
          <a:p>
            <a:pPr>
              <a:buSzTx/>
              <a:buFont typeface="Wingdings"/>
              <a:buNone/>
              <a:defRPr>
                <a:solidFill>
                  <a:schemeClr val="accent2"/>
                </a:solidFill>
              </a:defRPr>
            </a:pPr>
            <a:r>
              <a:t>Let’s work it out!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5" name="Shape 4738"/>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796" name="Shape 4739"/>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797" name="Shape 4740"/>
          <p:cNvSpPr txBox="1"/>
          <p:nvPr>
            <p:ph type="title" idx="4294967295"/>
          </p:nvPr>
        </p:nvSpPr>
        <p:spPr>
          <a:xfrm>
            <a:off x="533400" y="228598"/>
            <a:ext cx="7772400" cy="1143004"/>
          </a:xfrm>
          <a:prstGeom prst="rect">
            <a:avLst/>
          </a:prstGeom>
        </p:spPr>
        <p:txBody>
          <a:bodyPr/>
          <a:lstStyle>
            <a:lvl1pPr>
              <a:defRPr sz="3600"/>
            </a:lvl1pPr>
          </a:lstStyle>
          <a:p>
            <a:pPr/>
            <a:r>
              <a:t>Network Core: Packet Switching</a:t>
            </a:r>
          </a:p>
        </p:txBody>
      </p:sp>
      <p:sp>
        <p:nvSpPr>
          <p:cNvPr id="4798" name="Shape 4741"/>
          <p:cNvSpPr txBox="1"/>
          <p:nvPr>
            <p:ph type="body" sz="half" idx="4294967295"/>
          </p:nvPr>
        </p:nvSpPr>
        <p:spPr>
          <a:xfrm>
            <a:off x="533400" y="1371600"/>
            <a:ext cx="4343400" cy="3276600"/>
          </a:xfrm>
          <a:prstGeom prst="rect">
            <a:avLst/>
          </a:prstGeom>
        </p:spPr>
        <p:txBody>
          <a:bodyPr/>
          <a:lstStyle/>
          <a:p>
            <a:pPr>
              <a:spcBef>
                <a:spcPts val="500"/>
              </a:spcBef>
              <a:buSzTx/>
              <a:buFont typeface="Wingdings"/>
              <a:buNone/>
              <a:defRPr sz="2400">
                <a:solidFill>
                  <a:srgbClr val="FF0000"/>
                </a:solidFill>
              </a:defRPr>
            </a:pPr>
            <a:r>
              <a:t>each end-end data stream divided into </a:t>
            </a:r>
            <a:r>
              <a:rPr i="1"/>
              <a:t>packets</a:t>
            </a:r>
            <a:endParaRPr sz="2000"/>
          </a:p>
          <a:p>
            <a:pPr>
              <a:spcBef>
                <a:spcPts val="500"/>
              </a:spcBef>
              <a:buChar char="❖"/>
              <a:defRPr sz="2400"/>
            </a:pPr>
            <a:r>
              <a:t>user A, B packets </a:t>
            </a:r>
            <a:r>
              <a:rPr i="1"/>
              <a:t>share</a:t>
            </a:r>
            <a:r>
              <a:t> network resources</a:t>
            </a:r>
            <a:r>
              <a:rPr sz="2000"/>
              <a:t> </a:t>
            </a:r>
          </a:p>
          <a:p>
            <a:pPr>
              <a:spcBef>
                <a:spcPts val="500"/>
              </a:spcBef>
              <a:buChar char="❖"/>
              <a:defRPr sz="2400"/>
            </a:pPr>
            <a:r>
              <a:t>each packet uses full link bandwidth </a:t>
            </a:r>
          </a:p>
          <a:p>
            <a:pPr>
              <a:spcBef>
                <a:spcPts val="500"/>
              </a:spcBef>
              <a:buChar char="❖"/>
              <a:defRPr sz="2400"/>
            </a:pPr>
            <a:r>
              <a:t>resources used </a:t>
            </a:r>
            <a:r>
              <a:rPr i="1"/>
              <a:t>as needed</a:t>
            </a:r>
            <a:r>
              <a:t> </a:t>
            </a:r>
          </a:p>
        </p:txBody>
      </p:sp>
      <p:sp>
        <p:nvSpPr>
          <p:cNvPr id="4799" name="Shape 4742"/>
          <p:cNvSpPr txBox="1"/>
          <p:nvPr/>
        </p:nvSpPr>
        <p:spPr>
          <a:xfrm>
            <a:off x="5029200" y="1371599"/>
            <a:ext cx="3886200" cy="3190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400"/>
              </a:spcBef>
              <a:defRPr sz="1800">
                <a:solidFill>
                  <a:srgbClr val="FF0000"/>
                </a:solidFill>
                <a:latin typeface="Comic Sans MS"/>
                <a:ea typeface="Comic Sans MS"/>
                <a:cs typeface="Comic Sans MS"/>
                <a:sym typeface="Comic Sans MS"/>
              </a:defRPr>
            </a:pPr>
            <a:r>
              <a:t>resource contention:</a:t>
            </a:r>
            <a:r>
              <a:rPr sz="2000">
                <a:solidFill>
                  <a:srgbClr val="000000"/>
                </a:solidFill>
              </a:rPr>
              <a:t> </a:t>
            </a:r>
            <a:endParaRPr sz="2000"/>
          </a:p>
          <a:p>
            <a:pPr marL="342900" indent="-342900">
              <a:spcBef>
                <a:spcPts val="400"/>
              </a:spcBef>
              <a:buClr>
                <a:schemeClr val="accent2"/>
              </a:buClr>
              <a:buSzPct val="85000"/>
              <a:buChar char="❑"/>
              <a:defRPr sz="1800">
                <a:latin typeface="Comic Sans MS"/>
                <a:ea typeface="Comic Sans MS"/>
                <a:cs typeface="Comic Sans MS"/>
                <a:sym typeface="Comic Sans MS"/>
              </a:defRPr>
            </a:pPr>
            <a:r>
              <a:t>aggregate resource demand can exceed amount available</a:t>
            </a:r>
          </a:p>
          <a:p>
            <a:pPr marL="342900" indent="-342900">
              <a:spcBef>
                <a:spcPts val="400"/>
              </a:spcBef>
              <a:buClr>
                <a:schemeClr val="accent2"/>
              </a:buClr>
              <a:buSzPct val="85000"/>
              <a:buChar char="❑"/>
              <a:defRPr sz="1800">
                <a:latin typeface="Comic Sans MS"/>
                <a:ea typeface="Comic Sans MS"/>
                <a:cs typeface="Comic Sans MS"/>
                <a:sym typeface="Comic Sans MS"/>
              </a:defRPr>
            </a:pPr>
            <a:r>
              <a:t>congestion: packets queue, wait for link use</a:t>
            </a:r>
          </a:p>
          <a:p>
            <a:pPr marL="342900" indent="-342900">
              <a:spcBef>
                <a:spcPts val="400"/>
              </a:spcBef>
              <a:buClr>
                <a:schemeClr val="accent2"/>
              </a:buClr>
              <a:buSzPct val="85000"/>
              <a:buChar char="❑"/>
              <a:defRPr sz="1800">
                <a:latin typeface="Comic Sans MS"/>
                <a:ea typeface="Comic Sans MS"/>
                <a:cs typeface="Comic Sans MS"/>
                <a:sym typeface="Comic Sans MS"/>
              </a:defRPr>
            </a:pPr>
            <a:r>
              <a:t>store and forward: packets move one hop at a time</a:t>
            </a:r>
          </a:p>
          <a:p>
            <a:pPr lvl="1" marL="742950" indent="-285750">
              <a:spcBef>
                <a:spcPts val="400"/>
              </a:spcBef>
              <a:buClr>
                <a:schemeClr val="accent2"/>
              </a:buClr>
              <a:buSzPct val="75000"/>
              <a:buChar char="❖"/>
              <a:defRPr sz="1800">
                <a:latin typeface="Comic Sans MS"/>
                <a:ea typeface="Comic Sans MS"/>
                <a:cs typeface="Comic Sans MS"/>
                <a:sym typeface="Comic Sans MS"/>
              </a:defRPr>
            </a:pPr>
            <a:r>
              <a:t>Node receives complete packet before forwarding</a:t>
            </a:r>
          </a:p>
        </p:txBody>
      </p:sp>
      <p:grpSp>
        <p:nvGrpSpPr>
          <p:cNvPr id="4803" name="Group 4746"/>
          <p:cNvGrpSpPr/>
          <p:nvPr/>
        </p:nvGrpSpPr>
        <p:grpSpPr>
          <a:xfrm>
            <a:off x="533400" y="4419600"/>
            <a:ext cx="4038600" cy="2209800"/>
            <a:chOff x="0" y="0"/>
            <a:chExt cx="4038600" cy="2209800"/>
          </a:xfrm>
        </p:grpSpPr>
        <p:sp>
          <p:nvSpPr>
            <p:cNvPr id="4800" name="Shape 4743"/>
            <p:cNvSpPr txBox="1"/>
            <p:nvPr/>
          </p:nvSpPr>
          <p:spPr>
            <a:xfrm>
              <a:off x="0" y="457196"/>
              <a:ext cx="4038600" cy="1259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marL="342900" indent="-342900" algn="ctr">
                <a:spcBef>
                  <a:spcPts val="400"/>
                </a:spcBef>
                <a:defRPr sz="2000">
                  <a:latin typeface="Comic Sans MS"/>
                  <a:ea typeface="Comic Sans MS"/>
                  <a:cs typeface="Comic Sans MS"/>
                  <a:sym typeface="Comic Sans MS"/>
                </a:defRPr>
              </a:pPr>
              <a:r>
                <a:t>Bandwidth division into “pieces”</a:t>
              </a:r>
            </a:p>
            <a:p>
              <a:pPr marL="342900" indent="-342900" algn="ctr">
                <a:spcBef>
                  <a:spcPts val="400"/>
                </a:spcBef>
                <a:defRPr sz="2000">
                  <a:latin typeface="Comic Sans MS"/>
                  <a:ea typeface="Comic Sans MS"/>
                  <a:cs typeface="Comic Sans MS"/>
                  <a:sym typeface="Comic Sans MS"/>
                </a:defRPr>
              </a:pPr>
              <a:r>
                <a:t>Dedicated allocation</a:t>
              </a:r>
            </a:p>
            <a:p>
              <a:pPr marL="342900" indent="-342900" algn="ctr">
                <a:spcBef>
                  <a:spcPts val="400"/>
                </a:spcBef>
                <a:defRPr sz="2000">
                  <a:latin typeface="Comic Sans MS"/>
                  <a:ea typeface="Comic Sans MS"/>
                  <a:cs typeface="Comic Sans MS"/>
                  <a:sym typeface="Comic Sans MS"/>
                </a:defRPr>
              </a:pPr>
              <a:r>
                <a:t>Resource reservation</a:t>
              </a:r>
            </a:p>
          </p:txBody>
        </p:sp>
        <p:sp>
          <p:nvSpPr>
            <p:cNvPr id="4801" name="Shape 4744"/>
            <p:cNvSpPr/>
            <p:nvPr/>
          </p:nvSpPr>
          <p:spPr>
            <a:xfrm>
              <a:off x="685796" y="0"/>
              <a:ext cx="2362208" cy="2209800"/>
            </a:xfrm>
            <a:prstGeom prst="ellipse">
              <a:avLst/>
            </a:prstGeom>
            <a:noFill/>
            <a:ln w="76200" cap="flat">
              <a:solidFill>
                <a:srgbClr val="FF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802" name="Shape 4745"/>
            <p:cNvSpPr/>
            <p:nvPr/>
          </p:nvSpPr>
          <p:spPr>
            <a:xfrm>
              <a:off x="1142999" y="228599"/>
              <a:ext cx="1524002" cy="1676402"/>
            </a:xfrm>
            <a:prstGeom prst="line">
              <a:avLst/>
            </a:prstGeom>
            <a:noFill/>
            <a:ln w="76200" cap="flat">
              <a:solidFill>
                <a:srgbClr val="FF0000"/>
              </a:solidFill>
              <a:prstDash val="solid"/>
              <a:round/>
            </a:ln>
            <a:effectLst/>
          </p:spPr>
          <p:txBody>
            <a:bodyPr wrap="square" lIns="45718" tIns="45718" rIns="45718" bIns="45718" numCol="1" anchor="t">
              <a:noAutofit/>
            </a:bodyPr>
            <a:lstStyle/>
            <a:p>
              <a:pPr/>
            </a:p>
          </p:txBody>
        </p:sp>
      </p:gr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05" name="Shape 4748"/>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806" name="Shape 4749"/>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807" name="Shape 4750"/>
          <p:cNvSpPr txBox="1"/>
          <p:nvPr>
            <p:ph type="title" idx="4294967295"/>
          </p:nvPr>
        </p:nvSpPr>
        <p:spPr>
          <a:xfrm>
            <a:off x="533399" y="228598"/>
            <a:ext cx="8447090" cy="1143004"/>
          </a:xfrm>
          <a:prstGeom prst="rect">
            <a:avLst/>
          </a:prstGeom>
        </p:spPr>
        <p:txBody>
          <a:bodyPr/>
          <a:lstStyle>
            <a:lvl1pPr>
              <a:defRPr sz="3200"/>
            </a:lvl1pPr>
          </a:lstStyle>
          <a:p>
            <a:pPr/>
            <a:r>
              <a:t>Packet Switching: Statistical Multiplexing</a:t>
            </a:r>
          </a:p>
        </p:txBody>
      </p:sp>
      <p:sp>
        <p:nvSpPr>
          <p:cNvPr id="4808" name="Shape 4751"/>
          <p:cNvSpPr txBox="1"/>
          <p:nvPr>
            <p:ph type="body" sz="half" idx="4294967295"/>
          </p:nvPr>
        </p:nvSpPr>
        <p:spPr>
          <a:xfrm>
            <a:off x="612774" y="5076825"/>
            <a:ext cx="8367715" cy="1524000"/>
          </a:xfrm>
          <a:prstGeom prst="rect">
            <a:avLst/>
          </a:prstGeom>
        </p:spPr>
        <p:txBody>
          <a:bodyPr/>
          <a:lstStyle/>
          <a:p>
            <a:pPr>
              <a:spcBef>
                <a:spcPts val="500"/>
              </a:spcBef>
              <a:buSzTx/>
              <a:buFont typeface="Wingdings"/>
              <a:buNone/>
              <a:defRPr sz="2400"/>
            </a:pPr>
            <a:r>
              <a:t>Sequence of A &amp; B packets does not have fixed pattern, shared on demand </a:t>
            </a:r>
            <a:r>
              <a:rPr>
                <a:latin typeface="Monotype Sorts"/>
                <a:ea typeface="Monotype Sorts"/>
                <a:cs typeface="Monotype Sorts"/>
                <a:sym typeface="Monotype Sorts"/>
              </a:rPr>
              <a:t></a:t>
            </a:r>
            <a:r>
              <a:rPr b="1" i="1">
                <a:solidFill>
                  <a:srgbClr val="FF0000"/>
                </a:solidFill>
              </a:rPr>
              <a:t>statistical multiplexing</a:t>
            </a:r>
            <a:r>
              <a:t>.</a:t>
            </a:r>
          </a:p>
          <a:p>
            <a:pPr>
              <a:spcBef>
                <a:spcPts val="500"/>
              </a:spcBef>
              <a:buSzTx/>
              <a:buFont typeface="Wingdings"/>
              <a:buNone/>
              <a:defRPr sz="2400"/>
            </a:pPr>
            <a:r>
              <a:t>TDM: each host gets same slot in revolving TDM frame.</a:t>
            </a:r>
          </a:p>
        </p:txBody>
      </p:sp>
      <p:pic>
        <p:nvPicPr>
          <p:cNvPr id="4809" name="image45.png" descr="image45.png"/>
          <p:cNvPicPr>
            <a:picLocks noChangeAspect="1"/>
          </p:cNvPicPr>
          <p:nvPr/>
        </p:nvPicPr>
        <p:blipFill>
          <a:blip r:embed="rId2">
            <a:extLst/>
          </a:blip>
          <a:stretch>
            <a:fillRect/>
          </a:stretch>
        </p:blipFill>
        <p:spPr>
          <a:xfrm>
            <a:off x="1203325" y="2470150"/>
            <a:ext cx="646113" cy="533400"/>
          </a:xfrm>
          <a:prstGeom prst="rect">
            <a:avLst/>
          </a:prstGeom>
          <a:ln w="12700">
            <a:miter lim="400000"/>
          </a:ln>
        </p:spPr>
      </p:pic>
      <p:sp>
        <p:nvSpPr>
          <p:cNvPr id="4810" name="Shape 4753"/>
          <p:cNvSpPr/>
          <p:nvPr/>
        </p:nvSpPr>
        <p:spPr>
          <a:xfrm>
            <a:off x="2320924" y="2333624"/>
            <a:ext cx="1198571" cy="369897"/>
          </a:xfrm>
          <a:prstGeom prst="ellipse">
            <a:avLst/>
          </a:prstGeom>
          <a:solidFill>
            <a:srgbClr val="B2B2B2"/>
          </a:solidFill>
          <a:ln w="12700">
            <a:miter lim="400000"/>
          </a:ln>
        </p:spPr>
        <p:txBody>
          <a:bodyPr lIns="45718" tIns="45718" rIns="45718" bIns="45718" anchor="ctr"/>
          <a:lstStyle/>
          <a:p>
            <a:pPr>
              <a:defRPr sz="1800">
                <a:latin typeface="Gill Sans MT"/>
                <a:ea typeface="Gill Sans MT"/>
                <a:cs typeface="Gill Sans MT"/>
                <a:sym typeface="Gill Sans MT"/>
              </a:defRPr>
            </a:pPr>
          </a:p>
        </p:txBody>
      </p:sp>
      <p:sp>
        <p:nvSpPr>
          <p:cNvPr id="4811" name="Shape 4754"/>
          <p:cNvSpPr/>
          <p:nvPr/>
        </p:nvSpPr>
        <p:spPr>
          <a:xfrm>
            <a:off x="2320925" y="2265359"/>
            <a:ext cx="1198563" cy="263531"/>
          </a:xfrm>
          <a:prstGeom prst="rect">
            <a:avLst/>
          </a:prstGeom>
          <a:solidFill>
            <a:srgbClr val="B2B2B2"/>
          </a:solidFill>
          <a:ln w="12700">
            <a:miter lim="400000"/>
          </a:ln>
        </p:spPr>
        <p:txBody>
          <a:bodyPr lIns="45718" tIns="45718" rIns="45718" bIns="45718" anchor="ctr"/>
          <a:lstStyle/>
          <a:p>
            <a:pPr algn="ctr">
              <a:defRPr sz="1800">
                <a:latin typeface="Gill Sans MT"/>
                <a:ea typeface="Gill Sans MT"/>
                <a:cs typeface="Gill Sans MT"/>
                <a:sym typeface="Gill Sans MT"/>
              </a:defRPr>
            </a:pPr>
          </a:p>
        </p:txBody>
      </p:sp>
      <p:sp>
        <p:nvSpPr>
          <p:cNvPr id="4812" name="Shape 4755"/>
          <p:cNvSpPr/>
          <p:nvPr/>
        </p:nvSpPr>
        <p:spPr>
          <a:xfrm>
            <a:off x="2330449" y="2036759"/>
            <a:ext cx="1198571" cy="430221"/>
          </a:xfrm>
          <a:prstGeom prst="ellipse">
            <a:avLst/>
          </a:prstGeom>
          <a:solidFill>
            <a:srgbClr val="B2B2B2"/>
          </a:solidFill>
          <a:ln w="12700">
            <a:miter lim="400000"/>
          </a:ln>
        </p:spPr>
        <p:txBody>
          <a:bodyPr lIns="45718" tIns="45718" rIns="45718" bIns="45718" anchor="ctr"/>
          <a:lstStyle/>
          <a:p>
            <a:pPr>
              <a:defRPr sz="1800">
                <a:latin typeface="Gill Sans MT"/>
                <a:ea typeface="Gill Sans MT"/>
                <a:cs typeface="Gill Sans MT"/>
                <a:sym typeface="Gill Sans MT"/>
              </a:defRPr>
            </a:pPr>
          </a:p>
        </p:txBody>
      </p:sp>
      <p:grpSp>
        <p:nvGrpSpPr>
          <p:cNvPr id="4821" name="Group 4764"/>
          <p:cNvGrpSpPr/>
          <p:nvPr/>
        </p:nvGrpSpPr>
        <p:grpSpPr>
          <a:xfrm>
            <a:off x="2676512" y="2066917"/>
            <a:ext cx="498497" cy="119077"/>
            <a:chOff x="-1" y="-1"/>
            <a:chExt cx="498495" cy="119076"/>
          </a:xfrm>
        </p:grpSpPr>
        <p:grpSp>
          <p:nvGrpSpPr>
            <p:cNvPr id="4816" name="Group 4759"/>
            <p:cNvGrpSpPr/>
            <p:nvPr/>
          </p:nvGrpSpPr>
          <p:grpSpPr>
            <a:xfrm>
              <a:off x="-2" y="1723"/>
              <a:ext cx="498496" cy="117352"/>
              <a:chOff x="0" y="0"/>
              <a:chExt cx="498495" cy="117351"/>
            </a:xfrm>
          </p:grpSpPr>
          <p:sp>
            <p:nvSpPr>
              <p:cNvPr id="4813" name="Shape 4756"/>
              <p:cNvSpPr/>
              <p:nvPr/>
            </p:nvSpPr>
            <p:spPr>
              <a:xfrm flipV="1">
                <a:off x="-1" y="-1"/>
                <a:ext cx="178038" cy="2401"/>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814" name="Shape 4757"/>
              <p:cNvSpPr/>
              <p:nvPr/>
            </p:nvSpPr>
            <p:spPr>
              <a:xfrm>
                <a:off x="341823" y="117345"/>
                <a:ext cx="156672"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815" name="Shape 4758"/>
              <p:cNvSpPr/>
              <p:nvPr/>
            </p:nvSpPr>
            <p:spPr>
              <a:xfrm>
                <a:off x="163789" y="2394"/>
                <a:ext cx="185158" cy="11495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820" name="Group 4763"/>
            <p:cNvGrpSpPr/>
            <p:nvPr/>
          </p:nvGrpSpPr>
          <p:grpSpPr>
            <a:xfrm>
              <a:off x="0" y="-2"/>
              <a:ext cx="498493" cy="117352"/>
              <a:chOff x="-1" y="0"/>
              <a:chExt cx="498492" cy="117351"/>
            </a:xfrm>
          </p:grpSpPr>
          <p:sp>
            <p:nvSpPr>
              <p:cNvPr id="4817" name="Shape 4760"/>
              <p:cNvSpPr/>
              <p:nvPr/>
            </p:nvSpPr>
            <p:spPr>
              <a:xfrm>
                <a:off x="-2" y="114951"/>
                <a:ext cx="178038" cy="240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818" name="Shape 4761"/>
              <p:cNvSpPr/>
              <p:nvPr/>
            </p:nvSpPr>
            <p:spPr>
              <a:xfrm>
                <a:off x="341821" y="1270"/>
                <a:ext cx="156671"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819" name="Shape 4762"/>
              <p:cNvSpPr/>
              <p:nvPr/>
            </p:nvSpPr>
            <p:spPr>
              <a:xfrm flipV="1">
                <a:off x="163786" y="-1"/>
                <a:ext cx="185158" cy="11495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sp>
        <p:nvSpPr>
          <p:cNvPr id="4822" name="Shape 4765"/>
          <p:cNvSpPr/>
          <p:nvPr/>
        </p:nvSpPr>
        <p:spPr>
          <a:xfrm>
            <a:off x="5416548" y="2352674"/>
            <a:ext cx="1198573" cy="369897"/>
          </a:xfrm>
          <a:prstGeom prst="ellipse">
            <a:avLst/>
          </a:prstGeom>
          <a:solidFill>
            <a:srgbClr val="B2B2B2"/>
          </a:solidFill>
          <a:ln w="12700">
            <a:miter lim="400000"/>
          </a:ln>
        </p:spPr>
        <p:txBody>
          <a:bodyPr lIns="45718" tIns="45718" rIns="45718" bIns="45718" anchor="ctr"/>
          <a:lstStyle/>
          <a:p>
            <a:pPr>
              <a:defRPr sz="1800">
                <a:latin typeface="Gill Sans MT"/>
                <a:ea typeface="Gill Sans MT"/>
                <a:cs typeface="Gill Sans MT"/>
                <a:sym typeface="Gill Sans MT"/>
              </a:defRPr>
            </a:pPr>
          </a:p>
        </p:txBody>
      </p:sp>
      <p:sp>
        <p:nvSpPr>
          <p:cNvPr id="4823" name="Shape 4766"/>
          <p:cNvSpPr/>
          <p:nvPr/>
        </p:nvSpPr>
        <p:spPr>
          <a:xfrm>
            <a:off x="5426075" y="2332033"/>
            <a:ext cx="1" cy="228605"/>
          </a:xfrm>
          <a:prstGeom prst="line">
            <a:avLst/>
          </a:prstGeom>
          <a:ln w="12700">
            <a:solidFill>
              <a:srgbClr val="000000"/>
            </a:solidFill>
          </a:ln>
        </p:spPr>
        <p:txBody>
          <a:bodyPr lIns="45718" tIns="45718" rIns="45718" bIns="45718"/>
          <a:lstStyle/>
          <a:p>
            <a:pPr/>
          </a:p>
        </p:txBody>
      </p:sp>
      <p:sp>
        <p:nvSpPr>
          <p:cNvPr id="4824" name="Shape 4767"/>
          <p:cNvSpPr/>
          <p:nvPr/>
        </p:nvSpPr>
        <p:spPr>
          <a:xfrm>
            <a:off x="5426075" y="2293934"/>
            <a:ext cx="1198563" cy="263531"/>
          </a:xfrm>
          <a:prstGeom prst="rect">
            <a:avLst/>
          </a:prstGeom>
          <a:solidFill>
            <a:srgbClr val="B2B2B2"/>
          </a:solidFill>
          <a:ln w="12700">
            <a:miter lim="400000"/>
          </a:ln>
        </p:spPr>
        <p:txBody>
          <a:bodyPr lIns="45718" tIns="45718" rIns="45718" bIns="45718" anchor="ctr"/>
          <a:lstStyle/>
          <a:p>
            <a:pPr algn="ctr">
              <a:defRPr sz="1800">
                <a:latin typeface="Gill Sans MT"/>
                <a:ea typeface="Gill Sans MT"/>
                <a:cs typeface="Gill Sans MT"/>
                <a:sym typeface="Gill Sans MT"/>
              </a:defRPr>
            </a:pPr>
          </a:p>
        </p:txBody>
      </p:sp>
      <p:sp>
        <p:nvSpPr>
          <p:cNvPr id="4825" name="Shape 4768"/>
          <p:cNvSpPr/>
          <p:nvPr/>
        </p:nvSpPr>
        <p:spPr>
          <a:xfrm>
            <a:off x="5435598" y="2065334"/>
            <a:ext cx="1198573" cy="430221"/>
          </a:xfrm>
          <a:prstGeom prst="ellipse">
            <a:avLst/>
          </a:prstGeom>
          <a:solidFill>
            <a:srgbClr val="B2B2B2"/>
          </a:solidFill>
          <a:ln w="12700">
            <a:miter lim="400000"/>
          </a:ln>
        </p:spPr>
        <p:txBody>
          <a:bodyPr lIns="45718" tIns="45718" rIns="45718" bIns="45718" anchor="ctr"/>
          <a:lstStyle/>
          <a:p>
            <a:pPr>
              <a:defRPr sz="1800">
                <a:latin typeface="Gill Sans MT"/>
                <a:ea typeface="Gill Sans MT"/>
                <a:cs typeface="Gill Sans MT"/>
                <a:sym typeface="Gill Sans MT"/>
              </a:defRPr>
            </a:pPr>
          </a:p>
        </p:txBody>
      </p:sp>
      <p:pic>
        <p:nvPicPr>
          <p:cNvPr id="4826" name="image45.png" descr="image45.png"/>
          <p:cNvPicPr>
            <a:picLocks noChangeAspect="1"/>
          </p:cNvPicPr>
          <p:nvPr/>
        </p:nvPicPr>
        <p:blipFill>
          <a:blip r:embed="rId2">
            <a:extLst/>
          </a:blip>
          <a:stretch>
            <a:fillRect/>
          </a:stretch>
        </p:blipFill>
        <p:spPr>
          <a:xfrm>
            <a:off x="7004050" y="1546225"/>
            <a:ext cx="646113" cy="533400"/>
          </a:xfrm>
          <a:prstGeom prst="rect">
            <a:avLst/>
          </a:prstGeom>
          <a:ln w="12700">
            <a:miter lim="400000"/>
          </a:ln>
        </p:spPr>
      </p:pic>
      <p:pic>
        <p:nvPicPr>
          <p:cNvPr id="4827" name="image45.png" descr="image45.png"/>
          <p:cNvPicPr>
            <a:picLocks noChangeAspect="1"/>
          </p:cNvPicPr>
          <p:nvPr/>
        </p:nvPicPr>
        <p:blipFill>
          <a:blip r:embed="rId2">
            <a:extLst/>
          </a:blip>
          <a:stretch>
            <a:fillRect/>
          </a:stretch>
        </p:blipFill>
        <p:spPr>
          <a:xfrm>
            <a:off x="965200" y="1565275"/>
            <a:ext cx="646113" cy="533400"/>
          </a:xfrm>
          <a:prstGeom prst="rect">
            <a:avLst/>
          </a:prstGeom>
          <a:ln w="12700">
            <a:miter lim="400000"/>
          </a:ln>
        </p:spPr>
      </p:pic>
      <p:sp>
        <p:nvSpPr>
          <p:cNvPr id="4828" name="Shape 4771"/>
          <p:cNvSpPr/>
          <p:nvPr/>
        </p:nvSpPr>
        <p:spPr>
          <a:xfrm>
            <a:off x="1590674" y="1971675"/>
            <a:ext cx="504831" cy="0"/>
          </a:xfrm>
          <a:prstGeom prst="line">
            <a:avLst/>
          </a:prstGeom>
          <a:ln w="19050">
            <a:solidFill>
              <a:srgbClr val="000000"/>
            </a:solidFill>
          </a:ln>
        </p:spPr>
        <p:txBody>
          <a:bodyPr lIns="45718" tIns="45718" rIns="45718" bIns="45718"/>
          <a:lstStyle/>
          <a:p>
            <a:pPr/>
          </a:p>
        </p:txBody>
      </p:sp>
      <p:sp>
        <p:nvSpPr>
          <p:cNvPr id="4829" name="Shape 4772"/>
          <p:cNvSpPr/>
          <p:nvPr/>
        </p:nvSpPr>
        <p:spPr>
          <a:xfrm flipV="1">
            <a:off x="1895474" y="2957509"/>
            <a:ext cx="195268" cy="4768"/>
          </a:xfrm>
          <a:prstGeom prst="line">
            <a:avLst/>
          </a:prstGeom>
          <a:ln w="19050">
            <a:solidFill>
              <a:srgbClr val="000000"/>
            </a:solidFill>
          </a:ln>
        </p:spPr>
        <p:txBody>
          <a:bodyPr lIns="45718" tIns="45718" rIns="45718" bIns="45718"/>
          <a:lstStyle/>
          <a:p>
            <a:pPr/>
          </a:p>
        </p:txBody>
      </p:sp>
      <p:sp>
        <p:nvSpPr>
          <p:cNvPr id="4830" name="Shape 4773"/>
          <p:cNvSpPr/>
          <p:nvPr/>
        </p:nvSpPr>
        <p:spPr>
          <a:xfrm>
            <a:off x="3514725" y="2390774"/>
            <a:ext cx="1933578" cy="9531"/>
          </a:xfrm>
          <a:prstGeom prst="line">
            <a:avLst/>
          </a:prstGeom>
          <a:ln w="19050">
            <a:solidFill>
              <a:srgbClr val="000000"/>
            </a:solidFill>
          </a:ln>
        </p:spPr>
        <p:txBody>
          <a:bodyPr lIns="45718" tIns="45718" rIns="45718" bIns="45718"/>
          <a:lstStyle/>
          <a:p>
            <a:pPr/>
          </a:p>
        </p:txBody>
      </p:sp>
      <p:sp>
        <p:nvSpPr>
          <p:cNvPr id="4831" name="Shape 4774"/>
          <p:cNvSpPr/>
          <p:nvPr/>
        </p:nvSpPr>
        <p:spPr>
          <a:xfrm flipV="1">
            <a:off x="5619747" y="2724149"/>
            <a:ext cx="142882" cy="657231"/>
          </a:xfrm>
          <a:prstGeom prst="line">
            <a:avLst/>
          </a:prstGeom>
          <a:ln w="19050">
            <a:solidFill>
              <a:srgbClr val="000000"/>
            </a:solidFill>
          </a:ln>
        </p:spPr>
        <p:txBody>
          <a:bodyPr lIns="45718" tIns="45718" rIns="45718" bIns="45718"/>
          <a:lstStyle/>
          <a:p>
            <a:pPr/>
          </a:p>
        </p:txBody>
      </p:sp>
      <p:sp>
        <p:nvSpPr>
          <p:cNvPr id="4832" name="Shape 4775"/>
          <p:cNvSpPr/>
          <p:nvPr/>
        </p:nvSpPr>
        <p:spPr>
          <a:xfrm flipV="1">
            <a:off x="6591298" y="1952624"/>
            <a:ext cx="504831" cy="266706"/>
          </a:xfrm>
          <a:prstGeom prst="line">
            <a:avLst/>
          </a:prstGeom>
          <a:ln w="19050">
            <a:solidFill>
              <a:srgbClr val="000000"/>
            </a:solidFill>
          </a:ln>
        </p:spPr>
        <p:txBody>
          <a:bodyPr lIns="45718" tIns="45718" rIns="45718" bIns="45718"/>
          <a:lstStyle/>
          <a:p>
            <a:pPr/>
          </a:p>
        </p:txBody>
      </p:sp>
      <p:sp>
        <p:nvSpPr>
          <p:cNvPr id="4833" name="Shape 4776"/>
          <p:cNvSpPr/>
          <p:nvPr/>
        </p:nvSpPr>
        <p:spPr>
          <a:xfrm flipH="1">
            <a:off x="2096770" y="1962149"/>
            <a:ext cx="5" cy="1000131"/>
          </a:xfrm>
          <a:prstGeom prst="line">
            <a:avLst/>
          </a:prstGeom>
          <a:ln w="19050">
            <a:solidFill>
              <a:srgbClr val="000000"/>
            </a:solidFill>
          </a:ln>
        </p:spPr>
        <p:txBody>
          <a:bodyPr lIns="45718" tIns="45718" rIns="45718" bIns="45718"/>
          <a:lstStyle/>
          <a:p>
            <a:pPr/>
          </a:p>
        </p:txBody>
      </p:sp>
      <p:sp>
        <p:nvSpPr>
          <p:cNvPr id="4834" name="Shape 4777"/>
          <p:cNvSpPr/>
          <p:nvPr/>
        </p:nvSpPr>
        <p:spPr>
          <a:xfrm>
            <a:off x="2105024" y="2395534"/>
            <a:ext cx="200032" cy="6"/>
          </a:xfrm>
          <a:prstGeom prst="line">
            <a:avLst/>
          </a:prstGeom>
          <a:ln w="19050">
            <a:solidFill>
              <a:srgbClr val="000000"/>
            </a:solidFill>
          </a:ln>
        </p:spPr>
        <p:txBody>
          <a:bodyPr lIns="45718" tIns="45718" rIns="45718" bIns="45718"/>
          <a:lstStyle/>
          <a:p>
            <a:pPr/>
          </a:p>
        </p:txBody>
      </p:sp>
      <p:sp>
        <p:nvSpPr>
          <p:cNvPr id="4835" name="Shape 4778"/>
          <p:cNvSpPr/>
          <p:nvPr/>
        </p:nvSpPr>
        <p:spPr>
          <a:xfrm>
            <a:off x="3548062" y="2185984"/>
            <a:ext cx="147643" cy="200031"/>
          </a:xfrm>
          <a:prstGeom prst="rect">
            <a:avLst/>
          </a:prstGeom>
          <a:solidFill>
            <a:schemeClr val="accent1"/>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836" name="Shape 4779"/>
          <p:cNvSpPr/>
          <p:nvPr/>
        </p:nvSpPr>
        <p:spPr>
          <a:xfrm>
            <a:off x="3709987" y="2185984"/>
            <a:ext cx="147643" cy="200031"/>
          </a:xfrm>
          <a:prstGeom prst="rect">
            <a:avLst/>
          </a:prstGeom>
          <a:solidFill>
            <a:schemeClr val="accent2"/>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837" name="Shape 4780"/>
          <p:cNvSpPr/>
          <p:nvPr/>
        </p:nvSpPr>
        <p:spPr>
          <a:xfrm>
            <a:off x="3871912" y="2185984"/>
            <a:ext cx="147643" cy="200031"/>
          </a:xfrm>
          <a:prstGeom prst="rect">
            <a:avLst/>
          </a:prstGeom>
          <a:solidFill>
            <a:schemeClr val="accent1"/>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838" name="Shape 4781"/>
          <p:cNvSpPr/>
          <p:nvPr/>
        </p:nvSpPr>
        <p:spPr>
          <a:xfrm>
            <a:off x="4033837" y="2185984"/>
            <a:ext cx="147643" cy="200031"/>
          </a:xfrm>
          <a:prstGeom prst="rect">
            <a:avLst/>
          </a:prstGeom>
          <a:solidFill>
            <a:schemeClr val="accent1"/>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839" name="Shape 4782"/>
          <p:cNvSpPr/>
          <p:nvPr/>
        </p:nvSpPr>
        <p:spPr>
          <a:xfrm>
            <a:off x="4195762" y="2185984"/>
            <a:ext cx="147643" cy="200031"/>
          </a:xfrm>
          <a:prstGeom prst="rect">
            <a:avLst/>
          </a:prstGeom>
          <a:solidFill>
            <a:schemeClr val="accent2"/>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840" name="Shape 4783"/>
          <p:cNvSpPr/>
          <p:nvPr/>
        </p:nvSpPr>
        <p:spPr>
          <a:xfrm>
            <a:off x="4567237" y="2185984"/>
            <a:ext cx="147643" cy="200031"/>
          </a:xfrm>
          <a:prstGeom prst="rect">
            <a:avLst/>
          </a:prstGeom>
          <a:solidFill>
            <a:schemeClr val="accent2"/>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841" name="Shape 4784"/>
          <p:cNvSpPr/>
          <p:nvPr/>
        </p:nvSpPr>
        <p:spPr>
          <a:xfrm>
            <a:off x="5005387" y="2181225"/>
            <a:ext cx="147643" cy="200025"/>
          </a:xfrm>
          <a:prstGeom prst="rect">
            <a:avLst/>
          </a:prstGeom>
          <a:solidFill>
            <a:schemeClr val="accent1"/>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grpSp>
        <p:nvGrpSpPr>
          <p:cNvPr id="4846" name="Group 4789"/>
          <p:cNvGrpSpPr/>
          <p:nvPr/>
        </p:nvGrpSpPr>
        <p:grpSpPr>
          <a:xfrm>
            <a:off x="2857494" y="2262181"/>
            <a:ext cx="633422" cy="200038"/>
            <a:chOff x="0" y="-1"/>
            <a:chExt cx="633420" cy="200037"/>
          </a:xfrm>
        </p:grpSpPr>
        <p:sp>
          <p:nvSpPr>
            <p:cNvPr id="4842" name="Shape 4785"/>
            <p:cNvSpPr/>
            <p:nvPr/>
          </p:nvSpPr>
          <p:spPr>
            <a:xfrm>
              <a:off x="-1" y="-2"/>
              <a:ext cx="147643" cy="200039"/>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843" name="Shape 4786"/>
            <p:cNvSpPr/>
            <p:nvPr/>
          </p:nvSpPr>
          <p:spPr>
            <a:xfrm>
              <a:off x="161926" y="-2"/>
              <a:ext cx="147643" cy="200039"/>
            </a:xfrm>
            <a:prstGeom prst="rect">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844" name="Shape 4787"/>
            <p:cNvSpPr/>
            <p:nvPr/>
          </p:nvSpPr>
          <p:spPr>
            <a:xfrm>
              <a:off x="323852" y="-2"/>
              <a:ext cx="147643" cy="200039"/>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845" name="Shape 4788"/>
            <p:cNvSpPr/>
            <p:nvPr/>
          </p:nvSpPr>
          <p:spPr>
            <a:xfrm>
              <a:off x="485777" y="-2"/>
              <a:ext cx="147643" cy="200039"/>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sp>
        <p:nvSpPr>
          <p:cNvPr id="4847" name="Shape 4790"/>
          <p:cNvSpPr/>
          <p:nvPr/>
        </p:nvSpPr>
        <p:spPr>
          <a:xfrm>
            <a:off x="2128834" y="2162175"/>
            <a:ext cx="147643" cy="200025"/>
          </a:xfrm>
          <a:prstGeom prst="rect">
            <a:avLst/>
          </a:prstGeom>
          <a:solidFill>
            <a:schemeClr val="accent1"/>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848" name="Shape 4791"/>
          <p:cNvSpPr/>
          <p:nvPr/>
        </p:nvSpPr>
        <p:spPr>
          <a:xfrm>
            <a:off x="1909759" y="2733675"/>
            <a:ext cx="147643" cy="200025"/>
          </a:xfrm>
          <a:prstGeom prst="rect">
            <a:avLst/>
          </a:prstGeom>
          <a:solidFill>
            <a:schemeClr val="accent2"/>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849" name="Shape 4792"/>
          <p:cNvSpPr/>
          <p:nvPr/>
        </p:nvSpPr>
        <p:spPr>
          <a:xfrm>
            <a:off x="2305048" y="2266950"/>
            <a:ext cx="242891" cy="4768"/>
          </a:xfrm>
          <a:prstGeom prst="line">
            <a:avLst/>
          </a:prstGeom>
          <a:ln>
            <a:solidFill>
              <a:srgbClr val="000000"/>
            </a:solidFill>
            <a:tailEnd type="triangle"/>
          </a:ln>
        </p:spPr>
        <p:txBody>
          <a:bodyPr lIns="45718" tIns="45718" rIns="45718" bIns="45718"/>
          <a:lstStyle/>
          <a:p>
            <a:pPr/>
          </a:p>
        </p:txBody>
      </p:sp>
      <p:sp>
        <p:nvSpPr>
          <p:cNvPr id="4850" name="Shape 4793"/>
          <p:cNvSpPr/>
          <p:nvPr/>
        </p:nvSpPr>
        <p:spPr>
          <a:xfrm flipV="1">
            <a:off x="1971675" y="2543173"/>
            <a:ext cx="1" cy="176219"/>
          </a:xfrm>
          <a:prstGeom prst="line">
            <a:avLst/>
          </a:prstGeom>
          <a:ln>
            <a:solidFill>
              <a:srgbClr val="000000"/>
            </a:solidFill>
            <a:tailEnd type="triangle"/>
          </a:ln>
        </p:spPr>
        <p:txBody>
          <a:bodyPr lIns="45718" tIns="45718" rIns="45718" bIns="45718"/>
          <a:lstStyle/>
          <a:p>
            <a:pPr/>
          </a:p>
        </p:txBody>
      </p:sp>
      <p:sp>
        <p:nvSpPr>
          <p:cNvPr id="4851" name="Shape 4794"/>
          <p:cNvSpPr/>
          <p:nvPr/>
        </p:nvSpPr>
        <p:spPr>
          <a:xfrm>
            <a:off x="3929062" y="2076450"/>
            <a:ext cx="1062043" cy="0"/>
          </a:xfrm>
          <a:prstGeom prst="line">
            <a:avLst/>
          </a:prstGeom>
          <a:ln>
            <a:solidFill>
              <a:srgbClr val="000000"/>
            </a:solidFill>
            <a:tailEnd type="triangle"/>
          </a:ln>
        </p:spPr>
        <p:txBody>
          <a:bodyPr lIns="45718" tIns="45718" rIns="45718" bIns="45718"/>
          <a:lstStyle/>
          <a:p>
            <a:pPr/>
          </a:p>
        </p:txBody>
      </p:sp>
      <p:sp>
        <p:nvSpPr>
          <p:cNvPr id="4852" name="Shape 4795"/>
          <p:cNvSpPr txBox="1"/>
          <p:nvPr/>
        </p:nvSpPr>
        <p:spPr>
          <a:xfrm>
            <a:off x="612773" y="1589087"/>
            <a:ext cx="271345" cy="408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solidFill>
                  <a:schemeClr val="accent1"/>
                </a:solidFill>
                <a:latin typeface="Comic Sans MS"/>
                <a:ea typeface="Comic Sans MS"/>
                <a:cs typeface="Comic Sans MS"/>
                <a:sym typeface="Comic Sans MS"/>
              </a:defRPr>
            </a:lvl1pPr>
          </a:lstStyle>
          <a:p>
            <a:pPr/>
            <a:r>
              <a:t>A</a:t>
            </a:r>
          </a:p>
        </p:txBody>
      </p:sp>
      <p:sp>
        <p:nvSpPr>
          <p:cNvPr id="4853" name="Shape 4796"/>
          <p:cNvSpPr txBox="1"/>
          <p:nvPr/>
        </p:nvSpPr>
        <p:spPr>
          <a:xfrm>
            <a:off x="888999" y="2608259"/>
            <a:ext cx="248239" cy="408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solidFill>
                  <a:schemeClr val="accent2"/>
                </a:solidFill>
                <a:latin typeface="Comic Sans MS"/>
                <a:ea typeface="Comic Sans MS"/>
                <a:cs typeface="Comic Sans MS"/>
                <a:sym typeface="Comic Sans MS"/>
              </a:defRPr>
            </a:lvl1pPr>
          </a:lstStyle>
          <a:p>
            <a:pPr/>
            <a:r>
              <a:t>B</a:t>
            </a:r>
          </a:p>
        </p:txBody>
      </p:sp>
      <p:sp>
        <p:nvSpPr>
          <p:cNvPr id="4854" name="Shape 4797"/>
          <p:cNvSpPr txBox="1"/>
          <p:nvPr/>
        </p:nvSpPr>
        <p:spPr>
          <a:xfrm>
            <a:off x="6603999" y="1465262"/>
            <a:ext cx="241877" cy="408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latin typeface="Comic Sans MS"/>
                <a:ea typeface="Comic Sans MS"/>
                <a:cs typeface="Comic Sans MS"/>
                <a:sym typeface="Comic Sans MS"/>
              </a:defRPr>
            </a:lvl1pPr>
          </a:lstStyle>
          <a:p>
            <a:pPr/>
            <a:r>
              <a:t>C</a:t>
            </a:r>
          </a:p>
        </p:txBody>
      </p:sp>
      <p:sp>
        <p:nvSpPr>
          <p:cNvPr id="4855" name="Shape 4798"/>
          <p:cNvSpPr txBox="1"/>
          <p:nvPr/>
        </p:nvSpPr>
        <p:spPr>
          <a:xfrm>
            <a:off x="1612896" y="1312862"/>
            <a:ext cx="1182149" cy="802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2000">
                <a:latin typeface="Comic Sans MS"/>
                <a:ea typeface="Comic Sans MS"/>
                <a:cs typeface="Comic Sans MS"/>
                <a:sym typeface="Comic Sans MS"/>
              </a:defRPr>
            </a:pPr>
            <a:r>
              <a:t>10 Mb/s</a:t>
            </a:r>
          </a:p>
          <a:p>
            <a:pPr>
              <a:defRPr sz="2000">
                <a:latin typeface="Comic Sans MS"/>
                <a:ea typeface="Comic Sans MS"/>
                <a:cs typeface="Comic Sans MS"/>
                <a:sym typeface="Comic Sans MS"/>
              </a:defRPr>
            </a:pPr>
            <a:r>
              <a:t>Ethernet</a:t>
            </a:r>
          </a:p>
        </p:txBody>
      </p:sp>
      <p:sp>
        <p:nvSpPr>
          <p:cNvPr id="4856" name="Shape 4799"/>
          <p:cNvSpPr txBox="1"/>
          <p:nvPr/>
        </p:nvSpPr>
        <p:spPr>
          <a:xfrm>
            <a:off x="3756023" y="2427284"/>
            <a:ext cx="1141221" cy="447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latin typeface="Comic Sans MS"/>
                <a:ea typeface="Comic Sans MS"/>
                <a:cs typeface="Comic Sans MS"/>
                <a:sym typeface="Comic Sans MS"/>
              </a:defRPr>
            </a:lvl1pPr>
          </a:lstStyle>
          <a:p>
            <a:pPr/>
            <a:r>
              <a:t>1.5 Mb/s</a:t>
            </a:r>
          </a:p>
        </p:txBody>
      </p:sp>
      <p:sp>
        <p:nvSpPr>
          <p:cNvPr id="4857" name="Shape 4800"/>
          <p:cNvSpPr/>
          <p:nvPr/>
        </p:nvSpPr>
        <p:spPr>
          <a:xfrm>
            <a:off x="5467350" y="2205034"/>
            <a:ext cx="147638" cy="200031"/>
          </a:xfrm>
          <a:prstGeom prst="rect">
            <a:avLst/>
          </a:prstGeom>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858" name="Shape 4801"/>
          <p:cNvSpPr/>
          <p:nvPr/>
        </p:nvSpPr>
        <p:spPr>
          <a:xfrm>
            <a:off x="5629275" y="2205034"/>
            <a:ext cx="147638" cy="200031"/>
          </a:xfrm>
          <a:prstGeom prst="rect">
            <a:avLst/>
          </a:prstGeom>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859" name="Shape 4802"/>
          <p:cNvSpPr/>
          <p:nvPr/>
        </p:nvSpPr>
        <p:spPr>
          <a:xfrm>
            <a:off x="5791200" y="2205034"/>
            <a:ext cx="147638" cy="200031"/>
          </a:xfrm>
          <a:prstGeom prst="rect">
            <a:avLst/>
          </a:prstGeom>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grpSp>
        <p:nvGrpSpPr>
          <p:cNvPr id="4864" name="Group 4807"/>
          <p:cNvGrpSpPr/>
          <p:nvPr/>
        </p:nvGrpSpPr>
        <p:grpSpPr>
          <a:xfrm>
            <a:off x="5711167" y="2268825"/>
            <a:ext cx="641071" cy="510600"/>
            <a:chOff x="-1" y="0"/>
            <a:chExt cx="641069" cy="510599"/>
          </a:xfrm>
        </p:grpSpPr>
        <p:sp>
          <p:nvSpPr>
            <p:cNvPr id="4860" name="Shape 4803"/>
            <p:cNvSpPr/>
            <p:nvPr/>
          </p:nvSpPr>
          <p:spPr>
            <a:xfrm rot="19637432">
              <a:off x="42337" y="286536"/>
              <a:ext cx="147644" cy="200031"/>
            </a:xfrm>
            <a:prstGeom prst="rect">
              <a:avLst/>
            </a:prstGeom>
            <a:no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861" name="Shape 4804"/>
            <p:cNvSpPr/>
            <p:nvPr/>
          </p:nvSpPr>
          <p:spPr>
            <a:xfrm rot="19637432">
              <a:off x="178589" y="199032"/>
              <a:ext cx="147644" cy="200031"/>
            </a:xfrm>
            <a:prstGeom prst="rect">
              <a:avLst/>
            </a:prstGeom>
            <a:no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862" name="Shape 4805"/>
            <p:cNvSpPr/>
            <p:nvPr/>
          </p:nvSpPr>
          <p:spPr>
            <a:xfrm rot="19637432">
              <a:off x="314837" y="111531"/>
              <a:ext cx="147643" cy="200031"/>
            </a:xfrm>
            <a:prstGeom prst="rect">
              <a:avLst/>
            </a:prstGeom>
            <a:no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863" name="Shape 4806"/>
            <p:cNvSpPr/>
            <p:nvPr/>
          </p:nvSpPr>
          <p:spPr>
            <a:xfrm rot="19637432">
              <a:off x="451086" y="24030"/>
              <a:ext cx="147643" cy="200031"/>
            </a:xfrm>
            <a:prstGeom prst="rect">
              <a:avLst/>
            </a:prstGeom>
            <a:no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nvGrpSpPr>
          <p:cNvPr id="4890" name="Group 4833"/>
          <p:cNvGrpSpPr/>
          <p:nvPr/>
        </p:nvGrpSpPr>
        <p:grpSpPr>
          <a:xfrm>
            <a:off x="3679823" y="3341680"/>
            <a:ext cx="2990103" cy="1471627"/>
            <a:chOff x="0" y="-1"/>
            <a:chExt cx="2990102" cy="1471625"/>
          </a:xfrm>
        </p:grpSpPr>
        <p:pic>
          <p:nvPicPr>
            <p:cNvPr id="4865" name="image45.png" descr="image45.png"/>
            <p:cNvPicPr>
              <a:picLocks noChangeAspect="1"/>
            </p:cNvPicPr>
            <p:nvPr/>
          </p:nvPicPr>
          <p:blipFill>
            <a:blip r:embed="rId2">
              <a:extLst/>
            </a:blip>
            <a:stretch>
              <a:fillRect/>
            </a:stretch>
          </p:blipFill>
          <p:spPr>
            <a:xfrm>
              <a:off x="2085977" y="938217"/>
              <a:ext cx="646118" cy="533407"/>
            </a:xfrm>
            <a:prstGeom prst="rect">
              <a:avLst/>
            </a:prstGeom>
            <a:ln w="12700" cap="flat">
              <a:noFill/>
              <a:miter lim="400000"/>
            </a:ln>
            <a:effectLst/>
          </p:spPr>
        </p:pic>
        <p:grpSp>
          <p:nvGrpSpPr>
            <p:cNvPr id="4879" name="Group 4822"/>
            <p:cNvGrpSpPr/>
            <p:nvPr/>
          </p:nvGrpSpPr>
          <p:grpSpPr>
            <a:xfrm>
              <a:off x="1241420" y="-2"/>
              <a:ext cx="1208106" cy="666764"/>
              <a:chOff x="-1" y="-1"/>
              <a:chExt cx="1208104" cy="666763"/>
            </a:xfrm>
          </p:grpSpPr>
          <p:sp>
            <p:nvSpPr>
              <p:cNvPr id="4866" name="Shape 4809"/>
              <p:cNvSpPr/>
              <p:nvPr/>
            </p:nvSpPr>
            <p:spPr>
              <a:xfrm>
                <a:off x="1" y="296866"/>
                <a:ext cx="1198578" cy="369897"/>
              </a:xfrm>
              <a:prstGeom prst="ellipse">
                <a:avLst/>
              </a:prstGeom>
              <a:solidFill>
                <a:srgbClr val="B2B2B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867" name="Shape 4810"/>
              <p:cNvSpPr/>
              <p:nvPr/>
            </p:nvSpPr>
            <p:spPr>
              <a:xfrm flipH="1">
                <a:off x="-2" y="266702"/>
                <a:ext cx="6" cy="22860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4868" name="Shape 4811"/>
              <p:cNvSpPr/>
              <p:nvPr/>
            </p:nvSpPr>
            <p:spPr>
              <a:xfrm>
                <a:off x="1" y="228601"/>
                <a:ext cx="1198573" cy="263532"/>
              </a:xfrm>
              <a:prstGeom prst="rect">
                <a:avLst/>
              </a:prstGeom>
              <a:solidFill>
                <a:srgbClr val="B2B2B2"/>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869" name="Shape 4812"/>
              <p:cNvSpPr/>
              <p:nvPr/>
            </p:nvSpPr>
            <p:spPr>
              <a:xfrm>
                <a:off x="9526" y="-2"/>
                <a:ext cx="1198578" cy="430226"/>
              </a:xfrm>
              <a:prstGeom prst="ellipse">
                <a:avLst/>
              </a:prstGeom>
              <a:solidFill>
                <a:srgbClr val="B2B2B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878" name="Group 4821"/>
              <p:cNvGrpSpPr/>
              <p:nvPr/>
            </p:nvGrpSpPr>
            <p:grpSpPr>
              <a:xfrm>
                <a:off x="355595" y="30154"/>
                <a:ext cx="498501" cy="119080"/>
                <a:chOff x="-2" y="-1"/>
                <a:chExt cx="498500" cy="119079"/>
              </a:xfrm>
            </p:grpSpPr>
            <p:grpSp>
              <p:nvGrpSpPr>
                <p:cNvPr id="4873" name="Group 4816"/>
                <p:cNvGrpSpPr/>
                <p:nvPr/>
              </p:nvGrpSpPr>
              <p:grpSpPr>
                <a:xfrm>
                  <a:off x="-3" y="1723"/>
                  <a:ext cx="498500" cy="117355"/>
                  <a:chOff x="0" y="0"/>
                  <a:chExt cx="498498" cy="117354"/>
                </a:xfrm>
              </p:grpSpPr>
              <p:sp>
                <p:nvSpPr>
                  <p:cNvPr id="4870" name="Shape 4813"/>
                  <p:cNvSpPr/>
                  <p:nvPr/>
                </p:nvSpPr>
                <p:spPr>
                  <a:xfrm flipV="1">
                    <a:off x="-1" y="-1"/>
                    <a:ext cx="178038" cy="2401"/>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871" name="Shape 4814"/>
                  <p:cNvSpPr/>
                  <p:nvPr/>
                </p:nvSpPr>
                <p:spPr>
                  <a:xfrm>
                    <a:off x="341824" y="117348"/>
                    <a:ext cx="15667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872" name="Shape 4815"/>
                  <p:cNvSpPr/>
                  <p:nvPr/>
                </p:nvSpPr>
                <p:spPr>
                  <a:xfrm>
                    <a:off x="163790" y="2394"/>
                    <a:ext cx="185158" cy="11496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877" name="Group 4820"/>
                <p:cNvGrpSpPr/>
                <p:nvPr/>
              </p:nvGrpSpPr>
              <p:grpSpPr>
                <a:xfrm>
                  <a:off x="-1" y="-2"/>
                  <a:ext cx="498500" cy="117356"/>
                  <a:chOff x="0" y="0"/>
                  <a:chExt cx="498499" cy="117355"/>
                </a:xfrm>
              </p:grpSpPr>
              <p:sp>
                <p:nvSpPr>
                  <p:cNvPr id="4874" name="Shape 4817"/>
                  <p:cNvSpPr/>
                  <p:nvPr/>
                </p:nvSpPr>
                <p:spPr>
                  <a:xfrm>
                    <a:off x="-1" y="114955"/>
                    <a:ext cx="178037" cy="240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875" name="Shape 4818"/>
                  <p:cNvSpPr/>
                  <p:nvPr/>
                </p:nvSpPr>
                <p:spPr>
                  <a:xfrm>
                    <a:off x="341824" y="1270"/>
                    <a:ext cx="156675"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876" name="Shape 4819"/>
                  <p:cNvSpPr/>
                  <p:nvPr/>
                </p:nvSpPr>
                <p:spPr>
                  <a:xfrm flipV="1">
                    <a:off x="163790" y="-1"/>
                    <a:ext cx="185159" cy="114962"/>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pic>
          <p:nvPicPr>
            <p:cNvPr id="4880" name="image45.png" descr="image45.png"/>
            <p:cNvPicPr>
              <a:picLocks noChangeAspect="1"/>
            </p:cNvPicPr>
            <p:nvPr/>
          </p:nvPicPr>
          <p:blipFill>
            <a:blip r:embed="rId2">
              <a:extLst/>
            </a:blip>
            <a:stretch>
              <a:fillRect/>
            </a:stretch>
          </p:blipFill>
          <p:spPr>
            <a:xfrm>
              <a:off x="361950" y="852492"/>
              <a:ext cx="646118" cy="533406"/>
            </a:xfrm>
            <a:prstGeom prst="rect">
              <a:avLst/>
            </a:prstGeom>
            <a:ln w="12700" cap="flat">
              <a:noFill/>
              <a:miter lim="400000"/>
            </a:ln>
            <a:effectLst/>
          </p:spPr>
        </p:pic>
        <p:sp>
          <p:nvSpPr>
            <p:cNvPr id="4881" name="Shape 4824"/>
            <p:cNvSpPr/>
            <p:nvPr/>
          </p:nvSpPr>
          <p:spPr>
            <a:xfrm flipV="1">
              <a:off x="901700" y="573092"/>
              <a:ext cx="466730" cy="400056"/>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4882" name="Shape 4825"/>
            <p:cNvSpPr/>
            <p:nvPr/>
          </p:nvSpPr>
          <p:spPr>
            <a:xfrm flipH="1" flipV="1">
              <a:off x="2092326" y="630242"/>
              <a:ext cx="333381" cy="304806"/>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4883" name="Shape 4826"/>
            <p:cNvSpPr txBox="1"/>
            <p:nvPr/>
          </p:nvSpPr>
          <p:spPr>
            <a:xfrm>
              <a:off x="0" y="857255"/>
              <a:ext cx="269113" cy="4089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latin typeface="Comic Sans MS"/>
                  <a:ea typeface="Comic Sans MS"/>
                  <a:cs typeface="Comic Sans MS"/>
                  <a:sym typeface="Comic Sans MS"/>
                </a:defRPr>
              </a:lvl1pPr>
            </a:lstStyle>
            <a:p>
              <a:pPr/>
              <a:r>
                <a:t>D</a:t>
              </a:r>
            </a:p>
          </p:txBody>
        </p:sp>
        <p:sp>
          <p:nvSpPr>
            <p:cNvPr id="4884" name="Shape 4827"/>
            <p:cNvSpPr txBox="1"/>
            <p:nvPr/>
          </p:nvSpPr>
          <p:spPr>
            <a:xfrm>
              <a:off x="2743202" y="923930"/>
              <a:ext cx="246901" cy="4089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latin typeface="Comic Sans MS"/>
                  <a:ea typeface="Comic Sans MS"/>
                  <a:cs typeface="Comic Sans MS"/>
                  <a:sym typeface="Comic Sans MS"/>
                </a:defRPr>
              </a:lvl1pPr>
            </a:lstStyle>
            <a:p>
              <a:pPr/>
              <a:r>
                <a:t>E</a:t>
              </a:r>
            </a:p>
          </p:txBody>
        </p:sp>
        <p:grpSp>
          <p:nvGrpSpPr>
            <p:cNvPr id="4889" name="Group 4832"/>
            <p:cNvGrpSpPr/>
            <p:nvPr/>
          </p:nvGrpSpPr>
          <p:grpSpPr>
            <a:xfrm>
              <a:off x="1728011" y="47657"/>
              <a:ext cx="638144" cy="517467"/>
              <a:chOff x="-1" y="-1"/>
              <a:chExt cx="638142" cy="517466"/>
            </a:xfrm>
          </p:grpSpPr>
          <p:sp>
            <p:nvSpPr>
              <p:cNvPr id="4885" name="Shape 4828"/>
              <p:cNvSpPr/>
              <p:nvPr/>
            </p:nvSpPr>
            <p:spPr>
              <a:xfrm rot="19581304">
                <a:off x="43045" y="293289"/>
                <a:ext cx="147644" cy="200031"/>
              </a:xfrm>
              <a:prstGeom prst="rect">
                <a:avLst/>
              </a:prstGeom>
              <a:no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886" name="Shape 4829"/>
              <p:cNvSpPr/>
              <p:nvPr/>
            </p:nvSpPr>
            <p:spPr>
              <a:xfrm rot="19581304">
                <a:off x="177849" y="203573"/>
                <a:ext cx="147643" cy="200031"/>
              </a:xfrm>
              <a:prstGeom prst="rect">
                <a:avLst/>
              </a:prstGeom>
              <a:no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887" name="Shape 4830"/>
              <p:cNvSpPr/>
              <p:nvPr/>
            </p:nvSpPr>
            <p:spPr>
              <a:xfrm rot="19581304">
                <a:off x="312650" y="113859"/>
                <a:ext cx="147644" cy="200031"/>
              </a:xfrm>
              <a:prstGeom prst="rect">
                <a:avLst/>
              </a:prstGeom>
              <a:no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888" name="Shape 4831"/>
              <p:cNvSpPr/>
              <p:nvPr/>
            </p:nvSpPr>
            <p:spPr>
              <a:xfrm rot="19581304">
                <a:off x="447452" y="24145"/>
                <a:ext cx="147643" cy="200031"/>
              </a:xfrm>
              <a:prstGeom prst="rect">
                <a:avLst/>
              </a:prstGeom>
              <a:no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grpSp>
      <p:sp>
        <p:nvSpPr>
          <p:cNvPr id="4891" name="Shape 4834"/>
          <p:cNvSpPr txBox="1"/>
          <p:nvPr/>
        </p:nvSpPr>
        <p:spPr>
          <a:xfrm>
            <a:off x="3241674" y="1636709"/>
            <a:ext cx="2871471" cy="447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000">
                <a:solidFill>
                  <a:srgbClr val="FF0000"/>
                </a:solidFill>
                <a:latin typeface="Comic Sans MS"/>
                <a:ea typeface="Comic Sans MS"/>
                <a:cs typeface="Comic Sans MS"/>
                <a:sym typeface="Comic Sans MS"/>
              </a:defRPr>
            </a:lvl1pPr>
          </a:lstStyle>
          <a:p>
            <a:pPr/>
            <a:r>
              <a:t>statistical multiplexing</a:t>
            </a:r>
          </a:p>
        </p:txBody>
      </p:sp>
      <p:sp>
        <p:nvSpPr>
          <p:cNvPr id="4892" name="Shape 4835"/>
          <p:cNvSpPr txBox="1"/>
          <p:nvPr/>
        </p:nvSpPr>
        <p:spPr>
          <a:xfrm>
            <a:off x="1997446" y="2984500"/>
            <a:ext cx="2032838" cy="1043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a:defRPr sz="1800">
                <a:latin typeface="Comic Sans MS"/>
                <a:ea typeface="Comic Sans MS"/>
                <a:cs typeface="Comic Sans MS"/>
                <a:sym typeface="Comic Sans MS"/>
              </a:defRPr>
            </a:pPr>
            <a:r>
              <a:t>queue of packets</a:t>
            </a:r>
          </a:p>
          <a:p>
            <a:pPr algn="ctr">
              <a:defRPr sz="1800">
                <a:latin typeface="Comic Sans MS"/>
                <a:ea typeface="Comic Sans MS"/>
                <a:cs typeface="Comic Sans MS"/>
                <a:sym typeface="Comic Sans MS"/>
              </a:defRPr>
            </a:pPr>
            <a:r>
              <a:t>waiting for output</a:t>
            </a:r>
          </a:p>
          <a:p>
            <a:pPr algn="ctr">
              <a:defRPr sz="1800">
                <a:latin typeface="Comic Sans MS"/>
                <a:ea typeface="Comic Sans MS"/>
                <a:cs typeface="Comic Sans MS"/>
                <a:sym typeface="Comic Sans MS"/>
              </a:defRPr>
            </a:pPr>
            <a:r>
              <a:t>link</a:t>
            </a:r>
          </a:p>
        </p:txBody>
      </p:sp>
      <p:sp>
        <p:nvSpPr>
          <p:cNvPr id="4893" name="Shape 4836"/>
          <p:cNvSpPr/>
          <p:nvPr/>
        </p:nvSpPr>
        <p:spPr>
          <a:xfrm flipV="1">
            <a:off x="2890833" y="2514599"/>
            <a:ext cx="166694" cy="523881"/>
          </a:xfrm>
          <a:prstGeom prst="line">
            <a:avLst/>
          </a:prstGeom>
          <a:ln>
            <a:solidFill>
              <a:srgbClr val="000000"/>
            </a:solidFill>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5" name="Shape 4838"/>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896" name="Shape 4839"/>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897" name="Shape 4840"/>
          <p:cNvSpPr txBox="1"/>
          <p:nvPr>
            <p:ph type="title" idx="4294967295"/>
          </p:nvPr>
        </p:nvSpPr>
        <p:spPr>
          <a:xfrm>
            <a:off x="533400" y="228598"/>
            <a:ext cx="8001000" cy="1143004"/>
          </a:xfrm>
          <a:prstGeom prst="rect">
            <a:avLst/>
          </a:prstGeom>
        </p:spPr>
        <p:txBody>
          <a:bodyPr/>
          <a:lstStyle>
            <a:lvl1pPr>
              <a:defRPr sz="3200"/>
            </a:lvl1pPr>
          </a:lstStyle>
          <a:p>
            <a:pPr/>
            <a:r>
              <a:t>Packet switching versus circuit switching</a:t>
            </a:r>
          </a:p>
        </p:txBody>
      </p:sp>
      <p:sp>
        <p:nvSpPr>
          <p:cNvPr id="4898" name="Shape 4841"/>
          <p:cNvSpPr txBox="1"/>
          <p:nvPr>
            <p:ph type="body" sz="half" idx="4294967295"/>
          </p:nvPr>
        </p:nvSpPr>
        <p:spPr>
          <a:xfrm>
            <a:off x="533400" y="1981200"/>
            <a:ext cx="3810000" cy="4648200"/>
          </a:xfrm>
          <a:prstGeom prst="rect">
            <a:avLst/>
          </a:prstGeom>
        </p:spPr>
        <p:txBody>
          <a:bodyPr/>
          <a:lstStyle/>
          <a:p>
            <a:pPr>
              <a:spcBef>
                <a:spcPts val="400"/>
              </a:spcBef>
              <a:buChar char="❖"/>
              <a:defRPr sz="2000"/>
            </a:pPr>
            <a:r>
              <a:t>N users over 1 Mb/s link</a:t>
            </a:r>
          </a:p>
          <a:p>
            <a:pPr>
              <a:spcBef>
                <a:spcPts val="400"/>
              </a:spcBef>
              <a:buChar char="❖"/>
              <a:defRPr sz="2000"/>
            </a:pPr>
            <a:r>
              <a:t>each user: </a:t>
            </a:r>
          </a:p>
          <a:p>
            <a:pPr lvl="1" marL="742950" indent="-285750">
              <a:lnSpc>
                <a:spcPct val="100000"/>
              </a:lnSpc>
              <a:spcBef>
                <a:spcPts val="0"/>
              </a:spcBef>
              <a:defRPr sz="1800"/>
            </a:pPr>
            <a:r>
              <a:t>100 kb/s when “active”</a:t>
            </a:r>
          </a:p>
          <a:p>
            <a:pPr lvl="1" marL="742950" indent="-285750">
              <a:lnSpc>
                <a:spcPct val="100000"/>
              </a:lnSpc>
              <a:spcBef>
                <a:spcPts val="0"/>
              </a:spcBef>
              <a:defRPr sz="1800"/>
            </a:pPr>
            <a:r>
              <a:t>active 10% of time</a:t>
            </a:r>
          </a:p>
          <a:p>
            <a:pPr>
              <a:spcBef>
                <a:spcPts val="400"/>
              </a:spcBef>
              <a:buChar char="❖"/>
              <a:defRPr sz="2000"/>
            </a:pPr>
            <a:r>
              <a:t>circuit-switching: </a:t>
            </a:r>
          </a:p>
          <a:p>
            <a:pPr lvl="1" marL="742950" indent="-285750">
              <a:lnSpc>
                <a:spcPct val="100000"/>
              </a:lnSpc>
              <a:spcBef>
                <a:spcPts val="0"/>
              </a:spcBef>
              <a:defRPr sz="1800"/>
            </a:pPr>
            <a:r>
              <a:t>10 users</a:t>
            </a:r>
          </a:p>
          <a:p>
            <a:pPr>
              <a:spcBef>
                <a:spcPts val="400"/>
              </a:spcBef>
              <a:buChar char="❖"/>
              <a:defRPr sz="2000"/>
            </a:pPr>
            <a:r>
              <a:t>packet switching: </a:t>
            </a:r>
          </a:p>
          <a:p>
            <a:pPr lvl="1" marL="742950" indent="-285750">
              <a:lnSpc>
                <a:spcPct val="100000"/>
              </a:lnSpc>
              <a:spcBef>
                <a:spcPts val="0"/>
              </a:spcBef>
              <a:defRPr sz="1800"/>
            </a:pPr>
            <a:r>
              <a:t>with 35 users, probability &gt; 10 active less than .0004</a:t>
            </a:r>
          </a:p>
          <a:p>
            <a:pPr lvl="1" marL="742950" indent="-285750">
              <a:lnSpc>
                <a:spcPct val="99000"/>
              </a:lnSpc>
              <a:defRPr sz="1800"/>
            </a:pPr>
            <a:r>
              <a:t>Allows more users to use network</a:t>
            </a:r>
          </a:p>
          <a:p>
            <a:pPr lvl="1" marL="742950" indent="-285750">
              <a:lnSpc>
                <a:spcPct val="99000"/>
              </a:lnSpc>
              <a:defRPr sz="1800"/>
            </a:pPr>
            <a:r>
              <a:t>“Statistical multiplexing gain”</a:t>
            </a:r>
          </a:p>
        </p:txBody>
      </p:sp>
      <p:sp>
        <p:nvSpPr>
          <p:cNvPr id="4899" name="Shape 4842"/>
          <p:cNvSpPr txBox="1"/>
          <p:nvPr/>
        </p:nvSpPr>
        <p:spPr>
          <a:xfrm>
            <a:off x="590550" y="1390649"/>
            <a:ext cx="7620000" cy="4470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342900" indent="-342900">
              <a:lnSpc>
                <a:spcPct val="85000"/>
              </a:lnSpc>
              <a:spcBef>
                <a:spcPts val="500"/>
              </a:spcBef>
              <a:defRPr>
                <a:latin typeface="Gill Sans MT"/>
                <a:ea typeface="Gill Sans MT"/>
                <a:cs typeface="Gill Sans MT"/>
                <a:sym typeface="Gill Sans MT"/>
              </a:defRPr>
            </a:lvl1pPr>
          </a:lstStyle>
          <a:p>
            <a:pPr/>
            <a:r>
              <a:t>Packet switching allows more users to use network!</a:t>
            </a:r>
          </a:p>
        </p:txBody>
      </p:sp>
      <p:sp>
        <p:nvSpPr>
          <p:cNvPr id="4900" name="Shape 4843"/>
          <p:cNvSpPr/>
          <p:nvPr/>
        </p:nvSpPr>
        <p:spPr>
          <a:xfrm>
            <a:off x="4629150" y="3028950"/>
            <a:ext cx="304800" cy="304800"/>
          </a:xfrm>
          <a:prstGeom prst="rect">
            <a:avLst/>
          </a:prstGeom>
          <a:solidFill>
            <a:schemeClr val="accent2"/>
          </a:solidFill>
          <a:ln>
            <a:solidFill>
              <a:srgbClr val="000000"/>
            </a:solidFill>
          </a:ln>
          <a:effectLst>
            <a:outerShdw sx="100000" sy="100000" kx="0" ky="0" algn="b" rotWithShape="0" blurRad="63500" dist="107762" dir="18900000">
              <a:srgbClr val="808080">
                <a:alpha val="74996"/>
              </a:srgbClr>
            </a:outerShdw>
          </a:effectLst>
        </p:spPr>
        <p:txBody>
          <a:bodyPr lIns="45718" tIns="45718" rIns="45718" bIns="45718" anchor="ctr"/>
          <a:lstStyle/>
          <a:p>
            <a:pPr>
              <a:defRPr sz="1800">
                <a:latin typeface="+mj-lt"/>
                <a:ea typeface="+mj-ea"/>
                <a:cs typeface="+mj-cs"/>
                <a:sym typeface="Times New Roman"/>
              </a:defRPr>
            </a:pPr>
          </a:p>
        </p:txBody>
      </p:sp>
      <p:sp>
        <p:nvSpPr>
          <p:cNvPr id="4901" name="Shape 4844"/>
          <p:cNvSpPr/>
          <p:nvPr/>
        </p:nvSpPr>
        <p:spPr>
          <a:xfrm>
            <a:off x="4629150" y="4629150"/>
            <a:ext cx="304800" cy="304800"/>
          </a:xfrm>
          <a:prstGeom prst="rect">
            <a:avLst/>
          </a:prstGeom>
          <a:solidFill>
            <a:schemeClr val="accent2"/>
          </a:solidFill>
          <a:ln>
            <a:solidFill>
              <a:srgbClr val="000000"/>
            </a:solidFill>
          </a:ln>
          <a:effectLst>
            <a:outerShdw sx="100000" sy="100000" kx="0" ky="0" algn="b" rotWithShape="0" blurRad="63500" dist="107762" dir="18900000">
              <a:srgbClr val="808080">
                <a:alpha val="74996"/>
              </a:srgbClr>
            </a:outerShdw>
          </a:effectLst>
        </p:spPr>
        <p:txBody>
          <a:bodyPr lIns="45718" tIns="45718" rIns="45718" bIns="45718" anchor="ctr"/>
          <a:lstStyle/>
          <a:p>
            <a:pPr>
              <a:defRPr sz="1800">
                <a:latin typeface="+mj-lt"/>
                <a:ea typeface="+mj-ea"/>
                <a:cs typeface="+mj-cs"/>
                <a:sym typeface="Times New Roman"/>
              </a:defRPr>
            </a:pPr>
          </a:p>
        </p:txBody>
      </p:sp>
      <p:sp>
        <p:nvSpPr>
          <p:cNvPr id="4902" name="Shape 4845"/>
          <p:cNvSpPr/>
          <p:nvPr/>
        </p:nvSpPr>
        <p:spPr>
          <a:xfrm>
            <a:off x="4933950" y="3333747"/>
            <a:ext cx="838202" cy="457206"/>
          </a:xfrm>
          <a:prstGeom prst="line">
            <a:avLst/>
          </a:prstGeom>
          <a:ln w="28575">
            <a:solidFill>
              <a:schemeClr val="accent2"/>
            </a:solidFill>
          </a:ln>
        </p:spPr>
        <p:txBody>
          <a:bodyPr lIns="45718" tIns="45718" rIns="45718" bIns="45718"/>
          <a:lstStyle/>
          <a:p>
            <a:pPr/>
          </a:p>
        </p:txBody>
      </p:sp>
      <p:sp>
        <p:nvSpPr>
          <p:cNvPr id="4903" name="Shape 4846"/>
          <p:cNvSpPr/>
          <p:nvPr/>
        </p:nvSpPr>
        <p:spPr>
          <a:xfrm>
            <a:off x="5772150" y="3790950"/>
            <a:ext cx="2038352" cy="0"/>
          </a:xfrm>
          <a:prstGeom prst="line">
            <a:avLst/>
          </a:prstGeom>
          <a:ln w="28575">
            <a:solidFill>
              <a:schemeClr val="accent2"/>
            </a:solidFill>
            <a:tailEnd type="triangle"/>
          </a:ln>
        </p:spPr>
        <p:txBody>
          <a:bodyPr lIns="45718" tIns="45718" rIns="45718" bIns="45718"/>
          <a:lstStyle/>
          <a:p>
            <a:pPr/>
          </a:p>
        </p:txBody>
      </p:sp>
      <p:sp>
        <p:nvSpPr>
          <p:cNvPr id="4904" name="Shape 4847"/>
          <p:cNvSpPr/>
          <p:nvPr/>
        </p:nvSpPr>
        <p:spPr>
          <a:xfrm>
            <a:off x="5772150" y="3943350"/>
            <a:ext cx="2038352" cy="0"/>
          </a:xfrm>
          <a:prstGeom prst="line">
            <a:avLst/>
          </a:prstGeom>
          <a:ln w="28575">
            <a:solidFill>
              <a:schemeClr val="accent2"/>
            </a:solidFill>
            <a:tailEnd type="triangle"/>
          </a:ln>
        </p:spPr>
        <p:txBody>
          <a:bodyPr lIns="45718" tIns="45718" rIns="45718" bIns="45718"/>
          <a:lstStyle/>
          <a:p>
            <a:pPr/>
          </a:p>
        </p:txBody>
      </p:sp>
      <p:sp>
        <p:nvSpPr>
          <p:cNvPr id="4905" name="Shape 4848"/>
          <p:cNvSpPr/>
          <p:nvPr/>
        </p:nvSpPr>
        <p:spPr>
          <a:xfrm flipV="1">
            <a:off x="5010147" y="3943347"/>
            <a:ext cx="762007" cy="609606"/>
          </a:xfrm>
          <a:prstGeom prst="line">
            <a:avLst/>
          </a:prstGeom>
          <a:ln w="28575">
            <a:solidFill>
              <a:schemeClr val="accent2"/>
            </a:solidFill>
          </a:ln>
        </p:spPr>
        <p:txBody>
          <a:bodyPr lIns="45718" tIns="45718" rIns="45718" bIns="45718"/>
          <a:lstStyle/>
          <a:p>
            <a:pPr/>
          </a:p>
        </p:txBody>
      </p:sp>
      <p:sp>
        <p:nvSpPr>
          <p:cNvPr id="4906" name="Shape 4849"/>
          <p:cNvSpPr txBox="1"/>
          <p:nvPr/>
        </p:nvSpPr>
        <p:spPr>
          <a:xfrm>
            <a:off x="3897312" y="3627437"/>
            <a:ext cx="931137" cy="408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solidFill>
                  <a:schemeClr val="accent2"/>
                </a:solidFill>
                <a:latin typeface="Comic Sans MS"/>
                <a:ea typeface="Comic Sans MS"/>
                <a:cs typeface="Comic Sans MS"/>
                <a:sym typeface="Comic Sans MS"/>
              </a:defRPr>
            </a:lvl1pPr>
          </a:lstStyle>
          <a:p>
            <a:pPr/>
            <a:r>
              <a:t>N users</a:t>
            </a:r>
          </a:p>
        </p:txBody>
      </p:sp>
      <p:sp>
        <p:nvSpPr>
          <p:cNvPr id="4907" name="Shape 4850"/>
          <p:cNvSpPr txBox="1"/>
          <p:nvPr/>
        </p:nvSpPr>
        <p:spPr>
          <a:xfrm>
            <a:off x="7096124" y="4075112"/>
            <a:ext cx="1284418" cy="408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latin typeface="Comic Sans MS"/>
                <a:ea typeface="Comic Sans MS"/>
                <a:cs typeface="Comic Sans MS"/>
                <a:sym typeface="Comic Sans MS"/>
              </a:defRPr>
            </a:lvl1pPr>
          </a:lstStyle>
          <a:p>
            <a:pPr/>
            <a:r>
              <a:t>1 Mbps link</a:t>
            </a:r>
          </a:p>
        </p:txBody>
      </p:sp>
      <p:grpSp>
        <p:nvGrpSpPr>
          <p:cNvPr id="4920" name="Group 4863"/>
          <p:cNvGrpSpPr/>
          <p:nvPr/>
        </p:nvGrpSpPr>
        <p:grpSpPr>
          <a:xfrm>
            <a:off x="5864217" y="3503606"/>
            <a:ext cx="1208098" cy="666761"/>
            <a:chOff x="0" y="0"/>
            <a:chExt cx="1208097" cy="666760"/>
          </a:xfrm>
        </p:grpSpPr>
        <p:sp>
          <p:nvSpPr>
            <p:cNvPr id="4908" name="Shape 4851"/>
            <p:cNvSpPr/>
            <p:nvPr/>
          </p:nvSpPr>
          <p:spPr>
            <a:xfrm>
              <a:off x="-1" y="296863"/>
              <a:ext cx="1198573" cy="369897"/>
            </a:xfrm>
            <a:prstGeom prst="ellipse">
              <a:avLst/>
            </a:prstGeom>
            <a:solidFill>
              <a:srgbClr val="B2B2B2"/>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909" name="Shape 4852"/>
            <p:cNvSpPr/>
            <p:nvPr/>
          </p:nvSpPr>
          <p:spPr>
            <a:xfrm>
              <a:off x="-1" y="228601"/>
              <a:ext cx="1198573" cy="263530"/>
            </a:xfrm>
            <a:prstGeom prst="rect">
              <a:avLst/>
            </a:prstGeom>
            <a:solidFill>
              <a:srgbClr val="B2B2B2"/>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910" name="Shape 4853"/>
            <p:cNvSpPr/>
            <p:nvPr/>
          </p:nvSpPr>
          <p:spPr>
            <a:xfrm>
              <a:off x="9524" y="-1"/>
              <a:ext cx="1198573" cy="430223"/>
            </a:xfrm>
            <a:prstGeom prst="ellipse">
              <a:avLst/>
            </a:prstGeom>
            <a:solidFill>
              <a:srgbClr val="B2B2B2"/>
            </a:solidFill>
            <a:ln w="6350" cap="flat">
              <a:solidFill>
                <a:schemeClr val="accent2"/>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4919" name="Group 4862"/>
            <p:cNvGrpSpPr/>
            <p:nvPr/>
          </p:nvGrpSpPr>
          <p:grpSpPr>
            <a:xfrm>
              <a:off x="365116" y="125404"/>
              <a:ext cx="498498" cy="119079"/>
              <a:chOff x="-2" y="-1"/>
              <a:chExt cx="498497" cy="119078"/>
            </a:xfrm>
          </p:grpSpPr>
          <p:grpSp>
            <p:nvGrpSpPr>
              <p:cNvPr id="4914" name="Group 4857"/>
              <p:cNvGrpSpPr/>
              <p:nvPr/>
            </p:nvGrpSpPr>
            <p:grpSpPr>
              <a:xfrm>
                <a:off x="-2" y="1723"/>
                <a:ext cx="498494" cy="117354"/>
                <a:chOff x="0" y="0"/>
                <a:chExt cx="498493" cy="117353"/>
              </a:xfrm>
            </p:grpSpPr>
            <p:sp>
              <p:nvSpPr>
                <p:cNvPr id="4911" name="Shape 4854"/>
                <p:cNvSpPr/>
                <p:nvPr/>
              </p:nvSpPr>
              <p:spPr>
                <a:xfrm flipV="1">
                  <a:off x="-2" y="-1"/>
                  <a:ext cx="178037" cy="2401"/>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912" name="Shape 4855"/>
                <p:cNvSpPr/>
                <p:nvPr/>
              </p:nvSpPr>
              <p:spPr>
                <a:xfrm>
                  <a:off x="341820" y="117347"/>
                  <a:ext cx="156673"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913" name="Shape 4856"/>
                <p:cNvSpPr/>
                <p:nvPr/>
              </p:nvSpPr>
              <p:spPr>
                <a:xfrm>
                  <a:off x="163788" y="2394"/>
                  <a:ext cx="185158" cy="114959"/>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918" name="Group 4861"/>
              <p:cNvGrpSpPr/>
              <p:nvPr/>
            </p:nvGrpSpPr>
            <p:grpSpPr>
              <a:xfrm>
                <a:off x="-3" y="-2"/>
                <a:ext cx="498499" cy="117356"/>
                <a:chOff x="-1" y="0"/>
                <a:chExt cx="498497" cy="117354"/>
              </a:xfrm>
            </p:grpSpPr>
            <p:sp>
              <p:nvSpPr>
                <p:cNvPr id="4915" name="Shape 4858"/>
                <p:cNvSpPr/>
                <p:nvPr/>
              </p:nvSpPr>
              <p:spPr>
                <a:xfrm>
                  <a:off x="-2" y="114955"/>
                  <a:ext cx="178036" cy="240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916" name="Shape 4859"/>
                <p:cNvSpPr/>
                <p:nvPr/>
              </p:nvSpPr>
              <p:spPr>
                <a:xfrm>
                  <a:off x="341823" y="1270"/>
                  <a:ext cx="15667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917" name="Shape 4860"/>
                <p:cNvSpPr/>
                <p:nvPr/>
              </p:nvSpPr>
              <p:spPr>
                <a:xfrm flipV="1">
                  <a:off x="163790" y="-1"/>
                  <a:ext cx="185158" cy="114962"/>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sp>
        <p:nvSpPr>
          <p:cNvPr id="4921" name="Shape 4864"/>
          <p:cNvSpPr/>
          <p:nvPr/>
        </p:nvSpPr>
        <p:spPr>
          <a:xfrm>
            <a:off x="7077075" y="3857625"/>
            <a:ext cx="1714502" cy="0"/>
          </a:xfrm>
          <a:prstGeom prst="line">
            <a:avLst/>
          </a:prstGeom>
          <a:ln w="28575">
            <a:solidFill>
              <a:srgbClr val="000000"/>
            </a:solidFill>
          </a:ln>
        </p:spPr>
        <p:txBody>
          <a:bodyPr lIns="45718" tIns="45718" rIns="45718" bIns="45718"/>
          <a:lstStyle/>
          <a:p>
            <a:pPr/>
          </a:p>
        </p:txBody>
      </p:sp>
      <p:sp>
        <p:nvSpPr>
          <p:cNvPr id="4922" name="Shape 4865"/>
          <p:cNvSpPr txBox="1"/>
          <p:nvPr/>
        </p:nvSpPr>
        <p:spPr>
          <a:xfrm>
            <a:off x="4468812" y="5330823"/>
            <a:ext cx="3954072" cy="447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latin typeface="Comic Sans MS"/>
                <a:ea typeface="Comic Sans MS"/>
                <a:cs typeface="Comic Sans MS"/>
                <a:sym typeface="Comic Sans MS"/>
              </a:defRPr>
            </a:lvl1pPr>
          </a:lstStyle>
          <a:p>
            <a:pPr/>
            <a:r>
              <a:t>Q: how did we get value 0.0004?</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Shape 5285"/>
          <p:cNvSpPr txBox="1"/>
          <p:nvPr>
            <p:ph type="title" idx="4294967295"/>
          </p:nvPr>
        </p:nvSpPr>
        <p:spPr>
          <a:xfrm>
            <a:off x="685800" y="114296"/>
            <a:ext cx="7772400" cy="1143007"/>
          </a:xfrm>
          <a:prstGeom prst="rect">
            <a:avLst/>
          </a:prstGeom>
        </p:spPr>
        <p:txBody>
          <a:bodyPr/>
          <a:lstStyle/>
          <a:p>
            <a:pPr/>
            <a:r>
              <a:t>Class Workload</a:t>
            </a:r>
          </a:p>
        </p:txBody>
      </p:sp>
      <p:sp>
        <p:nvSpPr>
          <p:cNvPr id="85" name="Shape 5286"/>
          <p:cNvSpPr txBox="1"/>
          <p:nvPr>
            <p:ph type="body" idx="4294967295"/>
          </p:nvPr>
        </p:nvSpPr>
        <p:spPr>
          <a:xfrm>
            <a:off x="533400" y="1535904"/>
            <a:ext cx="8200505" cy="4648206"/>
          </a:xfrm>
          <a:prstGeom prst="rect">
            <a:avLst/>
          </a:prstGeom>
          <a:ln w="9525">
            <a:solidFill>
              <a:srgbClr val="7D60A0"/>
            </a:solidFill>
            <a:round/>
          </a:ln>
        </p:spPr>
        <p:txBody>
          <a:bodyPr/>
          <a:lstStyle/>
          <a:p>
            <a:pPr marL="0" indent="0">
              <a:lnSpc>
                <a:spcPct val="100000"/>
              </a:lnSpc>
              <a:spcBef>
                <a:spcPts val="0"/>
              </a:spcBef>
              <a:buClrTx/>
              <a:buSzTx/>
              <a:buNone/>
              <a:defRPr sz="2400">
                <a:latin typeface="+mn-lt"/>
                <a:ea typeface="+mn-ea"/>
                <a:cs typeface="+mn-cs"/>
                <a:sym typeface="Helvetica"/>
              </a:defRPr>
            </a:pPr>
            <a:r>
              <a:t>1 project </a:t>
            </a:r>
          </a:p>
          <a:p>
            <a:pPr lvl="4" marL="0" indent="0">
              <a:lnSpc>
                <a:spcPct val="100000"/>
              </a:lnSpc>
              <a:spcBef>
                <a:spcPts val="0"/>
              </a:spcBef>
              <a:buClrTx/>
              <a:buSzTx/>
              <a:buNone/>
              <a:defRPr sz="2000">
                <a:latin typeface="+mn-lt"/>
                <a:ea typeface="+mn-ea"/>
                <a:cs typeface="+mn-cs"/>
                <a:sym typeface="Helvetica"/>
              </a:defRPr>
            </a:pPr>
            <a:r>
              <a:t>assigned Week 2; due 12/3/2021, start early!</a:t>
            </a:r>
          </a:p>
          <a:p>
            <a:pPr marL="0" indent="0">
              <a:lnSpc>
                <a:spcPct val="100000"/>
              </a:lnSpc>
              <a:spcBef>
                <a:spcPts val="0"/>
              </a:spcBef>
              <a:buClrTx/>
              <a:buSzTx/>
              <a:buNone/>
              <a:defRPr sz="2400">
                <a:latin typeface="+mn-lt"/>
                <a:ea typeface="+mn-ea"/>
                <a:cs typeface="+mn-cs"/>
                <a:sym typeface="Helvetica"/>
              </a:defRPr>
            </a:pPr>
            <a:endParaRPr sz="2700"/>
          </a:p>
          <a:p>
            <a:pPr marL="0" indent="0">
              <a:lnSpc>
                <a:spcPct val="100000"/>
              </a:lnSpc>
              <a:spcBef>
                <a:spcPts val="0"/>
              </a:spcBef>
              <a:buClrTx/>
              <a:buSzTx/>
              <a:buNone/>
              <a:defRPr sz="2400">
                <a:latin typeface="+mn-lt"/>
                <a:ea typeface="+mn-ea"/>
                <a:cs typeface="+mn-cs"/>
                <a:sym typeface="Helvetica"/>
              </a:defRPr>
            </a:pPr>
            <a:r>
              <a:t>5 homework assignments</a:t>
            </a:r>
          </a:p>
          <a:p>
            <a:pPr marL="0" indent="0">
              <a:lnSpc>
                <a:spcPct val="100000"/>
              </a:lnSpc>
              <a:spcBef>
                <a:spcPts val="0"/>
              </a:spcBef>
              <a:buClrTx/>
              <a:buSzTx/>
              <a:buNone/>
              <a:defRPr sz="2400">
                <a:latin typeface="+mn-lt"/>
                <a:ea typeface="+mn-ea"/>
                <a:cs typeface="+mn-cs"/>
                <a:sym typeface="Helvetica"/>
              </a:defRPr>
            </a:pPr>
            <a:r>
              <a:t>5 online quizzes </a:t>
            </a:r>
          </a:p>
          <a:p>
            <a:pPr lvl="1" marL="0" indent="0">
              <a:lnSpc>
                <a:spcPct val="100000"/>
              </a:lnSpc>
              <a:spcBef>
                <a:spcPts val="0"/>
              </a:spcBef>
              <a:buClrTx/>
              <a:buSzTx/>
              <a:buNone/>
              <a:defRPr sz="2000">
                <a:latin typeface="+mn-lt"/>
                <a:ea typeface="+mn-ea"/>
                <a:cs typeface="+mn-cs"/>
                <a:sym typeface="Helvetica"/>
              </a:defRPr>
            </a:pPr>
            <a:r>
              <a:t>multiple-choice, multiple attempts permitted</a:t>
            </a:r>
          </a:p>
          <a:p>
            <a:pPr marL="0" indent="0">
              <a:lnSpc>
                <a:spcPct val="100000"/>
              </a:lnSpc>
              <a:spcBef>
                <a:spcPts val="0"/>
              </a:spcBef>
              <a:buClrTx/>
              <a:buSzTx/>
              <a:buNone/>
              <a:defRPr sz="2400">
                <a:latin typeface="+mn-lt"/>
                <a:ea typeface="+mn-ea"/>
                <a:cs typeface="+mn-cs"/>
                <a:sym typeface="Helvetica"/>
              </a:defRPr>
            </a:pPr>
            <a:endParaRPr sz="2700"/>
          </a:p>
          <a:p>
            <a:pPr marL="0" indent="0">
              <a:lnSpc>
                <a:spcPct val="100000"/>
              </a:lnSpc>
              <a:spcBef>
                <a:spcPts val="0"/>
              </a:spcBef>
              <a:buClrTx/>
              <a:buSzTx/>
              <a:buNone/>
              <a:defRPr sz="2400">
                <a:latin typeface="+mn-lt"/>
                <a:ea typeface="+mn-ea"/>
                <a:cs typeface="+mn-cs"/>
                <a:sym typeface="Helvetica"/>
              </a:defRPr>
            </a:pPr>
            <a:r>
              <a:t>Paper reviews with each homework (for 594 students)</a:t>
            </a:r>
            <a:endParaRPr sz="2700"/>
          </a:p>
          <a:p>
            <a:pPr marL="0" indent="0">
              <a:lnSpc>
                <a:spcPct val="100000"/>
              </a:lnSpc>
              <a:spcBef>
                <a:spcPts val="0"/>
              </a:spcBef>
              <a:buClrTx/>
              <a:buSzTx/>
              <a:buNone/>
              <a:defRPr sz="2400">
                <a:latin typeface="+mn-lt"/>
                <a:ea typeface="+mn-ea"/>
                <a:cs typeface="+mn-cs"/>
                <a:sym typeface="Helvetica"/>
              </a:defRPr>
            </a:pPr>
            <a:endParaRPr sz="2700"/>
          </a:p>
          <a:p>
            <a:pPr marL="0" indent="0">
              <a:lnSpc>
                <a:spcPct val="100000"/>
              </a:lnSpc>
              <a:spcBef>
                <a:spcPts val="0"/>
              </a:spcBef>
              <a:buClrTx/>
              <a:buSzTx/>
              <a:buNone/>
              <a:defRPr sz="2400">
                <a:latin typeface="+mn-lt"/>
                <a:ea typeface="+mn-ea"/>
                <a:cs typeface="+mn-cs"/>
                <a:sym typeface="Helvetica"/>
              </a:defRPr>
            </a:pPr>
            <a:r>
              <a:t>Exams:</a:t>
            </a:r>
            <a:endParaRPr sz="2700"/>
          </a:p>
          <a:p>
            <a:pPr lvl="1" marL="0" indent="0">
              <a:lnSpc>
                <a:spcPct val="100000"/>
              </a:lnSpc>
              <a:spcBef>
                <a:spcPts val="0"/>
              </a:spcBef>
              <a:buClrTx/>
              <a:buSzTx/>
              <a:buNone/>
              <a:defRPr sz="2400">
                <a:latin typeface="+mn-lt"/>
                <a:ea typeface="+mn-ea"/>
                <a:cs typeface="+mn-cs"/>
                <a:sym typeface="Helvetica"/>
              </a:defRPr>
            </a:pPr>
            <a:r>
              <a:t>Midterm: 11/1/2021, REMOTE SUBMISSION</a:t>
            </a:r>
            <a:endParaRPr sz="2300"/>
          </a:p>
          <a:p>
            <a:pPr lvl="1" marL="0" indent="0">
              <a:lnSpc>
                <a:spcPct val="100000"/>
              </a:lnSpc>
              <a:spcBef>
                <a:spcPts val="0"/>
              </a:spcBef>
              <a:buClrTx/>
              <a:buSzTx/>
              <a:buNone/>
              <a:defRPr sz="2400">
                <a:latin typeface="+mn-lt"/>
                <a:ea typeface="+mn-ea"/>
                <a:cs typeface="+mn-cs"/>
                <a:sym typeface="Helvetica"/>
              </a:defRPr>
            </a:pPr>
            <a:r>
              <a:t>Final:  12/8/2021, REMOTE SUBMISSION</a:t>
            </a:r>
          </a:p>
        </p:txBody>
      </p:sp>
      <p:sp>
        <p:nvSpPr>
          <p:cNvPr id="86" name="Shape 5287"/>
          <p:cNvSpPr txBox="1"/>
          <p:nvPr/>
        </p:nvSpPr>
        <p:spPr>
          <a:xfrm>
            <a:off x="5118622" y="6462712"/>
            <a:ext cx="2895606"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87" name="Shape 5288"/>
          <p:cNvSpPr txBox="1"/>
          <p:nvPr>
            <p:ph type="sldNum" sz="quarter" idx="4294967295"/>
          </p:nvPr>
        </p:nvSpPr>
        <p:spPr>
          <a:xfrm>
            <a:off x="8324849" y="6462712"/>
            <a:ext cx="187332"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pic>
        <p:nvPicPr>
          <p:cNvPr id="88" name="image52.png" descr="image52.png"/>
          <p:cNvPicPr>
            <a:picLocks noChangeAspect="1"/>
          </p:cNvPicPr>
          <p:nvPr/>
        </p:nvPicPr>
        <p:blipFill>
          <a:blip r:embed="rId2">
            <a:extLst/>
          </a:blip>
          <a:stretch>
            <a:fillRect/>
          </a:stretch>
        </p:blipFill>
        <p:spPr>
          <a:xfrm>
            <a:off x="3046320" y="1552319"/>
            <a:ext cx="871565" cy="449285"/>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4" name="Shape 4867"/>
          <p:cNvSpPr txBox="1"/>
          <p:nvPr/>
        </p:nvSpPr>
        <p:spPr>
          <a:xfrm>
            <a:off x="5614987" y="6465825"/>
            <a:ext cx="2434236"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925" name="Shape 4868"/>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926" name="Shape 4869"/>
          <p:cNvSpPr txBox="1"/>
          <p:nvPr>
            <p:ph type="title" idx="4294967295"/>
          </p:nvPr>
        </p:nvSpPr>
        <p:spPr>
          <a:xfrm>
            <a:off x="533400" y="228598"/>
            <a:ext cx="8001000" cy="1143004"/>
          </a:xfrm>
          <a:prstGeom prst="rect">
            <a:avLst/>
          </a:prstGeom>
        </p:spPr>
        <p:txBody>
          <a:bodyPr/>
          <a:lstStyle>
            <a:lvl1pPr>
              <a:defRPr sz="3200"/>
            </a:lvl1pPr>
          </a:lstStyle>
          <a:p>
            <a:pPr/>
            <a:r>
              <a:t>Packet switching versus circuit switching</a:t>
            </a:r>
          </a:p>
        </p:txBody>
      </p:sp>
      <p:sp>
        <p:nvSpPr>
          <p:cNvPr id="4927" name="Shape 4870"/>
          <p:cNvSpPr txBox="1"/>
          <p:nvPr>
            <p:ph type="body" idx="4294967295"/>
          </p:nvPr>
        </p:nvSpPr>
        <p:spPr>
          <a:xfrm>
            <a:off x="533399" y="1981199"/>
            <a:ext cx="8196265" cy="3205169"/>
          </a:xfrm>
          <a:prstGeom prst="rect">
            <a:avLst/>
          </a:prstGeom>
        </p:spPr>
        <p:txBody>
          <a:bodyPr/>
          <a:lstStyle/>
          <a:p>
            <a:pPr marL="332613" indent="-332613" defTabSz="886966">
              <a:lnSpc>
                <a:spcPct val="90000"/>
              </a:lnSpc>
              <a:spcBef>
                <a:spcPts val="400"/>
              </a:spcBef>
              <a:buChar char="❖"/>
              <a:defRPr sz="1900"/>
            </a:pPr>
            <a:r>
              <a:t>Great for bursty data</a:t>
            </a:r>
          </a:p>
          <a:p>
            <a:pPr lvl="1" marL="720661" indent="-277177" defTabSz="886966">
              <a:lnSpc>
                <a:spcPct val="90000"/>
              </a:lnSpc>
              <a:spcBef>
                <a:spcPts val="0"/>
              </a:spcBef>
              <a:defRPr sz="1900"/>
            </a:pPr>
            <a:r>
              <a:t>resource sharing</a:t>
            </a:r>
          </a:p>
          <a:p>
            <a:pPr lvl="1" marL="720661" indent="-277177" defTabSz="886966">
              <a:lnSpc>
                <a:spcPct val="90000"/>
              </a:lnSpc>
              <a:spcBef>
                <a:spcPts val="0"/>
              </a:spcBef>
              <a:defRPr sz="1900"/>
            </a:pPr>
            <a:r>
              <a:t>simpler, no call setup</a:t>
            </a:r>
            <a:endParaRPr sz="1700"/>
          </a:p>
          <a:p>
            <a:pPr marL="332613" indent="-332613" defTabSz="886966">
              <a:lnSpc>
                <a:spcPct val="90000"/>
              </a:lnSpc>
              <a:spcBef>
                <a:spcPts val="400"/>
              </a:spcBef>
              <a:buChar char="❖"/>
              <a:defRPr sz="1900"/>
            </a:pPr>
            <a:r>
              <a:t>Bad for applications with hard resource requirements</a:t>
            </a:r>
          </a:p>
          <a:p>
            <a:pPr lvl="1" marL="720661" indent="-277177" defTabSz="886966">
              <a:lnSpc>
                <a:spcPct val="90000"/>
              </a:lnSpc>
              <a:spcBef>
                <a:spcPts val="0"/>
              </a:spcBef>
              <a:defRPr sz="1700">
                <a:solidFill>
                  <a:srgbClr val="FF0000"/>
                </a:solidFill>
              </a:defRPr>
            </a:pPr>
            <a:r>
              <a:t>Excessive congestion:</a:t>
            </a:r>
            <a:r>
              <a:rPr>
                <a:solidFill>
                  <a:srgbClr val="000000"/>
                </a:solidFill>
              </a:rPr>
              <a:t> packet delay and loss</a:t>
            </a:r>
          </a:p>
          <a:p>
            <a:pPr lvl="1" marL="720661" indent="-277177" defTabSz="886966">
              <a:lnSpc>
                <a:spcPct val="90000"/>
              </a:lnSpc>
              <a:spcBef>
                <a:spcPts val="0"/>
              </a:spcBef>
              <a:defRPr sz="1900"/>
            </a:pPr>
            <a:r>
              <a:t>Need protocols for reliable data transfer, congestion control</a:t>
            </a:r>
          </a:p>
          <a:p>
            <a:pPr lvl="1" marL="720661" indent="-277177" defTabSz="886966">
              <a:lnSpc>
                <a:spcPct val="90000"/>
              </a:lnSpc>
              <a:spcBef>
                <a:spcPts val="0"/>
              </a:spcBef>
              <a:defRPr sz="1900"/>
            </a:pPr>
            <a:r>
              <a:t>Applications must be written to handle congestion</a:t>
            </a:r>
            <a:endParaRPr sz="1700"/>
          </a:p>
          <a:p>
            <a:pPr marL="332613" indent="-332613" defTabSz="886966">
              <a:lnSpc>
                <a:spcPct val="90000"/>
              </a:lnSpc>
              <a:spcBef>
                <a:spcPts val="400"/>
              </a:spcBef>
              <a:buChar char="❖"/>
              <a:defRPr sz="1900">
                <a:solidFill>
                  <a:srgbClr val="FF0000"/>
                </a:solidFill>
              </a:defRPr>
            </a:pPr>
            <a:r>
              <a:t>Q: How to provide circuit-like behavior?</a:t>
            </a:r>
          </a:p>
          <a:p>
            <a:pPr lvl="1" marL="720661" indent="-277177" defTabSz="886966">
              <a:lnSpc>
                <a:spcPct val="90000"/>
              </a:lnSpc>
              <a:spcBef>
                <a:spcPts val="0"/>
              </a:spcBef>
              <a:defRPr sz="1900"/>
            </a:pPr>
            <a:r>
              <a:t>bandwidth guarantees needed for audio/video apps</a:t>
            </a:r>
          </a:p>
          <a:p>
            <a:pPr lvl="1" marL="720661" indent="-277177" defTabSz="886966">
              <a:lnSpc>
                <a:spcPct val="90000"/>
              </a:lnSpc>
              <a:spcBef>
                <a:spcPts val="0"/>
              </a:spcBef>
              <a:defRPr sz="1900"/>
            </a:pPr>
            <a:r>
              <a:t>still an unsolved problem (chapter 7)</a:t>
            </a:r>
          </a:p>
          <a:p>
            <a:pPr lvl="1" marL="720661" indent="-277177" defTabSz="886966">
              <a:lnSpc>
                <a:spcPct val="90000"/>
              </a:lnSpc>
              <a:spcBef>
                <a:spcPts val="0"/>
              </a:spcBef>
              <a:defRPr sz="1900"/>
            </a:pPr>
            <a:r>
              <a:t>Common practice: over-provision</a:t>
            </a:r>
          </a:p>
        </p:txBody>
      </p:sp>
      <p:sp>
        <p:nvSpPr>
          <p:cNvPr id="4928" name="Shape 4871"/>
          <p:cNvSpPr txBox="1"/>
          <p:nvPr/>
        </p:nvSpPr>
        <p:spPr>
          <a:xfrm>
            <a:off x="533400" y="1371599"/>
            <a:ext cx="7620000" cy="4470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342900" indent="-342900">
              <a:lnSpc>
                <a:spcPct val="85000"/>
              </a:lnSpc>
              <a:spcBef>
                <a:spcPts val="500"/>
              </a:spcBef>
              <a:defRPr>
                <a:solidFill>
                  <a:srgbClr val="FF0000"/>
                </a:solidFill>
                <a:latin typeface="Gill Sans MT"/>
                <a:ea typeface="Gill Sans MT"/>
                <a:cs typeface="Gill Sans MT"/>
                <a:sym typeface="Gill Sans MT"/>
              </a:defRPr>
            </a:lvl1pPr>
          </a:lstStyle>
          <a:p>
            <a:pPr/>
            <a:r>
              <a:t>Is packet switching a “slam dunk winner?”</a:t>
            </a:r>
          </a:p>
        </p:txBody>
      </p:sp>
      <p:sp>
        <p:nvSpPr>
          <p:cNvPr id="4929" name="Shape 4872"/>
          <p:cNvSpPr txBox="1"/>
          <p:nvPr/>
        </p:nvSpPr>
        <p:spPr>
          <a:xfrm>
            <a:off x="350837" y="6010273"/>
            <a:ext cx="6634163" cy="726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800">
                <a:latin typeface="Comic Sans MS"/>
                <a:ea typeface="Comic Sans MS"/>
                <a:cs typeface="Comic Sans MS"/>
                <a:sym typeface="Comic Sans MS"/>
              </a:defRPr>
            </a:lvl1pPr>
          </a:lstStyle>
          <a:p>
            <a:pPr/>
            <a:r>
              <a:t>Q:  human analogies of reserved resources (circuit switching) versus on-demand allocation (packet-switching)?</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1" name="Shape 4874"/>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932" name="Shape 4875"/>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933" name="Shape 4876"/>
          <p:cNvSpPr txBox="1"/>
          <p:nvPr>
            <p:ph type="title" idx="4294967295"/>
          </p:nvPr>
        </p:nvSpPr>
        <p:spPr>
          <a:xfrm>
            <a:off x="476250" y="266698"/>
            <a:ext cx="7772400" cy="1143004"/>
          </a:xfrm>
          <a:prstGeom prst="rect">
            <a:avLst/>
          </a:prstGeom>
        </p:spPr>
        <p:txBody>
          <a:bodyPr/>
          <a:lstStyle/>
          <a:p>
            <a:pPr/>
            <a:r>
              <a:t>How do loss and delay occur?</a:t>
            </a:r>
          </a:p>
        </p:txBody>
      </p:sp>
      <p:sp>
        <p:nvSpPr>
          <p:cNvPr id="4934" name="Shape 4877"/>
          <p:cNvSpPr txBox="1"/>
          <p:nvPr>
            <p:ph type="body" sz="half" idx="4294967295"/>
          </p:nvPr>
        </p:nvSpPr>
        <p:spPr>
          <a:xfrm>
            <a:off x="269875" y="1371600"/>
            <a:ext cx="8445500" cy="2114550"/>
          </a:xfrm>
          <a:prstGeom prst="rect">
            <a:avLst/>
          </a:prstGeom>
        </p:spPr>
        <p:txBody>
          <a:bodyPr/>
          <a:lstStyle/>
          <a:p>
            <a:pPr>
              <a:lnSpc>
                <a:spcPct val="90000"/>
              </a:lnSpc>
              <a:spcBef>
                <a:spcPts val="500"/>
              </a:spcBef>
              <a:buSzTx/>
              <a:buFont typeface="Wingdings"/>
              <a:buNone/>
              <a:defRPr sz="2400"/>
            </a:pPr>
            <a:r>
              <a:t>packets </a:t>
            </a:r>
            <a:r>
              <a:rPr i="1"/>
              <a:t>queue</a:t>
            </a:r>
            <a:r>
              <a:t> in router buffers</a:t>
            </a:r>
            <a:r>
              <a:rPr sz="2000"/>
              <a:t> </a:t>
            </a:r>
          </a:p>
          <a:p>
            <a:pPr>
              <a:lnSpc>
                <a:spcPct val="90000"/>
              </a:lnSpc>
              <a:spcBef>
                <a:spcPts val="400"/>
              </a:spcBef>
              <a:buChar char="❖"/>
              <a:defRPr sz="2000">
                <a:solidFill>
                  <a:srgbClr val="FF0000"/>
                </a:solidFill>
              </a:defRPr>
            </a:pPr>
            <a:r>
              <a:t>packet arrival rate to link exceeds output link capacity</a:t>
            </a:r>
          </a:p>
          <a:p>
            <a:pPr>
              <a:lnSpc>
                <a:spcPct val="90000"/>
              </a:lnSpc>
              <a:spcBef>
                <a:spcPts val="400"/>
              </a:spcBef>
              <a:buChar char="❖"/>
              <a:defRPr sz="2000"/>
            </a:pPr>
            <a:r>
              <a:t>packets queue, wait for turn</a:t>
            </a:r>
          </a:p>
          <a:p>
            <a:pPr>
              <a:lnSpc>
                <a:spcPct val="90000"/>
              </a:lnSpc>
              <a:spcBef>
                <a:spcPts val="400"/>
              </a:spcBef>
              <a:buChar char="❖"/>
              <a:defRPr sz="2000"/>
            </a:pPr>
            <a:r>
              <a:t>when packet arrives to full queue, packet is dropped (aka lost)</a:t>
            </a:r>
          </a:p>
          <a:p>
            <a:pPr lvl="1" marL="742950" indent="-285750">
              <a:lnSpc>
                <a:spcPct val="90000"/>
              </a:lnSpc>
              <a:spcBef>
                <a:spcPts val="0"/>
              </a:spcBef>
              <a:defRPr sz="1800"/>
            </a:pPr>
            <a:r>
              <a:t>lost packet may be retransmitted by previous node, by source end system, or not retransmitted at all</a:t>
            </a:r>
          </a:p>
        </p:txBody>
      </p:sp>
      <p:pic>
        <p:nvPicPr>
          <p:cNvPr id="4935" name="image45.png" descr="image45.png"/>
          <p:cNvPicPr>
            <a:picLocks noChangeAspect="1"/>
          </p:cNvPicPr>
          <p:nvPr/>
        </p:nvPicPr>
        <p:blipFill>
          <a:blip r:embed="rId2">
            <a:extLst/>
          </a:blip>
          <a:stretch>
            <a:fillRect/>
          </a:stretch>
        </p:blipFill>
        <p:spPr>
          <a:xfrm>
            <a:off x="1298575" y="5156200"/>
            <a:ext cx="646113" cy="533400"/>
          </a:xfrm>
          <a:prstGeom prst="rect">
            <a:avLst/>
          </a:prstGeom>
          <a:ln w="12700">
            <a:miter lim="400000"/>
          </a:ln>
        </p:spPr>
      </p:pic>
      <p:sp>
        <p:nvSpPr>
          <p:cNvPr id="4936" name="Shape 4879"/>
          <p:cNvSpPr/>
          <p:nvPr/>
        </p:nvSpPr>
        <p:spPr>
          <a:xfrm>
            <a:off x="2339974" y="4914898"/>
            <a:ext cx="1198571" cy="369897"/>
          </a:xfrm>
          <a:prstGeom prst="ellipse">
            <a:avLst/>
          </a:prstGeom>
          <a:solidFill>
            <a:srgbClr val="CCCCFF"/>
          </a:solidFill>
          <a:ln w="12700">
            <a:miter lim="400000"/>
          </a:ln>
        </p:spPr>
        <p:txBody>
          <a:bodyPr lIns="45718" tIns="45718" rIns="45718" bIns="45718" anchor="ctr"/>
          <a:lstStyle/>
          <a:p>
            <a:pPr>
              <a:defRPr sz="1800">
                <a:latin typeface="Gill Sans MT"/>
                <a:ea typeface="Gill Sans MT"/>
                <a:cs typeface="Gill Sans MT"/>
                <a:sym typeface="Gill Sans MT"/>
              </a:defRPr>
            </a:pPr>
          </a:p>
        </p:txBody>
      </p:sp>
      <p:sp>
        <p:nvSpPr>
          <p:cNvPr id="4937" name="Shape 4880"/>
          <p:cNvSpPr/>
          <p:nvPr/>
        </p:nvSpPr>
        <p:spPr>
          <a:xfrm>
            <a:off x="2339975" y="4846637"/>
            <a:ext cx="1198563" cy="263531"/>
          </a:xfrm>
          <a:prstGeom prst="rect">
            <a:avLst/>
          </a:prstGeom>
          <a:solidFill>
            <a:srgbClr val="CCCCFF"/>
          </a:solidFill>
          <a:ln w="12700">
            <a:miter lim="400000"/>
          </a:ln>
        </p:spPr>
        <p:txBody>
          <a:bodyPr lIns="45718" tIns="45718" rIns="45718" bIns="45718" anchor="ctr"/>
          <a:lstStyle/>
          <a:p>
            <a:pPr algn="ctr">
              <a:defRPr sz="1800">
                <a:latin typeface="Gill Sans MT"/>
                <a:ea typeface="Gill Sans MT"/>
                <a:cs typeface="Gill Sans MT"/>
                <a:sym typeface="Gill Sans MT"/>
              </a:defRPr>
            </a:pPr>
          </a:p>
        </p:txBody>
      </p:sp>
      <p:sp>
        <p:nvSpPr>
          <p:cNvPr id="4938" name="Shape 4881"/>
          <p:cNvSpPr/>
          <p:nvPr/>
        </p:nvSpPr>
        <p:spPr>
          <a:xfrm>
            <a:off x="2349499" y="4618037"/>
            <a:ext cx="1198571" cy="430221"/>
          </a:xfrm>
          <a:prstGeom prst="ellipse">
            <a:avLst/>
          </a:prstGeom>
          <a:solidFill>
            <a:srgbClr val="CCCCFF"/>
          </a:solidFill>
          <a:ln w="12700">
            <a:miter lim="400000"/>
          </a:ln>
        </p:spPr>
        <p:txBody>
          <a:bodyPr lIns="45718" tIns="45718" rIns="45718" bIns="45718" anchor="ctr"/>
          <a:lstStyle/>
          <a:p>
            <a:pPr>
              <a:defRPr sz="1800">
                <a:latin typeface="Gill Sans MT"/>
                <a:ea typeface="Gill Sans MT"/>
                <a:cs typeface="Gill Sans MT"/>
                <a:sym typeface="Gill Sans MT"/>
              </a:defRPr>
            </a:pPr>
          </a:p>
        </p:txBody>
      </p:sp>
      <p:grpSp>
        <p:nvGrpSpPr>
          <p:cNvPr id="4947" name="Group 4890"/>
          <p:cNvGrpSpPr/>
          <p:nvPr/>
        </p:nvGrpSpPr>
        <p:grpSpPr>
          <a:xfrm>
            <a:off x="2695562" y="4648191"/>
            <a:ext cx="498497" cy="119078"/>
            <a:chOff x="-1" y="-1"/>
            <a:chExt cx="498495" cy="119076"/>
          </a:xfrm>
        </p:grpSpPr>
        <p:grpSp>
          <p:nvGrpSpPr>
            <p:cNvPr id="4942" name="Group 4885"/>
            <p:cNvGrpSpPr/>
            <p:nvPr/>
          </p:nvGrpSpPr>
          <p:grpSpPr>
            <a:xfrm>
              <a:off x="-2" y="1723"/>
              <a:ext cx="498496" cy="117352"/>
              <a:chOff x="0" y="0"/>
              <a:chExt cx="498495" cy="117351"/>
            </a:xfrm>
          </p:grpSpPr>
          <p:sp>
            <p:nvSpPr>
              <p:cNvPr id="4939" name="Shape 4882"/>
              <p:cNvSpPr/>
              <p:nvPr/>
            </p:nvSpPr>
            <p:spPr>
              <a:xfrm flipV="1">
                <a:off x="-1" y="-1"/>
                <a:ext cx="178038" cy="2401"/>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940" name="Shape 4883"/>
              <p:cNvSpPr/>
              <p:nvPr/>
            </p:nvSpPr>
            <p:spPr>
              <a:xfrm>
                <a:off x="341823" y="117345"/>
                <a:ext cx="156672"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941" name="Shape 4884"/>
              <p:cNvSpPr/>
              <p:nvPr/>
            </p:nvSpPr>
            <p:spPr>
              <a:xfrm>
                <a:off x="163789" y="2394"/>
                <a:ext cx="185158" cy="11495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946" name="Group 4889"/>
            <p:cNvGrpSpPr/>
            <p:nvPr/>
          </p:nvGrpSpPr>
          <p:grpSpPr>
            <a:xfrm>
              <a:off x="0" y="-2"/>
              <a:ext cx="498493" cy="117349"/>
              <a:chOff x="-1" y="0"/>
              <a:chExt cx="498492" cy="117347"/>
            </a:xfrm>
          </p:grpSpPr>
          <p:sp>
            <p:nvSpPr>
              <p:cNvPr id="4943" name="Shape 4886"/>
              <p:cNvSpPr/>
              <p:nvPr/>
            </p:nvSpPr>
            <p:spPr>
              <a:xfrm>
                <a:off x="-2" y="114948"/>
                <a:ext cx="178038" cy="240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944" name="Shape 4887"/>
              <p:cNvSpPr/>
              <p:nvPr/>
            </p:nvSpPr>
            <p:spPr>
              <a:xfrm>
                <a:off x="341821" y="1270"/>
                <a:ext cx="156671"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945" name="Shape 4888"/>
              <p:cNvSpPr/>
              <p:nvPr/>
            </p:nvSpPr>
            <p:spPr>
              <a:xfrm flipV="1">
                <a:off x="163786" y="-1"/>
                <a:ext cx="185158" cy="114955"/>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sp>
        <p:nvSpPr>
          <p:cNvPr id="4948" name="Shape 4891"/>
          <p:cNvSpPr/>
          <p:nvPr/>
        </p:nvSpPr>
        <p:spPr>
          <a:xfrm>
            <a:off x="5435598" y="4933948"/>
            <a:ext cx="1198573" cy="369897"/>
          </a:xfrm>
          <a:prstGeom prst="ellipse">
            <a:avLst/>
          </a:prstGeom>
          <a:solidFill>
            <a:srgbClr val="CCCCFF"/>
          </a:solidFill>
          <a:ln w="12700">
            <a:miter lim="400000"/>
          </a:ln>
        </p:spPr>
        <p:txBody>
          <a:bodyPr lIns="45718" tIns="45718" rIns="45718" bIns="45718" anchor="ctr"/>
          <a:lstStyle/>
          <a:p>
            <a:pPr>
              <a:defRPr sz="1800">
                <a:latin typeface="Gill Sans MT"/>
                <a:ea typeface="Gill Sans MT"/>
                <a:cs typeface="Gill Sans MT"/>
                <a:sym typeface="Gill Sans MT"/>
              </a:defRPr>
            </a:pPr>
          </a:p>
        </p:txBody>
      </p:sp>
      <p:sp>
        <p:nvSpPr>
          <p:cNvPr id="4949" name="Shape 4892"/>
          <p:cNvSpPr/>
          <p:nvPr/>
        </p:nvSpPr>
        <p:spPr>
          <a:xfrm>
            <a:off x="5445125" y="4913312"/>
            <a:ext cx="1" cy="228605"/>
          </a:xfrm>
          <a:prstGeom prst="line">
            <a:avLst/>
          </a:prstGeom>
          <a:ln w="12700">
            <a:solidFill>
              <a:srgbClr val="000000"/>
            </a:solidFill>
          </a:ln>
        </p:spPr>
        <p:txBody>
          <a:bodyPr lIns="45718" tIns="45718" rIns="45718" bIns="45718"/>
          <a:lstStyle/>
          <a:p>
            <a:pPr/>
          </a:p>
        </p:txBody>
      </p:sp>
      <p:sp>
        <p:nvSpPr>
          <p:cNvPr id="4950" name="Shape 4893"/>
          <p:cNvSpPr/>
          <p:nvPr/>
        </p:nvSpPr>
        <p:spPr>
          <a:xfrm>
            <a:off x="5445125" y="4875212"/>
            <a:ext cx="1198563" cy="263531"/>
          </a:xfrm>
          <a:prstGeom prst="rect">
            <a:avLst/>
          </a:prstGeom>
          <a:solidFill>
            <a:srgbClr val="CCCCFF"/>
          </a:solidFill>
          <a:ln w="12700">
            <a:miter lim="400000"/>
          </a:ln>
        </p:spPr>
        <p:txBody>
          <a:bodyPr lIns="45718" tIns="45718" rIns="45718" bIns="45718" anchor="ctr"/>
          <a:lstStyle/>
          <a:p>
            <a:pPr algn="ctr">
              <a:defRPr sz="1800">
                <a:latin typeface="Gill Sans MT"/>
                <a:ea typeface="Gill Sans MT"/>
                <a:cs typeface="Gill Sans MT"/>
                <a:sym typeface="Gill Sans MT"/>
              </a:defRPr>
            </a:pPr>
          </a:p>
        </p:txBody>
      </p:sp>
      <p:sp>
        <p:nvSpPr>
          <p:cNvPr id="4951" name="Shape 4894"/>
          <p:cNvSpPr/>
          <p:nvPr/>
        </p:nvSpPr>
        <p:spPr>
          <a:xfrm>
            <a:off x="5454648" y="4646612"/>
            <a:ext cx="1198573" cy="430221"/>
          </a:xfrm>
          <a:prstGeom prst="ellipse">
            <a:avLst/>
          </a:prstGeom>
          <a:solidFill>
            <a:srgbClr val="CCCCFF"/>
          </a:solidFill>
          <a:ln w="12700">
            <a:miter lim="400000"/>
          </a:ln>
        </p:spPr>
        <p:txBody>
          <a:bodyPr lIns="45718" tIns="45718" rIns="45718" bIns="45718" anchor="ctr"/>
          <a:lstStyle/>
          <a:p>
            <a:pPr>
              <a:defRPr sz="1800">
                <a:latin typeface="Gill Sans MT"/>
                <a:ea typeface="Gill Sans MT"/>
                <a:cs typeface="Gill Sans MT"/>
                <a:sym typeface="Gill Sans MT"/>
              </a:defRPr>
            </a:pPr>
          </a:p>
        </p:txBody>
      </p:sp>
      <p:pic>
        <p:nvPicPr>
          <p:cNvPr id="4952" name="image45.png" descr="image45.png"/>
          <p:cNvPicPr>
            <a:picLocks noChangeAspect="1"/>
          </p:cNvPicPr>
          <p:nvPr/>
        </p:nvPicPr>
        <p:blipFill>
          <a:blip r:embed="rId2">
            <a:extLst/>
          </a:blip>
          <a:stretch>
            <a:fillRect/>
          </a:stretch>
        </p:blipFill>
        <p:spPr>
          <a:xfrm>
            <a:off x="984250" y="4146550"/>
            <a:ext cx="646113" cy="533400"/>
          </a:xfrm>
          <a:prstGeom prst="rect">
            <a:avLst/>
          </a:prstGeom>
          <a:ln w="12700">
            <a:miter lim="400000"/>
          </a:ln>
        </p:spPr>
      </p:pic>
      <p:sp>
        <p:nvSpPr>
          <p:cNvPr id="4953" name="Shape 4896"/>
          <p:cNvSpPr/>
          <p:nvPr/>
        </p:nvSpPr>
        <p:spPr>
          <a:xfrm>
            <a:off x="1609724" y="4552950"/>
            <a:ext cx="504831" cy="0"/>
          </a:xfrm>
          <a:prstGeom prst="line">
            <a:avLst/>
          </a:prstGeom>
          <a:ln w="19050">
            <a:solidFill>
              <a:srgbClr val="000000"/>
            </a:solidFill>
          </a:ln>
        </p:spPr>
        <p:txBody>
          <a:bodyPr lIns="45718" tIns="45718" rIns="45718" bIns="45718"/>
          <a:lstStyle/>
          <a:p>
            <a:pPr/>
          </a:p>
        </p:txBody>
      </p:sp>
      <p:sp>
        <p:nvSpPr>
          <p:cNvPr id="4954" name="Shape 4897"/>
          <p:cNvSpPr/>
          <p:nvPr/>
        </p:nvSpPr>
        <p:spPr>
          <a:xfrm flipV="1">
            <a:off x="1914524" y="5538787"/>
            <a:ext cx="195268" cy="4768"/>
          </a:xfrm>
          <a:prstGeom prst="line">
            <a:avLst/>
          </a:prstGeom>
          <a:ln w="19050">
            <a:solidFill>
              <a:srgbClr val="000000"/>
            </a:solidFill>
          </a:ln>
        </p:spPr>
        <p:txBody>
          <a:bodyPr lIns="45718" tIns="45718" rIns="45718" bIns="45718"/>
          <a:lstStyle/>
          <a:p>
            <a:pPr/>
          </a:p>
        </p:txBody>
      </p:sp>
      <p:sp>
        <p:nvSpPr>
          <p:cNvPr id="4955" name="Shape 4898"/>
          <p:cNvSpPr/>
          <p:nvPr/>
        </p:nvSpPr>
        <p:spPr>
          <a:xfrm>
            <a:off x="3533775" y="4972048"/>
            <a:ext cx="1933578" cy="9531"/>
          </a:xfrm>
          <a:prstGeom prst="line">
            <a:avLst/>
          </a:prstGeom>
          <a:ln w="19050">
            <a:solidFill>
              <a:srgbClr val="000000"/>
            </a:solidFill>
          </a:ln>
        </p:spPr>
        <p:txBody>
          <a:bodyPr lIns="45718" tIns="45718" rIns="45718" bIns="45718"/>
          <a:lstStyle/>
          <a:p>
            <a:pPr/>
          </a:p>
        </p:txBody>
      </p:sp>
      <p:sp>
        <p:nvSpPr>
          <p:cNvPr id="4956" name="Shape 4899"/>
          <p:cNvSpPr/>
          <p:nvPr/>
        </p:nvSpPr>
        <p:spPr>
          <a:xfrm flipH="1">
            <a:off x="2115820" y="4543422"/>
            <a:ext cx="5" cy="1000131"/>
          </a:xfrm>
          <a:prstGeom prst="line">
            <a:avLst/>
          </a:prstGeom>
          <a:ln w="19050">
            <a:solidFill>
              <a:srgbClr val="000000"/>
            </a:solidFill>
          </a:ln>
        </p:spPr>
        <p:txBody>
          <a:bodyPr lIns="45718" tIns="45718" rIns="45718" bIns="45718"/>
          <a:lstStyle/>
          <a:p>
            <a:pPr/>
          </a:p>
        </p:txBody>
      </p:sp>
      <p:sp>
        <p:nvSpPr>
          <p:cNvPr id="4957" name="Shape 4900"/>
          <p:cNvSpPr/>
          <p:nvPr/>
        </p:nvSpPr>
        <p:spPr>
          <a:xfrm>
            <a:off x="2124074" y="4976811"/>
            <a:ext cx="200032" cy="6"/>
          </a:xfrm>
          <a:prstGeom prst="line">
            <a:avLst/>
          </a:prstGeom>
          <a:ln w="19050">
            <a:solidFill>
              <a:srgbClr val="000000"/>
            </a:solidFill>
          </a:ln>
        </p:spPr>
        <p:txBody>
          <a:bodyPr lIns="45718" tIns="45718" rIns="45718" bIns="45718"/>
          <a:lstStyle/>
          <a:p>
            <a:pPr/>
          </a:p>
        </p:txBody>
      </p:sp>
      <p:sp>
        <p:nvSpPr>
          <p:cNvPr id="4958" name="Shape 4901"/>
          <p:cNvSpPr/>
          <p:nvPr/>
        </p:nvSpPr>
        <p:spPr>
          <a:xfrm>
            <a:off x="3200400" y="4843462"/>
            <a:ext cx="147638" cy="200031"/>
          </a:xfrm>
          <a:prstGeom prst="rect">
            <a:avLst/>
          </a:prstGeom>
          <a:solidFill>
            <a:schemeClr val="accent1"/>
          </a:solidFill>
          <a:ln>
            <a:solidFill>
              <a:srgbClr val="000000"/>
            </a:solidFill>
          </a:ln>
        </p:spPr>
        <p:txBody>
          <a:bodyPr lIns="45718" tIns="45718" rIns="45718" bIns="45718" anchor="ctr"/>
          <a:lstStyle/>
          <a:p>
            <a:pPr algn="ctr">
              <a:defRPr sz="1800">
                <a:latin typeface="Gill Sans MT"/>
                <a:ea typeface="Gill Sans MT"/>
                <a:cs typeface="Gill Sans MT"/>
                <a:sym typeface="Gill Sans MT"/>
              </a:defRPr>
            </a:pPr>
          </a:p>
        </p:txBody>
      </p:sp>
      <p:sp>
        <p:nvSpPr>
          <p:cNvPr id="4959" name="Shape 4902"/>
          <p:cNvSpPr/>
          <p:nvPr/>
        </p:nvSpPr>
        <p:spPr>
          <a:xfrm>
            <a:off x="3362325" y="4843462"/>
            <a:ext cx="147638" cy="200031"/>
          </a:xfrm>
          <a:prstGeom prst="rect">
            <a:avLst/>
          </a:prstGeom>
          <a:solidFill>
            <a:schemeClr val="accent2"/>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960" name="Shape 4903"/>
          <p:cNvSpPr/>
          <p:nvPr/>
        </p:nvSpPr>
        <p:spPr>
          <a:xfrm>
            <a:off x="2147884" y="4743450"/>
            <a:ext cx="147643" cy="200025"/>
          </a:xfrm>
          <a:prstGeom prst="rect">
            <a:avLst/>
          </a:prstGeom>
          <a:solidFill>
            <a:schemeClr val="accent1"/>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961" name="Shape 4904"/>
          <p:cNvSpPr/>
          <p:nvPr/>
        </p:nvSpPr>
        <p:spPr>
          <a:xfrm>
            <a:off x="2324098" y="4848225"/>
            <a:ext cx="242891" cy="4768"/>
          </a:xfrm>
          <a:prstGeom prst="line">
            <a:avLst/>
          </a:prstGeom>
          <a:ln>
            <a:solidFill>
              <a:srgbClr val="000000"/>
            </a:solidFill>
            <a:tailEnd type="triangle"/>
          </a:ln>
        </p:spPr>
        <p:txBody>
          <a:bodyPr lIns="45718" tIns="45718" rIns="45718" bIns="45718"/>
          <a:lstStyle/>
          <a:p>
            <a:pPr/>
          </a:p>
        </p:txBody>
      </p:sp>
      <p:sp>
        <p:nvSpPr>
          <p:cNvPr id="4962" name="Shape 4905"/>
          <p:cNvSpPr/>
          <p:nvPr/>
        </p:nvSpPr>
        <p:spPr>
          <a:xfrm flipV="1">
            <a:off x="1990725" y="5124448"/>
            <a:ext cx="1" cy="176219"/>
          </a:xfrm>
          <a:prstGeom prst="line">
            <a:avLst/>
          </a:prstGeom>
          <a:ln>
            <a:solidFill>
              <a:srgbClr val="000000"/>
            </a:solidFill>
            <a:tailEnd type="triangle"/>
          </a:ln>
        </p:spPr>
        <p:txBody>
          <a:bodyPr lIns="45718" tIns="45718" rIns="45718" bIns="45718"/>
          <a:lstStyle/>
          <a:p>
            <a:pPr/>
          </a:p>
        </p:txBody>
      </p:sp>
      <p:sp>
        <p:nvSpPr>
          <p:cNvPr id="4963" name="Shape 4906"/>
          <p:cNvSpPr txBox="1"/>
          <p:nvPr/>
        </p:nvSpPr>
        <p:spPr>
          <a:xfrm>
            <a:off x="631823" y="4170362"/>
            <a:ext cx="271345" cy="408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solidFill>
                  <a:schemeClr val="accent1"/>
                </a:solidFill>
                <a:latin typeface="Comic Sans MS"/>
                <a:ea typeface="Comic Sans MS"/>
                <a:cs typeface="Comic Sans MS"/>
                <a:sym typeface="Comic Sans MS"/>
              </a:defRPr>
            </a:lvl1pPr>
          </a:lstStyle>
          <a:p>
            <a:pPr/>
            <a:r>
              <a:t>A</a:t>
            </a:r>
          </a:p>
        </p:txBody>
      </p:sp>
      <p:sp>
        <p:nvSpPr>
          <p:cNvPr id="4964" name="Shape 4907"/>
          <p:cNvSpPr txBox="1"/>
          <p:nvPr/>
        </p:nvSpPr>
        <p:spPr>
          <a:xfrm>
            <a:off x="908049" y="5189537"/>
            <a:ext cx="248239" cy="408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solidFill>
                  <a:schemeClr val="accent2"/>
                </a:solidFill>
                <a:latin typeface="Comic Sans MS"/>
                <a:ea typeface="Comic Sans MS"/>
                <a:cs typeface="Comic Sans MS"/>
                <a:sym typeface="Comic Sans MS"/>
              </a:defRPr>
            </a:lvl1pPr>
          </a:lstStyle>
          <a:p>
            <a:pPr/>
            <a:r>
              <a:t>B</a:t>
            </a:r>
          </a:p>
        </p:txBody>
      </p:sp>
      <p:sp>
        <p:nvSpPr>
          <p:cNvPr id="4965" name="Shape 4908"/>
          <p:cNvSpPr/>
          <p:nvPr/>
        </p:nvSpPr>
        <p:spPr>
          <a:xfrm>
            <a:off x="3490912" y="4781550"/>
            <a:ext cx="147643" cy="200025"/>
          </a:xfrm>
          <a:prstGeom prst="rect">
            <a:avLst/>
          </a:prstGeom>
          <a:solidFill>
            <a:schemeClr val="accent1"/>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966" name="Shape 4909"/>
          <p:cNvSpPr txBox="1"/>
          <p:nvPr/>
        </p:nvSpPr>
        <p:spPr>
          <a:xfrm>
            <a:off x="4097337" y="3736973"/>
            <a:ext cx="3595644" cy="408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800">
                <a:latin typeface="Comic Sans MS"/>
                <a:ea typeface="Comic Sans MS"/>
                <a:cs typeface="Comic Sans MS"/>
                <a:sym typeface="Comic Sans MS"/>
              </a:defRPr>
            </a:pPr>
            <a:r>
              <a:t>packet being transmitted </a:t>
            </a:r>
            <a:r>
              <a:rPr>
                <a:solidFill>
                  <a:srgbClr val="FF0000"/>
                </a:solidFill>
              </a:rPr>
              <a:t>(delay)</a:t>
            </a:r>
          </a:p>
        </p:txBody>
      </p:sp>
      <p:sp>
        <p:nvSpPr>
          <p:cNvPr id="4967" name="Shape 4910"/>
          <p:cNvSpPr/>
          <p:nvPr/>
        </p:nvSpPr>
        <p:spPr>
          <a:xfrm flipH="1">
            <a:off x="3586161" y="4094162"/>
            <a:ext cx="1560519" cy="677869"/>
          </a:xfrm>
          <a:prstGeom prst="line">
            <a:avLst/>
          </a:prstGeom>
          <a:ln>
            <a:solidFill>
              <a:srgbClr val="000000"/>
            </a:solidFill>
            <a:tailEnd type="triangle"/>
          </a:ln>
        </p:spPr>
        <p:txBody>
          <a:bodyPr lIns="45718" tIns="45718" rIns="45718" bIns="45718"/>
          <a:lstStyle/>
          <a:p>
            <a:pPr/>
          </a:p>
        </p:txBody>
      </p:sp>
      <p:grpSp>
        <p:nvGrpSpPr>
          <p:cNvPr id="4970" name="Group 4913"/>
          <p:cNvGrpSpPr/>
          <p:nvPr/>
        </p:nvGrpSpPr>
        <p:grpSpPr>
          <a:xfrm>
            <a:off x="3338507" y="5102225"/>
            <a:ext cx="3380650" cy="847091"/>
            <a:chOff x="0" y="0"/>
            <a:chExt cx="3380649" cy="847089"/>
          </a:xfrm>
        </p:grpSpPr>
        <p:sp>
          <p:nvSpPr>
            <p:cNvPr id="4968" name="Shape 4911"/>
            <p:cNvSpPr txBox="1"/>
            <p:nvPr/>
          </p:nvSpPr>
          <p:spPr>
            <a:xfrm>
              <a:off x="677862" y="438154"/>
              <a:ext cx="2702788" cy="4089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sz="1800">
                  <a:latin typeface="Comic Sans MS"/>
                  <a:ea typeface="Comic Sans MS"/>
                  <a:cs typeface="Comic Sans MS"/>
                  <a:sym typeface="Comic Sans MS"/>
                </a:defRPr>
              </a:pPr>
              <a:r>
                <a:t>packets queueing</a:t>
              </a:r>
              <a:r>
                <a:rPr>
                  <a:solidFill>
                    <a:srgbClr val="FF0000"/>
                  </a:solidFill>
                </a:rPr>
                <a:t> (delay)</a:t>
              </a:r>
            </a:p>
          </p:txBody>
        </p:sp>
        <p:sp>
          <p:nvSpPr>
            <p:cNvPr id="4969" name="Shape 4912"/>
            <p:cNvSpPr/>
            <p:nvPr/>
          </p:nvSpPr>
          <p:spPr>
            <a:xfrm flipH="1" flipV="1">
              <a:off x="-1" y="0"/>
              <a:ext cx="747719" cy="641360"/>
            </a:xfrm>
            <a:prstGeom prst="line">
              <a:avLst/>
            </a:prstGeom>
            <a:noFill/>
            <a:ln w="9525" cap="flat">
              <a:solidFill>
                <a:srgbClr val="000000"/>
              </a:solidFill>
              <a:prstDash val="solid"/>
              <a:round/>
              <a:tailEnd type="triangle" w="med" len="med"/>
            </a:ln>
            <a:effectLst/>
          </p:spPr>
          <p:txBody>
            <a:bodyPr wrap="square" lIns="45718" tIns="45718" rIns="45718" bIns="45718" numCol="1" anchor="t">
              <a:noAutofit/>
            </a:bodyPr>
            <a:lstStyle/>
            <a:p>
              <a:pPr/>
            </a:p>
          </p:txBody>
        </p:sp>
      </p:grpSp>
      <p:grpSp>
        <p:nvGrpSpPr>
          <p:cNvPr id="4979" name="Group 4922"/>
          <p:cNvGrpSpPr/>
          <p:nvPr/>
        </p:nvGrpSpPr>
        <p:grpSpPr>
          <a:xfrm>
            <a:off x="5781662" y="4705341"/>
            <a:ext cx="498496" cy="119078"/>
            <a:chOff x="-1" y="-1"/>
            <a:chExt cx="498495" cy="119076"/>
          </a:xfrm>
        </p:grpSpPr>
        <p:grpSp>
          <p:nvGrpSpPr>
            <p:cNvPr id="4974" name="Group 4917"/>
            <p:cNvGrpSpPr/>
            <p:nvPr/>
          </p:nvGrpSpPr>
          <p:grpSpPr>
            <a:xfrm>
              <a:off x="-2" y="1723"/>
              <a:ext cx="498496" cy="117352"/>
              <a:chOff x="0" y="0"/>
              <a:chExt cx="498495" cy="117351"/>
            </a:xfrm>
          </p:grpSpPr>
          <p:sp>
            <p:nvSpPr>
              <p:cNvPr id="4971" name="Shape 4914"/>
              <p:cNvSpPr/>
              <p:nvPr/>
            </p:nvSpPr>
            <p:spPr>
              <a:xfrm flipV="1">
                <a:off x="-1" y="-1"/>
                <a:ext cx="178038" cy="2401"/>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972" name="Shape 4915"/>
              <p:cNvSpPr/>
              <p:nvPr/>
            </p:nvSpPr>
            <p:spPr>
              <a:xfrm>
                <a:off x="341823" y="117345"/>
                <a:ext cx="156672"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973" name="Shape 4916"/>
              <p:cNvSpPr/>
              <p:nvPr/>
            </p:nvSpPr>
            <p:spPr>
              <a:xfrm>
                <a:off x="163789" y="2394"/>
                <a:ext cx="185158" cy="11495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4978" name="Group 4921"/>
            <p:cNvGrpSpPr/>
            <p:nvPr/>
          </p:nvGrpSpPr>
          <p:grpSpPr>
            <a:xfrm>
              <a:off x="0" y="-2"/>
              <a:ext cx="498493" cy="117349"/>
              <a:chOff x="-1" y="0"/>
              <a:chExt cx="498492" cy="117347"/>
            </a:xfrm>
          </p:grpSpPr>
          <p:sp>
            <p:nvSpPr>
              <p:cNvPr id="4975" name="Shape 4918"/>
              <p:cNvSpPr/>
              <p:nvPr/>
            </p:nvSpPr>
            <p:spPr>
              <a:xfrm>
                <a:off x="-2" y="114948"/>
                <a:ext cx="178038" cy="240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976" name="Shape 4919"/>
              <p:cNvSpPr/>
              <p:nvPr/>
            </p:nvSpPr>
            <p:spPr>
              <a:xfrm>
                <a:off x="341821" y="1270"/>
                <a:ext cx="156671"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977" name="Shape 4920"/>
              <p:cNvSpPr/>
              <p:nvPr/>
            </p:nvSpPr>
            <p:spPr>
              <a:xfrm flipV="1">
                <a:off x="163786" y="-1"/>
                <a:ext cx="185158" cy="114955"/>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sp>
        <p:nvSpPr>
          <p:cNvPr id="4980" name="Shape 4923"/>
          <p:cNvSpPr/>
          <p:nvPr/>
        </p:nvSpPr>
        <p:spPr>
          <a:xfrm>
            <a:off x="1673225" y="4271962"/>
            <a:ext cx="147638" cy="200031"/>
          </a:xfrm>
          <a:prstGeom prst="rect">
            <a:avLst/>
          </a:prstGeom>
          <a:solidFill>
            <a:schemeClr val="accent2"/>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981" name="Shape 4924"/>
          <p:cNvSpPr/>
          <p:nvPr/>
        </p:nvSpPr>
        <p:spPr>
          <a:xfrm>
            <a:off x="1803398" y="4378325"/>
            <a:ext cx="242891" cy="4768"/>
          </a:xfrm>
          <a:prstGeom prst="line">
            <a:avLst/>
          </a:prstGeom>
          <a:ln>
            <a:solidFill>
              <a:srgbClr val="000000"/>
            </a:solidFill>
            <a:tailEnd type="triangle"/>
          </a:ln>
        </p:spPr>
        <p:txBody>
          <a:bodyPr lIns="45718" tIns="45718" rIns="45718" bIns="45718"/>
          <a:lstStyle/>
          <a:p>
            <a:pPr/>
          </a:p>
        </p:txBody>
      </p:sp>
      <p:sp>
        <p:nvSpPr>
          <p:cNvPr id="4982" name="Shape 4925"/>
          <p:cNvSpPr/>
          <p:nvPr/>
        </p:nvSpPr>
        <p:spPr>
          <a:xfrm>
            <a:off x="1944684" y="5302250"/>
            <a:ext cx="147643" cy="200025"/>
          </a:xfrm>
          <a:prstGeom prst="rect">
            <a:avLst/>
          </a:prstGeom>
          <a:solidFill>
            <a:schemeClr val="accent1"/>
          </a:solidFill>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4983" name="Shape 4926"/>
          <p:cNvSpPr/>
          <p:nvPr/>
        </p:nvSpPr>
        <p:spPr>
          <a:xfrm>
            <a:off x="3060700" y="4843462"/>
            <a:ext cx="147638" cy="200031"/>
          </a:xfrm>
          <a:prstGeom prst="rect">
            <a:avLst/>
          </a:prstGeom>
          <a:solidFill>
            <a:srgbClr val="FFFFFF"/>
          </a:solidFill>
          <a:ln>
            <a:solidFill>
              <a:srgbClr val="000000"/>
            </a:solidFill>
          </a:ln>
        </p:spPr>
        <p:txBody>
          <a:bodyPr lIns="45718" tIns="45718" rIns="45718" bIns="45718" anchor="ctr"/>
          <a:lstStyle/>
          <a:p>
            <a:pPr algn="ctr">
              <a:defRPr sz="1800">
                <a:latin typeface="Gill Sans MT"/>
                <a:ea typeface="Gill Sans MT"/>
                <a:cs typeface="Gill Sans MT"/>
                <a:sym typeface="Gill Sans MT"/>
              </a:defRPr>
            </a:pPr>
          </a:p>
        </p:txBody>
      </p:sp>
      <p:sp>
        <p:nvSpPr>
          <p:cNvPr id="4984" name="Shape 4927"/>
          <p:cNvSpPr/>
          <p:nvPr/>
        </p:nvSpPr>
        <p:spPr>
          <a:xfrm>
            <a:off x="2921000" y="4843462"/>
            <a:ext cx="147638" cy="200031"/>
          </a:xfrm>
          <a:prstGeom prst="rect">
            <a:avLst/>
          </a:prstGeom>
          <a:solidFill>
            <a:srgbClr val="FFFFFF"/>
          </a:solidFill>
          <a:ln>
            <a:solidFill>
              <a:srgbClr val="000000"/>
            </a:solidFill>
          </a:ln>
        </p:spPr>
        <p:txBody>
          <a:bodyPr lIns="45718" tIns="45718" rIns="45718" bIns="45718" anchor="ctr"/>
          <a:lstStyle/>
          <a:p>
            <a:pPr algn="ctr">
              <a:defRPr sz="1800">
                <a:latin typeface="Gill Sans MT"/>
                <a:ea typeface="Gill Sans MT"/>
                <a:cs typeface="Gill Sans MT"/>
                <a:sym typeface="Gill Sans MT"/>
              </a:defRPr>
            </a:pPr>
          </a:p>
        </p:txBody>
      </p:sp>
      <p:sp>
        <p:nvSpPr>
          <p:cNvPr id="4985" name="Shape 4928"/>
          <p:cNvSpPr/>
          <p:nvPr/>
        </p:nvSpPr>
        <p:spPr>
          <a:xfrm>
            <a:off x="2781300" y="4843462"/>
            <a:ext cx="147638" cy="200031"/>
          </a:xfrm>
          <a:prstGeom prst="rect">
            <a:avLst/>
          </a:prstGeom>
          <a:solidFill>
            <a:srgbClr val="FFFFFF"/>
          </a:solidFill>
          <a:ln>
            <a:solidFill>
              <a:srgbClr val="000000"/>
            </a:solidFill>
          </a:ln>
        </p:spPr>
        <p:txBody>
          <a:bodyPr lIns="45718" tIns="45718" rIns="45718" bIns="45718" anchor="ctr"/>
          <a:lstStyle/>
          <a:p>
            <a:pPr algn="ctr">
              <a:defRPr sz="1800">
                <a:latin typeface="Gill Sans MT"/>
                <a:ea typeface="Gill Sans MT"/>
                <a:cs typeface="Gill Sans MT"/>
                <a:sym typeface="Gill Sans MT"/>
              </a:defRPr>
            </a:pPr>
          </a:p>
        </p:txBody>
      </p:sp>
      <p:grpSp>
        <p:nvGrpSpPr>
          <p:cNvPr id="4988" name="Group 4931"/>
          <p:cNvGrpSpPr/>
          <p:nvPr/>
        </p:nvGrpSpPr>
        <p:grpSpPr>
          <a:xfrm>
            <a:off x="2517771" y="5064125"/>
            <a:ext cx="4544759" cy="1596390"/>
            <a:chOff x="0" y="0"/>
            <a:chExt cx="4544757" cy="1596389"/>
          </a:xfrm>
        </p:grpSpPr>
        <p:sp>
          <p:nvSpPr>
            <p:cNvPr id="4986" name="Shape 4929"/>
            <p:cNvSpPr/>
            <p:nvPr/>
          </p:nvSpPr>
          <p:spPr>
            <a:xfrm flipV="1">
              <a:off x="336552" y="0"/>
              <a:ext cx="166693" cy="933459"/>
            </a:xfrm>
            <a:prstGeom prst="line">
              <a:avLst/>
            </a:prstGeom>
            <a:noFill/>
            <a:ln w="9525"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4987" name="Shape 4930"/>
            <p:cNvSpPr txBox="1"/>
            <p:nvPr/>
          </p:nvSpPr>
          <p:spPr>
            <a:xfrm>
              <a:off x="0" y="869953"/>
              <a:ext cx="4544758" cy="7264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sz="1800">
                  <a:latin typeface="Comic Sans MS"/>
                  <a:ea typeface="Comic Sans MS"/>
                  <a:cs typeface="Comic Sans MS"/>
                  <a:sym typeface="Comic Sans MS"/>
                </a:defRPr>
              </a:pPr>
              <a:r>
                <a:t>free (available) buffers: arriving packets </a:t>
              </a:r>
            </a:p>
            <a:p>
              <a:pPr>
                <a:defRPr sz="1800">
                  <a:latin typeface="Comic Sans MS"/>
                  <a:ea typeface="Comic Sans MS"/>
                  <a:cs typeface="Comic Sans MS"/>
                  <a:sym typeface="Comic Sans MS"/>
                </a:defRPr>
              </a:pPr>
              <a:r>
                <a:t>dropped (</a:t>
              </a:r>
              <a:r>
                <a:rPr>
                  <a:solidFill>
                    <a:srgbClr val="FF0000"/>
                  </a:solidFill>
                </a:rPr>
                <a:t>loss</a:t>
              </a:r>
              <a:r>
                <a:t>) if no free buffers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9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9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70" grpId="1"/>
      <p:bldP build="whole" bldLvl="1" animBg="1" rev="0" advAuto="0" spid="4988" grpId="2"/>
    </p:bldLst>
  </p:timing>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90" name="Shape 4933"/>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4991" name="Shape 4934"/>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4992" name="Shape 4935"/>
          <p:cNvSpPr txBox="1"/>
          <p:nvPr>
            <p:ph type="title" idx="4294967295"/>
          </p:nvPr>
        </p:nvSpPr>
        <p:spPr>
          <a:xfrm>
            <a:off x="476250" y="266698"/>
            <a:ext cx="7772400" cy="1143004"/>
          </a:xfrm>
          <a:prstGeom prst="rect">
            <a:avLst/>
          </a:prstGeom>
        </p:spPr>
        <p:txBody>
          <a:bodyPr/>
          <a:lstStyle/>
          <a:p>
            <a:pPr/>
            <a:r>
              <a:t>Four sources of packet delay</a:t>
            </a:r>
          </a:p>
        </p:txBody>
      </p:sp>
      <p:sp>
        <p:nvSpPr>
          <p:cNvPr id="4993" name="Shape 4936"/>
          <p:cNvSpPr txBox="1"/>
          <p:nvPr>
            <p:ph type="body" sz="quarter" idx="4294967295"/>
          </p:nvPr>
        </p:nvSpPr>
        <p:spPr>
          <a:xfrm>
            <a:off x="492125" y="1628775"/>
            <a:ext cx="3810000" cy="1339850"/>
          </a:xfrm>
          <a:prstGeom prst="rect">
            <a:avLst/>
          </a:prstGeom>
        </p:spPr>
        <p:txBody>
          <a:bodyPr/>
          <a:lstStyle/>
          <a:p>
            <a:pPr>
              <a:spcBef>
                <a:spcPts val="500"/>
              </a:spcBef>
              <a:buChar char="❖"/>
              <a:defRPr sz="2400">
                <a:solidFill>
                  <a:srgbClr val="FF0000"/>
                </a:solidFill>
              </a:defRPr>
            </a:pPr>
            <a:r>
              <a:t>1. nodal processing:</a:t>
            </a:r>
            <a:r>
              <a:rPr>
                <a:solidFill>
                  <a:srgbClr val="000000"/>
                </a:solidFill>
              </a:rPr>
              <a:t> </a:t>
            </a:r>
          </a:p>
          <a:p>
            <a:pPr lvl="1" marL="742950" indent="-285750">
              <a:lnSpc>
                <a:spcPct val="100000"/>
              </a:lnSpc>
              <a:spcBef>
                <a:spcPts val="0"/>
              </a:spcBef>
              <a:defRPr sz="2000"/>
            </a:pPr>
            <a:r>
              <a:t>check bit errors</a:t>
            </a:r>
          </a:p>
          <a:p>
            <a:pPr lvl="1" marL="742950" indent="-285750">
              <a:lnSpc>
                <a:spcPct val="100000"/>
              </a:lnSpc>
              <a:spcBef>
                <a:spcPts val="0"/>
              </a:spcBef>
              <a:defRPr sz="2000"/>
            </a:pPr>
            <a:r>
              <a:t>determine output link</a:t>
            </a:r>
          </a:p>
        </p:txBody>
      </p:sp>
      <p:grpSp>
        <p:nvGrpSpPr>
          <p:cNvPr id="5033" name="Group 4988"/>
          <p:cNvGrpSpPr/>
          <p:nvPr/>
        </p:nvGrpSpPr>
        <p:grpSpPr>
          <a:xfrm>
            <a:off x="631817" y="4146543"/>
            <a:ext cx="6021405" cy="2622555"/>
            <a:chOff x="0" y="0"/>
            <a:chExt cx="6021404" cy="2622554"/>
          </a:xfrm>
        </p:grpSpPr>
        <p:pic>
          <p:nvPicPr>
            <p:cNvPr id="4994" name="image45.png" descr="image45.png"/>
            <p:cNvPicPr>
              <a:picLocks noChangeAspect="1"/>
            </p:cNvPicPr>
            <p:nvPr/>
          </p:nvPicPr>
          <p:blipFill>
            <a:blip r:embed="rId2">
              <a:extLst/>
            </a:blip>
            <a:stretch>
              <a:fillRect/>
            </a:stretch>
          </p:blipFill>
          <p:spPr>
            <a:xfrm>
              <a:off x="666753" y="1009653"/>
              <a:ext cx="646118" cy="533406"/>
            </a:xfrm>
            <a:prstGeom prst="rect">
              <a:avLst/>
            </a:prstGeom>
            <a:ln w="12700" cap="flat">
              <a:noFill/>
              <a:miter lim="400000"/>
            </a:ln>
            <a:effectLst/>
          </p:spPr>
        </p:pic>
        <p:sp>
          <p:nvSpPr>
            <p:cNvPr id="4995" name="Shape 4938"/>
            <p:cNvSpPr/>
            <p:nvPr/>
          </p:nvSpPr>
          <p:spPr>
            <a:xfrm>
              <a:off x="1708153" y="768350"/>
              <a:ext cx="1198573" cy="369897"/>
            </a:xfrm>
            <a:prstGeom prst="ellipse">
              <a:avLst/>
            </a:prstGeom>
            <a:solidFill>
              <a:srgbClr val="CC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4996" name="Shape 4939"/>
            <p:cNvSpPr/>
            <p:nvPr/>
          </p:nvSpPr>
          <p:spPr>
            <a:xfrm>
              <a:off x="1708153" y="700087"/>
              <a:ext cx="1198568" cy="263531"/>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4997" name="Shape 4940"/>
            <p:cNvSpPr/>
            <p:nvPr/>
          </p:nvSpPr>
          <p:spPr>
            <a:xfrm>
              <a:off x="1717678" y="471487"/>
              <a:ext cx="1198573" cy="430223"/>
            </a:xfrm>
            <a:prstGeom prst="ellipse">
              <a:avLst/>
            </a:prstGeom>
            <a:solidFill>
              <a:srgbClr val="CC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5006" name="Group 4949"/>
            <p:cNvGrpSpPr/>
            <p:nvPr/>
          </p:nvGrpSpPr>
          <p:grpSpPr>
            <a:xfrm>
              <a:off x="2063743" y="501640"/>
              <a:ext cx="498496" cy="119080"/>
              <a:chOff x="-1" y="-1"/>
              <a:chExt cx="498495" cy="119079"/>
            </a:xfrm>
          </p:grpSpPr>
          <p:grpSp>
            <p:nvGrpSpPr>
              <p:cNvPr id="5001" name="Group 4944"/>
              <p:cNvGrpSpPr/>
              <p:nvPr/>
            </p:nvGrpSpPr>
            <p:grpSpPr>
              <a:xfrm>
                <a:off x="-2" y="1723"/>
                <a:ext cx="498496" cy="117355"/>
                <a:chOff x="0" y="0"/>
                <a:chExt cx="498495" cy="117354"/>
              </a:xfrm>
            </p:grpSpPr>
            <p:sp>
              <p:nvSpPr>
                <p:cNvPr id="4998" name="Shape 4941"/>
                <p:cNvSpPr/>
                <p:nvPr/>
              </p:nvSpPr>
              <p:spPr>
                <a:xfrm flipV="1">
                  <a:off x="-1" y="-1"/>
                  <a:ext cx="178037" cy="2401"/>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4999" name="Shape 4942"/>
                <p:cNvSpPr/>
                <p:nvPr/>
              </p:nvSpPr>
              <p:spPr>
                <a:xfrm>
                  <a:off x="341821" y="117348"/>
                  <a:ext cx="15667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00" name="Shape 4943"/>
                <p:cNvSpPr/>
                <p:nvPr/>
              </p:nvSpPr>
              <p:spPr>
                <a:xfrm>
                  <a:off x="163789" y="2394"/>
                  <a:ext cx="185158" cy="114959"/>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5005" name="Group 4948"/>
              <p:cNvGrpSpPr/>
              <p:nvPr/>
            </p:nvGrpSpPr>
            <p:grpSpPr>
              <a:xfrm>
                <a:off x="-2" y="-2"/>
                <a:ext cx="498494" cy="117352"/>
                <a:chOff x="0" y="0"/>
                <a:chExt cx="498493" cy="117350"/>
              </a:xfrm>
            </p:grpSpPr>
            <p:sp>
              <p:nvSpPr>
                <p:cNvPr id="5002" name="Shape 4945"/>
                <p:cNvSpPr/>
                <p:nvPr/>
              </p:nvSpPr>
              <p:spPr>
                <a:xfrm>
                  <a:off x="-1" y="114951"/>
                  <a:ext cx="178036" cy="240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03" name="Shape 4946"/>
                <p:cNvSpPr/>
                <p:nvPr/>
              </p:nvSpPr>
              <p:spPr>
                <a:xfrm>
                  <a:off x="341820" y="1270"/>
                  <a:ext cx="156673"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04" name="Shape 4947"/>
                <p:cNvSpPr/>
                <p:nvPr/>
              </p:nvSpPr>
              <p:spPr>
                <a:xfrm flipV="1">
                  <a:off x="163788" y="-1"/>
                  <a:ext cx="185158" cy="11495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sp>
          <p:nvSpPr>
            <p:cNvPr id="5007" name="Shape 4950"/>
            <p:cNvSpPr/>
            <p:nvPr/>
          </p:nvSpPr>
          <p:spPr>
            <a:xfrm>
              <a:off x="4803782" y="787400"/>
              <a:ext cx="1198573" cy="369897"/>
            </a:xfrm>
            <a:prstGeom prst="ellipse">
              <a:avLst/>
            </a:prstGeom>
            <a:solidFill>
              <a:srgbClr val="CC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008" name="Shape 4951"/>
            <p:cNvSpPr/>
            <p:nvPr/>
          </p:nvSpPr>
          <p:spPr>
            <a:xfrm>
              <a:off x="4813307" y="766762"/>
              <a:ext cx="5" cy="22860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009" name="Shape 4952"/>
            <p:cNvSpPr/>
            <p:nvPr/>
          </p:nvSpPr>
          <p:spPr>
            <a:xfrm>
              <a:off x="4813307" y="728662"/>
              <a:ext cx="1198568" cy="263531"/>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5010" name="Shape 4953"/>
            <p:cNvSpPr/>
            <p:nvPr/>
          </p:nvSpPr>
          <p:spPr>
            <a:xfrm>
              <a:off x="4822832" y="500062"/>
              <a:ext cx="1198573" cy="430223"/>
            </a:xfrm>
            <a:prstGeom prst="ellipse">
              <a:avLst/>
            </a:prstGeom>
            <a:solidFill>
              <a:srgbClr val="CC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pic>
          <p:nvPicPr>
            <p:cNvPr id="5011" name="image45.png" descr="image45.png"/>
            <p:cNvPicPr>
              <a:picLocks noChangeAspect="1"/>
            </p:cNvPicPr>
            <p:nvPr/>
          </p:nvPicPr>
          <p:blipFill>
            <a:blip r:embed="rId2">
              <a:extLst/>
            </a:blip>
            <a:stretch>
              <a:fillRect/>
            </a:stretch>
          </p:blipFill>
          <p:spPr>
            <a:xfrm>
              <a:off x="352428" y="0"/>
              <a:ext cx="646118" cy="533405"/>
            </a:xfrm>
            <a:prstGeom prst="rect">
              <a:avLst/>
            </a:prstGeom>
            <a:ln w="12700" cap="flat">
              <a:noFill/>
              <a:miter lim="400000"/>
            </a:ln>
            <a:effectLst/>
          </p:spPr>
        </p:pic>
        <p:sp>
          <p:nvSpPr>
            <p:cNvPr id="5012" name="Shape 4955"/>
            <p:cNvSpPr/>
            <p:nvPr/>
          </p:nvSpPr>
          <p:spPr>
            <a:xfrm>
              <a:off x="977903" y="406400"/>
              <a:ext cx="504831" cy="5"/>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013" name="Shape 4956"/>
            <p:cNvSpPr/>
            <p:nvPr/>
          </p:nvSpPr>
          <p:spPr>
            <a:xfrm flipV="1">
              <a:off x="1282703" y="1392241"/>
              <a:ext cx="195268" cy="4768"/>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014" name="Shape 4957"/>
            <p:cNvSpPr/>
            <p:nvPr/>
          </p:nvSpPr>
          <p:spPr>
            <a:xfrm>
              <a:off x="2901955" y="825499"/>
              <a:ext cx="1933579" cy="9532"/>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015" name="Shape 4958"/>
            <p:cNvSpPr/>
            <p:nvPr/>
          </p:nvSpPr>
          <p:spPr>
            <a:xfrm flipH="1">
              <a:off x="1483998" y="396875"/>
              <a:ext cx="6" cy="100013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016" name="Shape 4959"/>
            <p:cNvSpPr/>
            <p:nvPr/>
          </p:nvSpPr>
          <p:spPr>
            <a:xfrm>
              <a:off x="1492253" y="830262"/>
              <a:ext cx="200031" cy="6"/>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017" name="Shape 4963"/>
            <p:cNvSpPr/>
            <p:nvPr/>
          </p:nvSpPr>
          <p:spPr>
            <a:xfrm>
              <a:off x="1516065" y="596900"/>
              <a:ext cx="147643" cy="200030"/>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018" name="Shape 4964"/>
            <p:cNvSpPr/>
            <p:nvPr/>
          </p:nvSpPr>
          <p:spPr>
            <a:xfrm>
              <a:off x="1692278" y="701675"/>
              <a:ext cx="242893" cy="4768"/>
            </a:xfrm>
            <a:prstGeom prst="line">
              <a:avLst/>
            </a:prstGeom>
            <a:noFill/>
            <a:ln w="9525"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5019" name="Shape 4965"/>
            <p:cNvSpPr/>
            <p:nvPr/>
          </p:nvSpPr>
          <p:spPr>
            <a:xfrm flipV="1">
              <a:off x="1358903" y="977903"/>
              <a:ext cx="5" cy="176219"/>
            </a:xfrm>
            <a:prstGeom prst="line">
              <a:avLst/>
            </a:prstGeom>
            <a:noFill/>
            <a:ln w="9525"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5020" name="Shape 4967"/>
            <p:cNvSpPr/>
            <p:nvPr/>
          </p:nvSpPr>
          <p:spPr>
            <a:xfrm>
              <a:off x="0" y="23812"/>
              <a:ext cx="1270000"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solidFill>
                    <a:schemeClr val="accent1"/>
                  </a:solidFill>
                  <a:latin typeface="Comic Sans MS"/>
                  <a:ea typeface="Comic Sans MS"/>
                  <a:cs typeface="Comic Sans MS"/>
                  <a:sym typeface="Comic Sans MS"/>
                </a:defRPr>
              </a:lvl1pPr>
            </a:lstStyle>
            <a:p>
              <a:pPr/>
              <a:r>
                <a:t>A</a:t>
              </a:r>
            </a:p>
          </p:txBody>
        </p:sp>
        <p:sp>
          <p:nvSpPr>
            <p:cNvPr id="5021" name="Shape 4968"/>
            <p:cNvSpPr/>
            <p:nvPr/>
          </p:nvSpPr>
          <p:spPr>
            <a:xfrm>
              <a:off x="276227" y="104299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solidFill>
                    <a:schemeClr val="accent2"/>
                  </a:solidFill>
                  <a:latin typeface="Comic Sans MS"/>
                  <a:ea typeface="Comic Sans MS"/>
                  <a:cs typeface="Comic Sans MS"/>
                  <a:sym typeface="Comic Sans MS"/>
                </a:defRPr>
              </a:lvl1pPr>
            </a:lstStyle>
            <a:p>
              <a:pPr/>
              <a:r>
                <a:t>B</a:t>
              </a:r>
            </a:p>
          </p:txBody>
        </p:sp>
        <p:sp>
          <p:nvSpPr>
            <p:cNvPr id="5022" name="Shape 4974"/>
            <p:cNvSpPr/>
            <p:nvPr/>
          </p:nvSpPr>
          <p:spPr>
            <a:xfrm>
              <a:off x="2128838" y="135255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defRPr sz="1800">
                  <a:solidFill>
                    <a:srgbClr val="FF0000"/>
                  </a:solidFill>
                  <a:latin typeface="Comic Sans MS"/>
                  <a:ea typeface="Comic Sans MS"/>
                  <a:cs typeface="Comic Sans MS"/>
                  <a:sym typeface="Comic Sans MS"/>
                </a:defRPr>
              </a:pPr>
              <a:r>
                <a:t>nodal</a:t>
              </a:r>
            </a:p>
            <a:p>
              <a:pPr algn="ctr">
                <a:defRPr sz="1800">
                  <a:solidFill>
                    <a:srgbClr val="FF0000"/>
                  </a:solidFill>
                  <a:latin typeface="Comic Sans MS"/>
                  <a:ea typeface="Comic Sans MS"/>
                  <a:cs typeface="Comic Sans MS"/>
                  <a:sym typeface="Comic Sans MS"/>
                </a:defRPr>
              </a:pPr>
              <a:r>
                <a:t>processing</a:t>
              </a:r>
            </a:p>
          </p:txBody>
        </p:sp>
        <p:sp>
          <p:nvSpPr>
            <p:cNvPr id="5023" name="Shape 4975"/>
            <p:cNvSpPr/>
            <p:nvPr/>
          </p:nvSpPr>
          <p:spPr>
            <a:xfrm flipH="1" flipV="1">
              <a:off x="1735140" y="1398274"/>
              <a:ext cx="833443" cy="6"/>
            </a:xfrm>
            <a:prstGeom prst="line">
              <a:avLst/>
            </a:prstGeom>
            <a:noFill/>
            <a:ln w="9525" cap="flat">
              <a:solidFill>
                <a:srgbClr val="000000"/>
              </a:solidFill>
              <a:prstDash val="solid"/>
              <a:round/>
              <a:headEnd type="triangle" w="med" len="med"/>
              <a:tailEnd type="triangle" w="med" len="med"/>
            </a:ln>
            <a:effectLst/>
          </p:spPr>
          <p:txBody>
            <a:bodyPr wrap="square" lIns="45718" tIns="45718" rIns="45718" bIns="45718" numCol="1" anchor="t">
              <a:noAutofit/>
            </a:bodyPr>
            <a:lstStyle/>
            <a:p>
              <a:pPr/>
            </a:p>
          </p:txBody>
        </p:sp>
        <p:grpSp>
          <p:nvGrpSpPr>
            <p:cNvPr id="5032" name="Group 4987"/>
            <p:cNvGrpSpPr/>
            <p:nvPr/>
          </p:nvGrpSpPr>
          <p:grpSpPr>
            <a:xfrm>
              <a:off x="5149848" y="558790"/>
              <a:ext cx="498498" cy="119080"/>
              <a:chOff x="0" y="-1"/>
              <a:chExt cx="498497" cy="119079"/>
            </a:xfrm>
          </p:grpSpPr>
          <p:grpSp>
            <p:nvGrpSpPr>
              <p:cNvPr id="5027" name="Group 4982"/>
              <p:cNvGrpSpPr/>
              <p:nvPr/>
            </p:nvGrpSpPr>
            <p:grpSpPr>
              <a:xfrm>
                <a:off x="-1" y="1723"/>
                <a:ext cx="498497" cy="117355"/>
                <a:chOff x="0" y="0"/>
                <a:chExt cx="498496" cy="117354"/>
              </a:xfrm>
            </p:grpSpPr>
            <p:sp>
              <p:nvSpPr>
                <p:cNvPr id="5024" name="Shape 4979"/>
                <p:cNvSpPr/>
                <p:nvPr/>
              </p:nvSpPr>
              <p:spPr>
                <a:xfrm flipV="1">
                  <a:off x="0" y="-1"/>
                  <a:ext cx="178039" cy="2401"/>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25" name="Shape 4980"/>
                <p:cNvSpPr/>
                <p:nvPr/>
              </p:nvSpPr>
              <p:spPr>
                <a:xfrm>
                  <a:off x="341823" y="117348"/>
                  <a:ext cx="15667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26" name="Shape 4981"/>
                <p:cNvSpPr/>
                <p:nvPr/>
              </p:nvSpPr>
              <p:spPr>
                <a:xfrm>
                  <a:off x="163791" y="2394"/>
                  <a:ext cx="185159" cy="114959"/>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5031" name="Group 4986"/>
              <p:cNvGrpSpPr/>
              <p:nvPr/>
            </p:nvGrpSpPr>
            <p:grpSpPr>
              <a:xfrm>
                <a:off x="0" y="-2"/>
                <a:ext cx="498497" cy="117352"/>
                <a:chOff x="-1" y="0"/>
                <a:chExt cx="498495" cy="117351"/>
              </a:xfrm>
            </p:grpSpPr>
            <p:sp>
              <p:nvSpPr>
                <p:cNvPr id="5028" name="Shape 4983"/>
                <p:cNvSpPr/>
                <p:nvPr/>
              </p:nvSpPr>
              <p:spPr>
                <a:xfrm>
                  <a:off x="-2" y="114951"/>
                  <a:ext cx="178037" cy="240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29" name="Shape 4984"/>
                <p:cNvSpPr/>
                <p:nvPr/>
              </p:nvSpPr>
              <p:spPr>
                <a:xfrm>
                  <a:off x="341821" y="1270"/>
                  <a:ext cx="15667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30" name="Shape 4985"/>
                <p:cNvSpPr/>
                <p:nvPr/>
              </p:nvSpPr>
              <p:spPr>
                <a:xfrm flipV="1">
                  <a:off x="163789" y="-1"/>
                  <a:ext cx="185159" cy="11495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35" name="Shape 4933"/>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036" name="Shape 4934"/>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037" name="Shape 4935"/>
          <p:cNvSpPr txBox="1"/>
          <p:nvPr>
            <p:ph type="title" idx="4294967295"/>
          </p:nvPr>
        </p:nvSpPr>
        <p:spPr>
          <a:xfrm>
            <a:off x="476250" y="266698"/>
            <a:ext cx="7772400" cy="1143004"/>
          </a:xfrm>
          <a:prstGeom prst="rect">
            <a:avLst/>
          </a:prstGeom>
        </p:spPr>
        <p:txBody>
          <a:bodyPr/>
          <a:lstStyle/>
          <a:p>
            <a:pPr/>
            <a:r>
              <a:t>Four sources of packet delay</a:t>
            </a:r>
          </a:p>
        </p:txBody>
      </p:sp>
      <p:sp>
        <p:nvSpPr>
          <p:cNvPr id="5038" name="Shape 4936"/>
          <p:cNvSpPr txBox="1"/>
          <p:nvPr>
            <p:ph type="body" sz="quarter" idx="4294967295"/>
          </p:nvPr>
        </p:nvSpPr>
        <p:spPr>
          <a:xfrm>
            <a:off x="492125" y="1628775"/>
            <a:ext cx="3810000" cy="1339850"/>
          </a:xfrm>
          <a:prstGeom prst="rect">
            <a:avLst/>
          </a:prstGeom>
        </p:spPr>
        <p:txBody>
          <a:bodyPr/>
          <a:lstStyle/>
          <a:p>
            <a:pPr>
              <a:spcBef>
                <a:spcPts val="500"/>
              </a:spcBef>
              <a:buChar char="❖"/>
              <a:defRPr sz="2400">
                <a:solidFill>
                  <a:srgbClr val="FF0000"/>
                </a:solidFill>
              </a:defRPr>
            </a:pPr>
            <a:r>
              <a:t>1. nodal processing:</a:t>
            </a:r>
            <a:r>
              <a:rPr>
                <a:solidFill>
                  <a:srgbClr val="000000"/>
                </a:solidFill>
              </a:rPr>
              <a:t> </a:t>
            </a:r>
          </a:p>
          <a:p>
            <a:pPr lvl="1" marL="742950" indent="-285750">
              <a:lnSpc>
                <a:spcPct val="100000"/>
              </a:lnSpc>
              <a:spcBef>
                <a:spcPts val="0"/>
              </a:spcBef>
              <a:defRPr sz="2000"/>
            </a:pPr>
            <a:r>
              <a:t>check bit errors</a:t>
            </a:r>
          </a:p>
          <a:p>
            <a:pPr lvl="1" marL="742950" indent="-285750">
              <a:lnSpc>
                <a:spcPct val="100000"/>
              </a:lnSpc>
              <a:spcBef>
                <a:spcPts val="0"/>
              </a:spcBef>
              <a:defRPr sz="2000"/>
            </a:pPr>
            <a:r>
              <a:t>determine output link</a:t>
            </a:r>
          </a:p>
        </p:txBody>
      </p:sp>
      <p:grpSp>
        <p:nvGrpSpPr>
          <p:cNvPr id="5083" name="Group 4988"/>
          <p:cNvGrpSpPr/>
          <p:nvPr/>
        </p:nvGrpSpPr>
        <p:grpSpPr>
          <a:xfrm>
            <a:off x="631817" y="4146543"/>
            <a:ext cx="6021405" cy="2879730"/>
            <a:chOff x="0" y="0"/>
            <a:chExt cx="6021404" cy="2879729"/>
          </a:xfrm>
        </p:grpSpPr>
        <p:pic>
          <p:nvPicPr>
            <p:cNvPr id="5039" name="image45.png" descr="image45.png"/>
            <p:cNvPicPr>
              <a:picLocks noChangeAspect="1"/>
            </p:cNvPicPr>
            <p:nvPr/>
          </p:nvPicPr>
          <p:blipFill>
            <a:blip r:embed="rId2">
              <a:extLst/>
            </a:blip>
            <a:stretch>
              <a:fillRect/>
            </a:stretch>
          </p:blipFill>
          <p:spPr>
            <a:xfrm>
              <a:off x="666753" y="1009653"/>
              <a:ext cx="646118" cy="533406"/>
            </a:xfrm>
            <a:prstGeom prst="rect">
              <a:avLst/>
            </a:prstGeom>
            <a:ln w="12700" cap="flat">
              <a:noFill/>
              <a:miter lim="400000"/>
            </a:ln>
            <a:effectLst/>
          </p:spPr>
        </p:pic>
        <p:sp>
          <p:nvSpPr>
            <p:cNvPr id="5040" name="Shape 4938"/>
            <p:cNvSpPr/>
            <p:nvPr/>
          </p:nvSpPr>
          <p:spPr>
            <a:xfrm>
              <a:off x="1708153" y="768350"/>
              <a:ext cx="1198573" cy="369897"/>
            </a:xfrm>
            <a:prstGeom prst="ellipse">
              <a:avLst/>
            </a:prstGeom>
            <a:solidFill>
              <a:srgbClr val="CC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041" name="Shape 4939"/>
            <p:cNvSpPr/>
            <p:nvPr/>
          </p:nvSpPr>
          <p:spPr>
            <a:xfrm>
              <a:off x="1708153" y="700087"/>
              <a:ext cx="1198568" cy="263531"/>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5042" name="Shape 4940"/>
            <p:cNvSpPr/>
            <p:nvPr/>
          </p:nvSpPr>
          <p:spPr>
            <a:xfrm>
              <a:off x="1717678" y="471487"/>
              <a:ext cx="1198573" cy="430223"/>
            </a:xfrm>
            <a:prstGeom prst="ellipse">
              <a:avLst/>
            </a:prstGeom>
            <a:solidFill>
              <a:srgbClr val="CC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5051" name="Group 4949"/>
            <p:cNvGrpSpPr/>
            <p:nvPr/>
          </p:nvGrpSpPr>
          <p:grpSpPr>
            <a:xfrm>
              <a:off x="2063743" y="501640"/>
              <a:ext cx="498496" cy="119080"/>
              <a:chOff x="-1" y="-1"/>
              <a:chExt cx="498495" cy="119079"/>
            </a:xfrm>
          </p:grpSpPr>
          <p:grpSp>
            <p:nvGrpSpPr>
              <p:cNvPr id="5046" name="Group 4944"/>
              <p:cNvGrpSpPr/>
              <p:nvPr/>
            </p:nvGrpSpPr>
            <p:grpSpPr>
              <a:xfrm>
                <a:off x="-2" y="1723"/>
                <a:ext cx="498496" cy="117355"/>
                <a:chOff x="0" y="0"/>
                <a:chExt cx="498495" cy="117354"/>
              </a:xfrm>
            </p:grpSpPr>
            <p:sp>
              <p:nvSpPr>
                <p:cNvPr id="5043" name="Shape 4941"/>
                <p:cNvSpPr/>
                <p:nvPr/>
              </p:nvSpPr>
              <p:spPr>
                <a:xfrm flipV="1">
                  <a:off x="-1" y="-1"/>
                  <a:ext cx="178037" cy="2401"/>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44" name="Shape 4942"/>
                <p:cNvSpPr/>
                <p:nvPr/>
              </p:nvSpPr>
              <p:spPr>
                <a:xfrm>
                  <a:off x="341821" y="117348"/>
                  <a:ext cx="15667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45" name="Shape 4943"/>
                <p:cNvSpPr/>
                <p:nvPr/>
              </p:nvSpPr>
              <p:spPr>
                <a:xfrm>
                  <a:off x="163789" y="2394"/>
                  <a:ext cx="185158" cy="114959"/>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5050" name="Group 4948"/>
              <p:cNvGrpSpPr/>
              <p:nvPr/>
            </p:nvGrpSpPr>
            <p:grpSpPr>
              <a:xfrm>
                <a:off x="-2" y="-2"/>
                <a:ext cx="498494" cy="117352"/>
                <a:chOff x="0" y="0"/>
                <a:chExt cx="498493" cy="117350"/>
              </a:xfrm>
            </p:grpSpPr>
            <p:sp>
              <p:nvSpPr>
                <p:cNvPr id="5047" name="Shape 4945"/>
                <p:cNvSpPr/>
                <p:nvPr/>
              </p:nvSpPr>
              <p:spPr>
                <a:xfrm>
                  <a:off x="-1" y="114951"/>
                  <a:ext cx="178036" cy="240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48" name="Shape 4946"/>
                <p:cNvSpPr/>
                <p:nvPr/>
              </p:nvSpPr>
              <p:spPr>
                <a:xfrm>
                  <a:off x="341820" y="1270"/>
                  <a:ext cx="156673"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49" name="Shape 4947"/>
                <p:cNvSpPr/>
                <p:nvPr/>
              </p:nvSpPr>
              <p:spPr>
                <a:xfrm flipV="1">
                  <a:off x="163788" y="-1"/>
                  <a:ext cx="185158" cy="11495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sp>
          <p:nvSpPr>
            <p:cNvPr id="5052" name="Shape 4950"/>
            <p:cNvSpPr/>
            <p:nvPr/>
          </p:nvSpPr>
          <p:spPr>
            <a:xfrm>
              <a:off x="4803782" y="787400"/>
              <a:ext cx="1198573" cy="369897"/>
            </a:xfrm>
            <a:prstGeom prst="ellipse">
              <a:avLst/>
            </a:prstGeom>
            <a:solidFill>
              <a:srgbClr val="CC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053" name="Shape 4951"/>
            <p:cNvSpPr/>
            <p:nvPr/>
          </p:nvSpPr>
          <p:spPr>
            <a:xfrm>
              <a:off x="4813307" y="766762"/>
              <a:ext cx="5" cy="22860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054" name="Shape 4952"/>
            <p:cNvSpPr/>
            <p:nvPr/>
          </p:nvSpPr>
          <p:spPr>
            <a:xfrm>
              <a:off x="4813307" y="728662"/>
              <a:ext cx="1198568" cy="263531"/>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5055" name="Shape 4953"/>
            <p:cNvSpPr/>
            <p:nvPr/>
          </p:nvSpPr>
          <p:spPr>
            <a:xfrm>
              <a:off x="4822832" y="500062"/>
              <a:ext cx="1198573" cy="430223"/>
            </a:xfrm>
            <a:prstGeom prst="ellipse">
              <a:avLst/>
            </a:prstGeom>
            <a:solidFill>
              <a:srgbClr val="CC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pic>
          <p:nvPicPr>
            <p:cNvPr id="5056" name="image45.png" descr="image45.png"/>
            <p:cNvPicPr>
              <a:picLocks noChangeAspect="1"/>
            </p:cNvPicPr>
            <p:nvPr/>
          </p:nvPicPr>
          <p:blipFill>
            <a:blip r:embed="rId2">
              <a:extLst/>
            </a:blip>
            <a:stretch>
              <a:fillRect/>
            </a:stretch>
          </p:blipFill>
          <p:spPr>
            <a:xfrm>
              <a:off x="352428" y="0"/>
              <a:ext cx="646118" cy="533405"/>
            </a:xfrm>
            <a:prstGeom prst="rect">
              <a:avLst/>
            </a:prstGeom>
            <a:ln w="12700" cap="flat">
              <a:noFill/>
              <a:miter lim="400000"/>
            </a:ln>
            <a:effectLst/>
          </p:spPr>
        </p:pic>
        <p:sp>
          <p:nvSpPr>
            <p:cNvPr id="5057" name="Shape 4955"/>
            <p:cNvSpPr/>
            <p:nvPr/>
          </p:nvSpPr>
          <p:spPr>
            <a:xfrm>
              <a:off x="977903" y="406400"/>
              <a:ext cx="504831" cy="5"/>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058" name="Shape 4956"/>
            <p:cNvSpPr/>
            <p:nvPr/>
          </p:nvSpPr>
          <p:spPr>
            <a:xfrm flipV="1">
              <a:off x="1282703" y="1392241"/>
              <a:ext cx="195268" cy="4768"/>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059" name="Shape 4957"/>
            <p:cNvSpPr/>
            <p:nvPr/>
          </p:nvSpPr>
          <p:spPr>
            <a:xfrm>
              <a:off x="2901955" y="825499"/>
              <a:ext cx="1933579" cy="9532"/>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060" name="Shape 4958"/>
            <p:cNvSpPr/>
            <p:nvPr/>
          </p:nvSpPr>
          <p:spPr>
            <a:xfrm flipH="1">
              <a:off x="1483998" y="396875"/>
              <a:ext cx="6" cy="100013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061" name="Shape 4959"/>
            <p:cNvSpPr/>
            <p:nvPr/>
          </p:nvSpPr>
          <p:spPr>
            <a:xfrm>
              <a:off x="1492253" y="830262"/>
              <a:ext cx="200031" cy="6"/>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062" name="Shape 4961"/>
            <p:cNvSpPr/>
            <p:nvPr/>
          </p:nvSpPr>
          <p:spPr>
            <a:xfrm>
              <a:off x="2568578" y="696912"/>
              <a:ext cx="147643" cy="200031"/>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063" name="Shape 4962"/>
            <p:cNvSpPr/>
            <p:nvPr/>
          </p:nvSpPr>
          <p:spPr>
            <a:xfrm>
              <a:off x="2730503" y="696912"/>
              <a:ext cx="147643" cy="200031"/>
            </a:xfrm>
            <a:prstGeom prst="rect">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064" name="Shape 4963"/>
            <p:cNvSpPr/>
            <p:nvPr/>
          </p:nvSpPr>
          <p:spPr>
            <a:xfrm>
              <a:off x="1516065" y="596900"/>
              <a:ext cx="147643" cy="200030"/>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065" name="Shape 4964"/>
            <p:cNvSpPr/>
            <p:nvPr/>
          </p:nvSpPr>
          <p:spPr>
            <a:xfrm>
              <a:off x="1692278" y="701675"/>
              <a:ext cx="242893" cy="4768"/>
            </a:xfrm>
            <a:prstGeom prst="line">
              <a:avLst/>
            </a:prstGeom>
            <a:noFill/>
            <a:ln w="9525"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5066" name="Shape 4965"/>
            <p:cNvSpPr/>
            <p:nvPr/>
          </p:nvSpPr>
          <p:spPr>
            <a:xfrm flipV="1">
              <a:off x="1358903" y="977903"/>
              <a:ext cx="5" cy="176219"/>
            </a:xfrm>
            <a:prstGeom prst="line">
              <a:avLst/>
            </a:prstGeom>
            <a:noFill/>
            <a:ln w="9525"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5067" name="Shape 4967"/>
            <p:cNvSpPr/>
            <p:nvPr/>
          </p:nvSpPr>
          <p:spPr>
            <a:xfrm>
              <a:off x="0" y="23812"/>
              <a:ext cx="1270000"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solidFill>
                    <a:schemeClr val="accent1"/>
                  </a:solidFill>
                  <a:latin typeface="Comic Sans MS"/>
                  <a:ea typeface="Comic Sans MS"/>
                  <a:cs typeface="Comic Sans MS"/>
                  <a:sym typeface="Comic Sans MS"/>
                </a:defRPr>
              </a:lvl1pPr>
            </a:lstStyle>
            <a:p>
              <a:pPr/>
              <a:r>
                <a:t>A</a:t>
              </a:r>
            </a:p>
          </p:txBody>
        </p:sp>
        <p:sp>
          <p:nvSpPr>
            <p:cNvPr id="5068" name="Shape 4968"/>
            <p:cNvSpPr/>
            <p:nvPr/>
          </p:nvSpPr>
          <p:spPr>
            <a:xfrm>
              <a:off x="276227" y="104299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solidFill>
                    <a:schemeClr val="accent2"/>
                  </a:solidFill>
                  <a:latin typeface="Comic Sans MS"/>
                  <a:ea typeface="Comic Sans MS"/>
                  <a:cs typeface="Comic Sans MS"/>
                  <a:sym typeface="Comic Sans MS"/>
                </a:defRPr>
              </a:lvl1pPr>
            </a:lstStyle>
            <a:p>
              <a:pPr/>
              <a:r>
                <a:t>B</a:t>
              </a:r>
            </a:p>
          </p:txBody>
        </p:sp>
        <p:sp>
          <p:nvSpPr>
            <p:cNvPr id="5069" name="Shape 4974"/>
            <p:cNvSpPr/>
            <p:nvPr/>
          </p:nvSpPr>
          <p:spPr>
            <a:xfrm>
              <a:off x="2128838" y="135255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defRPr sz="1800">
                  <a:solidFill>
                    <a:srgbClr val="FF0000"/>
                  </a:solidFill>
                  <a:latin typeface="Comic Sans MS"/>
                  <a:ea typeface="Comic Sans MS"/>
                  <a:cs typeface="Comic Sans MS"/>
                  <a:sym typeface="Comic Sans MS"/>
                </a:defRPr>
              </a:pPr>
              <a:r>
                <a:t>nodal</a:t>
              </a:r>
            </a:p>
            <a:p>
              <a:pPr algn="ctr">
                <a:defRPr sz="1800">
                  <a:solidFill>
                    <a:srgbClr val="FF0000"/>
                  </a:solidFill>
                  <a:latin typeface="Comic Sans MS"/>
                  <a:ea typeface="Comic Sans MS"/>
                  <a:cs typeface="Comic Sans MS"/>
                  <a:sym typeface="Comic Sans MS"/>
                </a:defRPr>
              </a:pPr>
              <a:r>
                <a:t>processing</a:t>
              </a:r>
            </a:p>
          </p:txBody>
        </p:sp>
        <p:sp>
          <p:nvSpPr>
            <p:cNvPr id="5070" name="Shape 4975"/>
            <p:cNvSpPr/>
            <p:nvPr/>
          </p:nvSpPr>
          <p:spPr>
            <a:xfrm flipH="1" flipV="1">
              <a:off x="1735140" y="1398274"/>
              <a:ext cx="833443" cy="6"/>
            </a:xfrm>
            <a:prstGeom prst="line">
              <a:avLst/>
            </a:prstGeom>
            <a:noFill/>
            <a:ln w="9525" cap="flat">
              <a:solidFill>
                <a:srgbClr val="000000"/>
              </a:solidFill>
              <a:prstDash val="solid"/>
              <a:round/>
              <a:headEnd type="triangle" w="med" len="med"/>
              <a:tailEnd type="triangle" w="med" len="med"/>
            </a:ln>
            <a:effectLst/>
          </p:spPr>
          <p:txBody>
            <a:bodyPr wrap="square" lIns="45718" tIns="45718" rIns="45718" bIns="45718" numCol="1" anchor="t">
              <a:noAutofit/>
            </a:bodyPr>
            <a:lstStyle/>
            <a:p>
              <a:pPr/>
            </a:p>
          </p:txBody>
        </p:sp>
        <p:sp>
          <p:nvSpPr>
            <p:cNvPr id="5071" name="Shape 4976"/>
            <p:cNvSpPr/>
            <p:nvPr/>
          </p:nvSpPr>
          <p:spPr>
            <a:xfrm flipH="1">
              <a:off x="2544766" y="1158879"/>
              <a:ext cx="385769" cy="5"/>
            </a:xfrm>
            <a:prstGeom prst="line">
              <a:avLst/>
            </a:prstGeom>
            <a:noFill/>
            <a:ln w="9525" cap="flat">
              <a:solidFill>
                <a:srgbClr val="000000"/>
              </a:solidFill>
              <a:prstDash val="solid"/>
              <a:round/>
              <a:headEnd type="triangle" w="med" len="med"/>
              <a:tailEnd type="triangle" w="med" len="med"/>
            </a:ln>
            <a:effectLst/>
          </p:spPr>
          <p:txBody>
            <a:bodyPr wrap="square" lIns="45718" tIns="45718" rIns="45718" bIns="45718" numCol="1" anchor="t">
              <a:noAutofit/>
            </a:bodyPr>
            <a:lstStyle/>
            <a:p>
              <a:pPr/>
            </a:p>
          </p:txBody>
        </p:sp>
        <p:sp>
          <p:nvSpPr>
            <p:cNvPr id="5072" name="Shape 4977"/>
            <p:cNvSpPr/>
            <p:nvPr/>
          </p:nvSpPr>
          <p:spPr>
            <a:xfrm>
              <a:off x="2952754" y="160972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solidFill>
                    <a:srgbClr val="FF0000"/>
                  </a:solidFill>
                  <a:latin typeface="Comic Sans MS"/>
                  <a:ea typeface="Comic Sans MS"/>
                  <a:cs typeface="Comic Sans MS"/>
                  <a:sym typeface="Comic Sans MS"/>
                </a:defRPr>
              </a:lvl1pPr>
            </a:lstStyle>
            <a:p>
              <a:pPr/>
              <a:r>
                <a:t>queueing</a:t>
              </a:r>
            </a:p>
          </p:txBody>
        </p:sp>
        <p:sp>
          <p:nvSpPr>
            <p:cNvPr id="5073" name="Shape 4978"/>
            <p:cNvSpPr/>
            <p:nvPr/>
          </p:nvSpPr>
          <p:spPr>
            <a:xfrm flipH="1" flipV="1">
              <a:off x="2706693" y="1158878"/>
              <a:ext cx="595319" cy="5524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nvGrpSpPr>
            <p:cNvPr id="5082" name="Group 4987"/>
            <p:cNvGrpSpPr/>
            <p:nvPr/>
          </p:nvGrpSpPr>
          <p:grpSpPr>
            <a:xfrm>
              <a:off x="5149848" y="558790"/>
              <a:ext cx="498498" cy="119080"/>
              <a:chOff x="0" y="-1"/>
              <a:chExt cx="498497" cy="119079"/>
            </a:xfrm>
          </p:grpSpPr>
          <p:grpSp>
            <p:nvGrpSpPr>
              <p:cNvPr id="5077" name="Group 4982"/>
              <p:cNvGrpSpPr/>
              <p:nvPr/>
            </p:nvGrpSpPr>
            <p:grpSpPr>
              <a:xfrm>
                <a:off x="-1" y="1723"/>
                <a:ext cx="498497" cy="117355"/>
                <a:chOff x="0" y="0"/>
                <a:chExt cx="498496" cy="117354"/>
              </a:xfrm>
            </p:grpSpPr>
            <p:sp>
              <p:nvSpPr>
                <p:cNvPr id="5074" name="Shape 4979"/>
                <p:cNvSpPr/>
                <p:nvPr/>
              </p:nvSpPr>
              <p:spPr>
                <a:xfrm flipV="1">
                  <a:off x="0" y="-1"/>
                  <a:ext cx="178039" cy="2401"/>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75" name="Shape 4980"/>
                <p:cNvSpPr/>
                <p:nvPr/>
              </p:nvSpPr>
              <p:spPr>
                <a:xfrm>
                  <a:off x="341823" y="117348"/>
                  <a:ext cx="15667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76" name="Shape 4981"/>
                <p:cNvSpPr/>
                <p:nvPr/>
              </p:nvSpPr>
              <p:spPr>
                <a:xfrm>
                  <a:off x="163791" y="2394"/>
                  <a:ext cx="185159" cy="114959"/>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5081" name="Group 4986"/>
              <p:cNvGrpSpPr/>
              <p:nvPr/>
            </p:nvGrpSpPr>
            <p:grpSpPr>
              <a:xfrm>
                <a:off x="0" y="-2"/>
                <a:ext cx="498497" cy="117352"/>
                <a:chOff x="-1" y="0"/>
                <a:chExt cx="498495" cy="117351"/>
              </a:xfrm>
            </p:grpSpPr>
            <p:sp>
              <p:nvSpPr>
                <p:cNvPr id="5078" name="Shape 4983"/>
                <p:cNvSpPr/>
                <p:nvPr/>
              </p:nvSpPr>
              <p:spPr>
                <a:xfrm>
                  <a:off x="-2" y="114951"/>
                  <a:ext cx="178037" cy="240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79" name="Shape 4984"/>
                <p:cNvSpPr/>
                <p:nvPr/>
              </p:nvSpPr>
              <p:spPr>
                <a:xfrm>
                  <a:off x="341821" y="1270"/>
                  <a:ext cx="15667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80" name="Shape 4985"/>
                <p:cNvSpPr/>
                <p:nvPr/>
              </p:nvSpPr>
              <p:spPr>
                <a:xfrm flipV="1">
                  <a:off x="163789" y="-1"/>
                  <a:ext cx="185159" cy="11495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sp>
        <p:nvSpPr>
          <p:cNvPr id="5084" name="Shape 4989"/>
          <p:cNvSpPr txBox="1"/>
          <p:nvPr/>
        </p:nvSpPr>
        <p:spPr>
          <a:xfrm>
            <a:off x="4429125" y="1628774"/>
            <a:ext cx="3810000" cy="1932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400"/>
              </a:spcBef>
              <a:buClr>
                <a:schemeClr val="accent2"/>
              </a:buClr>
              <a:buSzPct val="85000"/>
              <a:buChar char="❑"/>
              <a:defRPr sz="1800">
                <a:solidFill>
                  <a:srgbClr val="FF0000"/>
                </a:solidFill>
                <a:latin typeface="Comic Sans MS"/>
                <a:ea typeface="Comic Sans MS"/>
                <a:cs typeface="Comic Sans MS"/>
                <a:sym typeface="Comic Sans MS"/>
              </a:defRPr>
            </a:pPr>
            <a:r>
              <a:t>2. queueing</a:t>
            </a:r>
          </a:p>
          <a:p>
            <a:pPr lvl="1" marL="742950" indent="-285750">
              <a:spcBef>
                <a:spcPts val="400"/>
              </a:spcBef>
              <a:buClr>
                <a:schemeClr val="accent2"/>
              </a:buClr>
              <a:buSzPct val="75000"/>
              <a:buChar char="❖"/>
              <a:defRPr sz="2000">
                <a:latin typeface="Comic Sans MS"/>
                <a:ea typeface="Comic Sans MS"/>
                <a:cs typeface="Comic Sans MS"/>
                <a:sym typeface="Comic Sans MS"/>
              </a:defRPr>
            </a:pPr>
            <a:r>
              <a:t>time waiting at output link for transmission </a:t>
            </a:r>
          </a:p>
          <a:p>
            <a:pPr lvl="1" marL="742950" indent="-285750">
              <a:spcBef>
                <a:spcPts val="400"/>
              </a:spcBef>
              <a:buClr>
                <a:schemeClr val="accent2"/>
              </a:buClr>
              <a:buSzPct val="75000"/>
              <a:buChar char="❖"/>
              <a:defRPr sz="2000">
                <a:latin typeface="Comic Sans MS"/>
                <a:ea typeface="Comic Sans MS"/>
                <a:cs typeface="Comic Sans MS"/>
                <a:sym typeface="Comic Sans MS"/>
              </a:defRPr>
            </a:pPr>
            <a:r>
              <a:t>depends on congestion level of router</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86" name="Shape 4991"/>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087" name="Shape 4992"/>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088" name="Shape 4993"/>
          <p:cNvSpPr txBox="1"/>
          <p:nvPr>
            <p:ph type="title" idx="4294967295"/>
          </p:nvPr>
        </p:nvSpPr>
        <p:spPr>
          <a:xfrm>
            <a:off x="476250" y="266698"/>
            <a:ext cx="7772400" cy="1143004"/>
          </a:xfrm>
          <a:prstGeom prst="rect">
            <a:avLst/>
          </a:prstGeom>
        </p:spPr>
        <p:txBody>
          <a:bodyPr/>
          <a:lstStyle>
            <a:lvl1pPr>
              <a:defRPr sz="3600"/>
            </a:lvl1pPr>
          </a:lstStyle>
          <a:p>
            <a:pPr/>
            <a:r>
              <a:t>Delay in packet-switched networks</a:t>
            </a:r>
          </a:p>
        </p:txBody>
      </p:sp>
      <p:sp>
        <p:nvSpPr>
          <p:cNvPr id="5089" name="Shape 4994"/>
          <p:cNvSpPr txBox="1"/>
          <p:nvPr>
            <p:ph type="body" sz="quarter" idx="4294967295"/>
          </p:nvPr>
        </p:nvSpPr>
        <p:spPr>
          <a:xfrm>
            <a:off x="523875" y="1371600"/>
            <a:ext cx="3810000" cy="2505075"/>
          </a:xfrm>
          <a:prstGeom prst="rect">
            <a:avLst/>
          </a:prstGeom>
        </p:spPr>
        <p:txBody>
          <a:bodyPr/>
          <a:lstStyle/>
          <a:p>
            <a:pPr>
              <a:spcBef>
                <a:spcPts val="500"/>
              </a:spcBef>
              <a:buSzTx/>
              <a:buFont typeface="Wingdings"/>
              <a:buNone/>
              <a:defRPr sz="2400">
                <a:solidFill>
                  <a:srgbClr val="FF0000"/>
                </a:solidFill>
              </a:defRPr>
            </a:pPr>
            <a:r>
              <a:t>3. Transmission delay:</a:t>
            </a:r>
          </a:p>
          <a:p>
            <a:pPr>
              <a:spcBef>
                <a:spcPts val="500"/>
              </a:spcBef>
              <a:buChar char="❖"/>
              <a:defRPr sz="2400"/>
            </a:pPr>
            <a:r>
              <a:t>R=link bandwidth (bps)</a:t>
            </a:r>
          </a:p>
          <a:p>
            <a:pPr>
              <a:spcBef>
                <a:spcPts val="500"/>
              </a:spcBef>
              <a:buChar char="❖"/>
              <a:defRPr sz="2400"/>
            </a:pPr>
            <a:r>
              <a:t>L=packet length (bits)</a:t>
            </a:r>
          </a:p>
          <a:p>
            <a:pPr>
              <a:spcBef>
                <a:spcPts val="500"/>
              </a:spcBef>
              <a:buChar char="❖"/>
              <a:defRPr sz="2400"/>
            </a:pPr>
            <a:r>
              <a:t>time to send bits into link = L/R</a:t>
            </a:r>
          </a:p>
        </p:txBody>
      </p:sp>
      <p:grpSp>
        <p:nvGrpSpPr>
          <p:cNvPr id="5137" name="Group 5047"/>
          <p:cNvGrpSpPr/>
          <p:nvPr/>
        </p:nvGrpSpPr>
        <p:grpSpPr>
          <a:xfrm>
            <a:off x="622292" y="4432291"/>
            <a:ext cx="6021405" cy="2259968"/>
            <a:chOff x="0" y="-1"/>
            <a:chExt cx="6021404" cy="2259966"/>
          </a:xfrm>
        </p:grpSpPr>
        <p:pic>
          <p:nvPicPr>
            <p:cNvPr id="5090" name="image45.png" descr="image45.png"/>
            <p:cNvPicPr>
              <a:picLocks noChangeAspect="1"/>
            </p:cNvPicPr>
            <p:nvPr/>
          </p:nvPicPr>
          <p:blipFill>
            <a:blip r:embed="rId2">
              <a:extLst/>
            </a:blip>
            <a:stretch>
              <a:fillRect/>
            </a:stretch>
          </p:blipFill>
          <p:spPr>
            <a:xfrm>
              <a:off x="666752" y="1190629"/>
              <a:ext cx="646118" cy="533405"/>
            </a:xfrm>
            <a:prstGeom prst="rect">
              <a:avLst/>
            </a:prstGeom>
            <a:ln w="12700" cap="flat">
              <a:noFill/>
              <a:miter lim="400000"/>
            </a:ln>
            <a:effectLst/>
          </p:spPr>
        </p:pic>
        <p:sp>
          <p:nvSpPr>
            <p:cNvPr id="5091" name="Shape 4997"/>
            <p:cNvSpPr/>
            <p:nvPr/>
          </p:nvSpPr>
          <p:spPr>
            <a:xfrm>
              <a:off x="1708152" y="949325"/>
              <a:ext cx="1198573" cy="369897"/>
            </a:xfrm>
            <a:prstGeom prst="ellipse">
              <a:avLst/>
            </a:prstGeom>
            <a:solidFill>
              <a:srgbClr val="CC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092" name="Shape 4998"/>
            <p:cNvSpPr/>
            <p:nvPr/>
          </p:nvSpPr>
          <p:spPr>
            <a:xfrm>
              <a:off x="1708152" y="881062"/>
              <a:ext cx="1198568" cy="263531"/>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5093" name="Shape 4999"/>
            <p:cNvSpPr/>
            <p:nvPr/>
          </p:nvSpPr>
          <p:spPr>
            <a:xfrm>
              <a:off x="1717677" y="652462"/>
              <a:ext cx="1198573" cy="430223"/>
            </a:xfrm>
            <a:prstGeom prst="ellipse">
              <a:avLst/>
            </a:prstGeom>
            <a:solidFill>
              <a:srgbClr val="CC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5102" name="Group 5008"/>
            <p:cNvGrpSpPr/>
            <p:nvPr/>
          </p:nvGrpSpPr>
          <p:grpSpPr>
            <a:xfrm>
              <a:off x="2063744" y="682617"/>
              <a:ext cx="498496" cy="119080"/>
              <a:chOff x="-1" y="-1"/>
              <a:chExt cx="498495" cy="119079"/>
            </a:xfrm>
          </p:grpSpPr>
          <p:grpSp>
            <p:nvGrpSpPr>
              <p:cNvPr id="5097" name="Group 5003"/>
              <p:cNvGrpSpPr/>
              <p:nvPr/>
            </p:nvGrpSpPr>
            <p:grpSpPr>
              <a:xfrm>
                <a:off x="-2" y="1723"/>
                <a:ext cx="498496" cy="117355"/>
                <a:chOff x="0" y="0"/>
                <a:chExt cx="498495" cy="117354"/>
              </a:xfrm>
            </p:grpSpPr>
            <p:sp>
              <p:nvSpPr>
                <p:cNvPr id="5094" name="Shape 5000"/>
                <p:cNvSpPr/>
                <p:nvPr/>
              </p:nvSpPr>
              <p:spPr>
                <a:xfrm flipV="1">
                  <a:off x="-1" y="-1"/>
                  <a:ext cx="178037" cy="2401"/>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95" name="Shape 5001"/>
                <p:cNvSpPr/>
                <p:nvPr/>
              </p:nvSpPr>
              <p:spPr>
                <a:xfrm>
                  <a:off x="341821" y="117348"/>
                  <a:ext cx="15667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96" name="Shape 5002"/>
                <p:cNvSpPr/>
                <p:nvPr/>
              </p:nvSpPr>
              <p:spPr>
                <a:xfrm>
                  <a:off x="163789" y="2394"/>
                  <a:ext cx="185158" cy="114959"/>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5101" name="Group 5007"/>
              <p:cNvGrpSpPr/>
              <p:nvPr/>
            </p:nvGrpSpPr>
            <p:grpSpPr>
              <a:xfrm>
                <a:off x="-2" y="-2"/>
                <a:ext cx="498494" cy="117352"/>
                <a:chOff x="0" y="0"/>
                <a:chExt cx="498493" cy="117350"/>
              </a:xfrm>
            </p:grpSpPr>
            <p:sp>
              <p:nvSpPr>
                <p:cNvPr id="5098" name="Shape 5004"/>
                <p:cNvSpPr/>
                <p:nvPr/>
              </p:nvSpPr>
              <p:spPr>
                <a:xfrm>
                  <a:off x="-1" y="114951"/>
                  <a:ext cx="178036" cy="240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099" name="Shape 5005"/>
                <p:cNvSpPr/>
                <p:nvPr/>
              </p:nvSpPr>
              <p:spPr>
                <a:xfrm>
                  <a:off x="341820" y="1270"/>
                  <a:ext cx="156673"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100" name="Shape 5006"/>
                <p:cNvSpPr/>
                <p:nvPr/>
              </p:nvSpPr>
              <p:spPr>
                <a:xfrm flipV="1">
                  <a:off x="163788" y="-1"/>
                  <a:ext cx="185158" cy="11495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sp>
          <p:nvSpPr>
            <p:cNvPr id="5103" name="Shape 5009"/>
            <p:cNvSpPr/>
            <p:nvPr/>
          </p:nvSpPr>
          <p:spPr>
            <a:xfrm>
              <a:off x="4803781" y="968375"/>
              <a:ext cx="1198573" cy="369897"/>
            </a:xfrm>
            <a:prstGeom prst="ellipse">
              <a:avLst/>
            </a:prstGeom>
            <a:solidFill>
              <a:srgbClr val="CC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104" name="Shape 5010"/>
            <p:cNvSpPr/>
            <p:nvPr/>
          </p:nvSpPr>
          <p:spPr>
            <a:xfrm>
              <a:off x="4813306" y="947737"/>
              <a:ext cx="5" cy="22860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105" name="Shape 5011"/>
            <p:cNvSpPr/>
            <p:nvPr/>
          </p:nvSpPr>
          <p:spPr>
            <a:xfrm>
              <a:off x="4813306" y="909637"/>
              <a:ext cx="1198568" cy="263531"/>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5106" name="Shape 5012"/>
            <p:cNvSpPr/>
            <p:nvPr/>
          </p:nvSpPr>
          <p:spPr>
            <a:xfrm>
              <a:off x="4822831" y="681037"/>
              <a:ext cx="1198573" cy="430223"/>
            </a:xfrm>
            <a:prstGeom prst="ellipse">
              <a:avLst/>
            </a:prstGeom>
            <a:solidFill>
              <a:srgbClr val="CC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pic>
          <p:nvPicPr>
            <p:cNvPr id="5107" name="image45.png" descr="image45.png"/>
            <p:cNvPicPr>
              <a:picLocks noChangeAspect="1"/>
            </p:cNvPicPr>
            <p:nvPr/>
          </p:nvPicPr>
          <p:blipFill>
            <a:blip r:embed="rId2">
              <a:extLst/>
            </a:blip>
            <a:stretch>
              <a:fillRect/>
            </a:stretch>
          </p:blipFill>
          <p:spPr>
            <a:xfrm>
              <a:off x="352427" y="180975"/>
              <a:ext cx="646118" cy="533405"/>
            </a:xfrm>
            <a:prstGeom prst="rect">
              <a:avLst/>
            </a:prstGeom>
            <a:ln w="12700" cap="flat">
              <a:noFill/>
              <a:miter lim="400000"/>
            </a:ln>
            <a:effectLst/>
          </p:spPr>
        </p:pic>
        <p:sp>
          <p:nvSpPr>
            <p:cNvPr id="5108" name="Shape 5014"/>
            <p:cNvSpPr/>
            <p:nvPr/>
          </p:nvSpPr>
          <p:spPr>
            <a:xfrm>
              <a:off x="977902" y="587375"/>
              <a:ext cx="504831" cy="5"/>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109" name="Shape 5015"/>
            <p:cNvSpPr/>
            <p:nvPr/>
          </p:nvSpPr>
          <p:spPr>
            <a:xfrm flipV="1">
              <a:off x="1282702" y="1573216"/>
              <a:ext cx="195268" cy="4768"/>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110" name="Shape 5016"/>
            <p:cNvSpPr/>
            <p:nvPr/>
          </p:nvSpPr>
          <p:spPr>
            <a:xfrm>
              <a:off x="2901954" y="1006475"/>
              <a:ext cx="1933580" cy="953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111" name="Shape 5017"/>
            <p:cNvSpPr/>
            <p:nvPr/>
          </p:nvSpPr>
          <p:spPr>
            <a:xfrm flipH="1">
              <a:off x="1483997" y="577850"/>
              <a:ext cx="6" cy="100013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112" name="Shape 5018"/>
            <p:cNvSpPr/>
            <p:nvPr/>
          </p:nvSpPr>
          <p:spPr>
            <a:xfrm>
              <a:off x="1492252" y="1011237"/>
              <a:ext cx="200031" cy="6"/>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113" name="Shape 5020"/>
            <p:cNvSpPr/>
            <p:nvPr/>
          </p:nvSpPr>
          <p:spPr>
            <a:xfrm>
              <a:off x="2568577" y="877887"/>
              <a:ext cx="147643" cy="200031"/>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114" name="Shape 5021"/>
            <p:cNvSpPr/>
            <p:nvPr/>
          </p:nvSpPr>
          <p:spPr>
            <a:xfrm>
              <a:off x="2730502" y="877887"/>
              <a:ext cx="147643" cy="200031"/>
            </a:xfrm>
            <a:prstGeom prst="rect">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115" name="Shape 5022"/>
            <p:cNvSpPr/>
            <p:nvPr/>
          </p:nvSpPr>
          <p:spPr>
            <a:xfrm>
              <a:off x="1516064" y="777875"/>
              <a:ext cx="147643" cy="200030"/>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116" name="Shape 5023"/>
            <p:cNvSpPr/>
            <p:nvPr/>
          </p:nvSpPr>
          <p:spPr>
            <a:xfrm>
              <a:off x="1692277" y="882650"/>
              <a:ext cx="242893" cy="4768"/>
            </a:xfrm>
            <a:prstGeom prst="line">
              <a:avLst/>
            </a:prstGeom>
            <a:noFill/>
            <a:ln w="9525"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5117" name="Shape 5024"/>
            <p:cNvSpPr/>
            <p:nvPr/>
          </p:nvSpPr>
          <p:spPr>
            <a:xfrm flipV="1">
              <a:off x="1358902" y="1158878"/>
              <a:ext cx="5" cy="176219"/>
            </a:xfrm>
            <a:prstGeom prst="line">
              <a:avLst/>
            </a:prstGeom>
            <a:noFill/>
            <a:ln w="9525"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5118" name="Shape 5026"/>
            <p:cNvSpPr txBox="1"/>
            <p:nvPr/>
          </p:nvSpPr>
          <p:spPr>
            <a:xfrm>
              <a:off x="-1" y="204787"/>
              <a:ext cx="271345" cy="4089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solidFill>
                    <a:schemeClr val="accent1"/>
                  </a:solidFill>
                  <a:latin typeface="Comic Sans MS"/>
                  <a:ea typeface="Comic Sans MS"/>
                  <a:cs typeface="Comic Sans MS"/>
                  <a:sym typeface="Comic Sans MS"/>
                </a:defRPr>
              </a:lvl1pPr>
            </a:lstStyle>
            <a:p>
              <a:pPr/>
              <a:r>
                <a:t>A</a:t>
              </a:r>
            </a:p>
          </p:txBody>
        </p:sp>
        <p:sp>
          <p:nvSpPr>
            <p:cNvPr id="5119" name="Shape 5027"/>
            <p:cNvSpPr txBox="1"/>
            <p:nvPr/>
          </p:nvSpPr>
          <p:spPr>
            <a:xfrm>
              <a:off x="276226" y="1223966"/>
              <a:ext cx="248239" cy="4089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solidFill>
                    <a:schemeClr val="accent2"/>
                  </a:solidFill>
                  <a:latin typeface="Comic Sans MS"/>
                  <a:ea typeface="Comic Sans MS"/>
                  <a:cs typeface="Comic Sans MS"/>
                  <a:sym typeface="Comic Sans MS"/>
                </a:defRPr>
              </a:lvl1pPr>
            </a:lstStyle>
            <a:p>
              <a:pPr/>
              <a:r>
                <a:t>B</a:t>
              </a:r>
            </a:p>
          </p:txBody>
        </p:sp>
        <p:sp>
          <p:nvSpPr>
            <p:cNvPr id="5120" name="Shape 5028"/>
            <p:cNvSpPr/>
            <p:nvPr/>
          </p:nvSpPr>
          <p:spPr>
            <a:xfrm>
              <a:off x="2859090" y="815975"/>
              <a:ext cx="147643" cy="200030"/>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121" name="Shape 5031"/>
            <p:cNvSpPr txBox="1"/>
            <p:nvPr/>
          </p:nvSpPr>
          <p:spPr>
            <a:xfrm>
              <a:off x="1352552" y="-2"/>
              <a:ext cx="1437786" cy="4089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solidFill>
                    <a:srgbClr val="FF0000"/>
                  </a:solidFill>
                  <a:latin typeface="Comic Sans MS"/>
                  <a:ea typeface="Comic Sans MS"/>
                  <a:cs typeface="Comic Sans MS"/>
                  <a:sym typeface="Comic Sans MS"/>
                </a:defRPr>
              </a:lvl1pPr>
            </a:lstStyle>
            <a:p>
              <a:pPr/>
              <a:r>
                <a:t>transmission</a:t>
              </a:r>
            </a:p>
          </p:txBody>
        </p:sp>
        <p:sp>
          <p:nvSpPr>
            <p:cNvPr id="5122" name="Shape 5032"/>
            <p:cNvSpPr/>
            <p:nvPr/>
          </p:nvSpPr>
          <p:spPr>
            <a:xfrm>
              <a:off x="2425702" y="273050"/>
              <a:ext cx="528643" cy="533406"/>
            </a:xfrm>
            <a:prstGeom prst="line">
              <a:avLst/>
            </a:prstGeom>
            <a:noFill/>
            <a:ln w="9525"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5123" name="Shape 5033"/>
            <p:cNvSpPr txBox="1"/>
            <p:nvPr/>
          </p:nvSpPr>
          <p:spPr>
            <a:xfrm>
              <a:off x="1515482" y="1533529"/>
              <a:ext cx="1226710" cy="7264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defRPr sz="1800">
                  <a:solidFill>
                    <a:srgbClr val="FF0000"/>
                  </a:solidFill>
                  <a:latin typeface="Comic Sans MS"/>
                  <a:ea typeface="Comic Sans MS"/>
                  <a:cs typeface="Comic Sans MS"/>
                  <a:sym typeface="Comic Sans MS"/>
                </a:defRPr>
              </a:pPr>
              <a:r>
                <a:t>nodal</a:t>
              </a:r>
            </a:p>
            <a:p>
              <a:pPr algn="ctr">
                <a:defRPr sz="1800">
                  <a:solidFill>
                    <a:srgbClr val="FF0000"/>
                  </a:solidFill>
                  <a:latin typeface="Comic Sans MS"/>
                  <a:ea typeface="Comic Sans MS"/>
                  <a:cs typeface="Comic Sans MS"/>
                  <a:sym typeface="Comic Sans MS"/>
                </a:defRPr>
              </a:pPr>
              <a:r>
                <a:t>processing</a:t>
              </a:r>
            </a:p>
          </p:txBody>
        </p:sp>
        <p:sp>
          <p:nvSpPr>
            <p:cNvPr id="5124" name="Shape 5034"/>
            <p:cNvSpPr/>
            <p:nvPr/>
          </p:nvSpPr>
          <p:spPr>
            <a:xfrm flipH="1" flipV="1">
              <a:off x="1735139" y="1579249"/>
              <a:ext cx="833443" cy="6"/>
            </a:xfrm>
            <a:prstGeom prst="line">
              <a:avLst/>
            </a:prstGeom>
            <a:noFill/>
            <a:ln w="9525" cap="flat">
              <a:solidFill>
                <a:srgbClr val="000000"/>
              </a:solidFill>
              <a:prstDash val="solid"/>
              <a:round/>
              <a:headEnd type="triangle" w="med" len="med"/>
              <a:tailEnd type="triangle" w="med" len="med"/>
            </a:ln>
            <a:effectLst/>
          </p:spPr>
          <p:txBody>
            <a:bodyPr wrap="square" lIns="45718" tIns="45718" rIns="45718" bIns="45718" numCol="1" anchor="t">
              <a:noAutofit/>
            </a:bodyPr>
            <a:lstStyle/>
            <a:p>
              <a:pPr/>
            </a:p>
          </p:txBody>
        </p:sp>
        <p:sp>
          <p:nvSpPr>
            <p:cNvPr id="5125" name="Shape 5035"/>
            <p:cNvSpPr/>
            <p:nvPr/>
          </p:nvSpPr>
          <p:spPr>
            <a:xfrm flipH="1">
              <a:off x="2544765" y="1339854"/>
              <a:ext cx="385769" cy="5"/>
            </a:xfrm>
            <a:prstGeom prst="line">
              <a:avLst/>
            </a:prstGeom>
            <a:noFill/>
            <a:ln w="9525" cap="flat">
              <a:solidFill>
                <a:srgbClr val="000000"/>
              </a:solidFill>
              <a:prstDash val="solid"/>
              <a:round/>
              <a:headEnd type="triangle" w="med" len="med"/>
              <a:tailEnd type="triangle" w="med" len="med"/>
            </a:ln>
            <a:effectLst/>
          </p:spPr>
          <p:txBody>
            <a:bodyPr wrap="square" lIns="45718" tIns="45718" rIns="45718" bIns="45718" numCol="1" anchor="t">
              <a:noAutofit/>
            </a:bodyPr>
            <a:lstStyle/>
            <a:p>
              <a:pPr/>
            </a:p>
          </p:txBody>
        </p:sp>
        <p:sp>
          <p:nvSpPr>
            <p:cNvPr id="5126" name="Shape 5036"/>
            <p:cNvSpPr txBox="1"/>
            <p:nvPr/>
          </p:nvSpPr>
          <p:spPr>
            <a:xfrm>
              <a:off x="2952753" y="1790704"/>
              <a:ext cx="1016305" cy="4089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solidFill>
                    <a:srgbClr val="FF0000"/>
                  </a:solidFill>
                  <a:latin typeface="Comic Sans MS"/>
                  <a:ea typeface="Comic Sans MS"/>
                  <a:cs typeface="Comic Sans MS"/>
                  <a:sym typeface="Comic Sans MS"/>
                </a:defRPr>
              </a:lvl1pPr>
            </a:lstStyle>
            <a:p>
              <a:pPr/>
              <a:r>
                <a:t>queueing</a:t>
              </a:r>
            </a:p>
          </p:txBody>
        </p:sp>
        <p:sp>
          <p:nvSpPr>
            <p:cNvPr id="5127" name="Shape 5037"/>
            <p:cNvSpPr/>
            <p:nvPr/>
          </p:nvSpPr>
          <p:spPr>
            <a:xfrm flipH="1" flipV="1">
              <a:off x="2706692" y="1339853"/>
              <a:ext cx="595319" cy="5524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nvGrpSpPr>
            <p:cNvPr id="5136" name="Group 5046"/>
            <p:cNvGrpSpPr/>
            <p:nvPr/>
          </p:nvGrpSpPr>
          <p:grpSpPr>
            <a:xfrm>
              <a:off x="5149848" y="739767"/>
              <a:ext cx="498498" cy="119080"/>
              <a:chOff x="0" y="-1"/>
              <a:chExt cx="498497" cy="119079"/>
            </a:xfrm>
          </p:grpSpPr>
          <p:grpSp>
            <p:nvGrpSpPr>
              <p:cNvPr id="5131" name="Group 5041"/>
              <p:cNvGrpSpPr/>
              <p:nvPr/>
            </p:nvGrpSpPr>
            <p:grpSpPr>
              <a:xfrm>
                <a:off x="-1" y="1723"/>
                <a:ext cx="498497" cy="117355"/>
                <a:chOff x="0" y="0"/>
                <a:chExt cx="498496" cy="117354"/>
              </a:xfrm>
            </p:grpSpPr>
            <p:sp>
              <p:nvSpPr>
                <p:cNvPr id="5128" name="Shape 5038"/>
                <p:cNvSpPr/>
                <p:nvPr/>
              </p:nvSpPr>
              <p:spPr>
                <a:xfrm flipV="1">
                  <a:off x="0" y="-1"/>
                  <a:ext cx="178039" cy="2401"/>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129" name="Shape 5039"/>
                <p:cNvSpPr/>
                <p:nvPr/>
              </p:nvSpPr>
              <p:spPr>
                <a:xfrm>
                  <a:off x="341823" y="117348"/>
                  <a:ext cx="15667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130" name="Shape 5040"/>
                <p:cNvSpPr/>
                <p:nvPr/>
              </p:nvSpPr>
              <p:spPr>
                <a:xfrm>
                  <a:off x="163791" y="2394"/>
                  <a:ext cx="185159" cy="114959"/>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5135" name="Group 5045"/>
              <p:cNvGrpSpPr/>
              <p:nvPr/>
            </p:nvGrpSpPr>
            <p:grpSpPr>
              <a:xfrm>
                <a:off x="0" y="-2"/>
                <a:ext cx="498497" cy="117352"/>
                <a:chOff x="-1" y="0"/>
                <a:chExt cx="498495" cy="117351"/>
              </a:xfrm>
            </p:grpSpPr>
            <p:sp>
              <p:nvSpPr>
                <p:cNvPr id="5132" name="Shape 5042"/>
                <p:cNvSpPr/>
                <p:nvPr/>
              </p:nvSpPr>
              <p:spPr>
                <a:xfrm>
                  <a:off x="-2" y="114951"/>
                  <a:ext cx="178037" cy="240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133" name="Shape 5043"/>
                <p:cNvSpPr/>
                <p:nvPr/>
              </p:nvSpPr>
              <p:spPr>
                <a:xfrm>
                  <a:off x="341821" y="1270"/>
                  <a:ext cx="15667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134" name="Shape 5044"/>
                <p:cNvSpPr/>
                <p:nvPr/>
              </p:nvSpPr>
              <p:spPr>
                <a:xfrm flipV="1">
                  <a:off x="163789" y="-1"/>
                  <a:ext cx="185159" cy="11495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39" name="Shape 4991"/>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140" name="Shape 4992"/>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141" name="Shape 4993"/>
          <p:cNvSpPr txBox="1"/>
          <p:nvPr>
            <p:ph type="title" idx="4294967295"/>
          </p:nvPr>
        </p:nvSpPr>
        <p:spPr>
          <a:xfrm>
            <a:off x="476250" y="266698"/>
            <a:ext cx="7772400" cy="1143004"/>
          </a:xfrm>
          <a:prstGeom prst="rect">
            <a:avLst/>
          </a:prstGeom>
        </p:spPr>
        <p:txBody>
          <a:bodyPr/>
          <a:lstStyle>
            <a:lvl1pPr>
              <a:defRPr sz="3600"/>
            </a:lvl1pPr>
          </a:lstStyle>
          <a:p>
            <a:pPr/>
            <a:r>
              <a:t>Delay in packet-switched networks</a:t>
            </a:r>
          </a:p>
        </p:txBody>
      </p:sp>
      <p:sp>
        <p:nvSpPr>
          <p:cNvPr id="5142" name="Shape 4994"/>
          <p:cNvSpPr txBox="1"/>
          <p:nvPr>
            <p:ph type="body" sz="quarter" idx="4294967295"/>
          </p:nvPr>
        </p:nvSpPr>
        <p:spPr>
          <a:xfrm>
            <a:off x="523875" y="1371600"/>
            <a:ext cx="3810000" cy="2505075"/>
          </a:xfrm>
          <a:prstGeom prst="rect">
            <a:avLst/>
          </a:prstGeom>
        </p:spPr>
        <p:txBody>
          <a:bodyPr/>
          <a:lstStyle/>
          <a:p>
            <a:pPr>
              <a:spcBef>
                <a:spcPts val="500"/>
              </a:spcBef>
              <a:buSzTx/>
              <a:buFont typeface="Wingdings"/>
              <a:buNone/>
              <a:defRPr sz="2400">
                <a:solidFill>
                  <a:srgbClr val="FF0000"/>
                </a:solidFill>
              </a:defRPr>
            </a:pPr>
            <a:r>
              <a:t>3. Transmission delay:</a:t>
            </a:r>
          </a:p>
          <a:p>
            <a:pPr>
              <a:spcBef>
                <a:spcPts val="500"/>
              </a:spcBef>
              <a:buChar char="❖"/>
              <a:defRPr sz="2400"/>
            </a:pPr>
            <a:r>
              <a:t>R=link bandwidth (bps)</a:t>
            </a:r>
          </a:p>
          <a:p>
            <a:pPr>
              <a:spcBef>
                <a:spcPts val="500"/>
              </a:spcBef>
              <a:buChar char="❖"/>
              <a:defRPr sz="2400"/>
            </a:pPr>
            <a:r>
              <a:t>L=packet length (bits)</a:t>
            </a:r>
          </a:p>
          <a:p>
            <a:pPr>
              <a:spcBef>
                <a:spcPts val="500"/>
              </a:spcBef>
              <a:buChar char="❖"/>
              <a:defRPr sz="2400"/>
            </a:pPr>
            <a:r>
              <a:t>time to send bits into link = L/R</a:t>
            </a:r>
          </a:p>
        </p:txBody>
      </p:sp>
      <p:sp>
        <p:nvSpPr>
          <p:cNvPr id="5143" name="Shape 4995"/>
          <p:cNvSpPr txBox="1"/>
          <p:nvPr/>
        </p:nvSpPr>
        <p:spPr>
          <a:xfrm>
            <a:off x="4476750" y="1362071"/>
            <a:ext cx="4152900" cy="18465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a:lnSpc>
                <a:spcPct val="85000"/>
              </a:lnSpc>
              <a:spcBef>
                <a:spcPts val="500"/>
              </a:spcBef>
              <a:defRPr>
                <a:solidFill>
                  <a:srgbClr val="FF0000"/>
                </a:solidFill>
                <a:latin typeface="Gill Sans MT"/>
                <a:ea typeface="Gill Sans MT"/>
                <a:cs typeface="Gill Sans MT"/>
                <a:sym typeface="Gill Sans MT"/>
              </a:defRPr>
            </a:pPr>
            <a:r>
              <a:t>4. Propagation delay:</a:t>
            </a:r>
          </a:p>
          <a:p>
            <a:pPr marL="342900" indent="-342900">
              <a:lnSpc>
                <a:spcPct val="85000"/>
              </a:lnSpc>
              <a:spcBef>
                <a:spcPts val="500"/>
              </a:spcBef>
              <a:buClr>
                <a:srgbClr val="000099"/>
              </a:buClr>
              <a:buSzPct val="65000"/>
              <a:buChar char="❖"/>
              <a:defRPr>
                <a:latin typeface="Gill Sans MT"/>
                <a:ea typeface="Gill Sans MT"/>
                <a:cs typeface="Gill Sans MT"/>
                <a:sym typeface="Gill Sans MT"/>
              </a:defRPr>
            </a:pPr>
            <a:r>
              <a:t>d = length of physical link</a:t>
            </a:r>
          </a:p>
          <a:p>
            <a:pPr marL="342900" indent="-342900">
              <a:lnSpc>
                <a:spcPct val="85000"/>
              </a:lnSpc>
              <a:spcBef>
                <a:spcPts val="500"/>
              </a:spcBef>
              <a:buClr>
                <a:srgbClr val="000099"/>
              </a:buClr>
              <a:buSzPct val="65000"/>
              <a:buChar char="❖"/>
              <a:defRPr>
                <a:latin typeface="Gill Sans MT"/>
                <a:ea typeface="Gill Sans MT"/>
                <a:cs typeface="Gill Sans MT"/>
                <a:sym typeface="Gill Sans MT"/>
              </a:defRPr>
            </a:pPr>
            <a:r>
              <a:t>s = propagation speed in medium (~2x10</a:t>
            </a:r>
            <a:r>
              <a:rPr baseline="30000"/>
              <a:t>8</a:t>
            </a:r>
            <a:r>
              <a:t> m/sec)</a:t>
            </a:r>
          </a:p>
          <a:p>
            <a:pPr marL="342900" indent="-342900">
              <a:lnSpc>
                <a:spcPct val="85000"/>
              </a:lnSpc>
              <a:spcBef>
                <a:spcPts val="500"/>
              </a:spcBef>
              <a:buClr>
                <a:srgbClr val="000099"/>
              </a:buClr>
              <a:buSzPct val="65000"/>
              <a:buChar char="❖"/>
              <a:defRPr>
                <a:latin typeface="Gill Sans MT"/>
                <a:ea typeface="Gill Sans MT"/>
                <a:cs typeface="Gill Sans MT"/>
                <a:sym typeface="Gill Sans MT"/>
              </a:defRPr>
            </a:pPr>
            <a:r>
              <a:t>propagation delay = d/s</a:t>
            </a:r>
          </a:p>
        </p:txBody>
      </p:sp>
      <p:grpSp>
        <p:nvGrpSpPr>
          <p:cNvPr id="5195" name="Group 5047"/>
          <p:cNvGrpSpPr/>
          <p:nvPr/>
        </p:nvGrpSpPr>
        <p:grpSpPr>
          <a:xfrm>
            <a:off x="622292" y="4432291"/>
            <a:ext cx="6021405" cy="2259968"/>
            <a:chOff x="0" y="-1"/>
            <a:chExt cx="6021404" cy="2259966"/>
          </a:xfrm>
        </p:grpSpPr>
        <p:pic>
          <p:nvPicPr>
            <p:cNvPr id="5144" name="image45.png" descr="image45.png"/>
            <p:cNvPicPr>
              <a:picLocks noChangeAspect="1"/>
            </p:cNvPicPr>
            <p:nvPr/>
          </p:nvPicPr>
          <p:blipFill>
            <a:blip r:embed="rId2">
              <a:extLst/>
            </a:blip>
            <a:stretch>
              <a:fillRect/>
            </a:stretch>
          </p:blipFill>
          <p:spPr>
            <a:xfrm>
              <a:off x="666752" y="1190629"/>
              <a:ext cx="646118" cy="533405"/>
            </a:xfrm>
            <a:prstGeom prst="rect">
              <a:avLst/>
            </a:prstGeom>
            <a:ln w="12700" cap="flat">
              <a:noFill/>
              <a:miter lim="400000"/>
            </a:ln>
            <a:effectLst/>
          </p:spPr>
        </p:pic>
        <p:sp>
          <p:nvSpPr>
            <p:cNvPr id="5145" name="Shape 4997"/>
            <p:cNvSpPr/>
            <p:nvPr/>
          </p:nvSpPr>
          <p:spPr>
            <a:xfrm>
              <a:off x="1708152" y="949325"/>
              <a:ext cx="1198573" cy="369897"/>
            </a:xfrm>
            <a:prstGeom prst="ellipse">
              <a:avLst/>
            </a:prstGeom>
            <a:solidFill>
              <a:srgbClr val="CC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146" name="Shape 4998"/>
            <p:cNvSpPr/>
            <p:nvPr/>
          </p:nvSpPr>
          <p:spPr>
            <a:xfrm>
              <a:off x="1708152" y="881062"/>
              <a:ext cx="1198568" cy="263531"/>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5147" name="Shape 4999"/>
            <p:cNvSpPr/>
            <p:nvPr/>
          </p:nvSpPr>
          <p:spPr>
            <a:xfrm>
              <a:off x="1717677" y="652462"/>
              <a:ext cx="1198573" cy="430223"/>
            </a:xfrm>
            <a:prstGeom prst="ellipse">
              <a:avLst/>
            </a:prstGeom>
            <a:solidFill>
              <a:srgbClr val="CC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5156" name="Group 5008"/>
            <p:cNvGrpSpPr/>
            <p:nvPr/>
          </p:nvGrpSpPr>
          <p:grpSpPr>
            <a:xfrm>
              <a:off x="2063744" y="682617"/>
              <a:ext cx="498496" cy="119080"/>
              <a:chOff x="-1" y="-1"/>
              <a:chExt cx="498495" cy="119079"/>
            </a:xfrm>
          </p:grpSpPr>
          <p:grpSp>
            <p:nvGrpSpPr>
              <p:cNvPr id="5151" name="Group 5003"/>
              <p:cNvGrpSpPr/>
              <p:nvPr/>
            </p:nvGrpSpPr>
            <p:grpSpPr>
              <a:xfrm>
                <a:off x="-2" y="1723"/>
                <a:ext cx="498496" cy="117355"/>
                <a:chOff x="0" y="0"/>
                <a:chExt cx="498495" cy="117354"/>
              </a:xfrm>
            </p:grpSpPr>
            <p:sp>
              <p:nvSpPr>
                <p:cNvPr id="5148" name="Shape 5000"/>
                <p:cNvSpPr/>
                <p:nvPr/>
              </p:nvSpPr>
              <p:spPr>
                <a:xfrm flipV="1">
                  <a:off x="-1" y="-1"/>
                  <a:ext cx="178037" cy="2401"/>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149" name="Shape 5001"/>
                <p:cNvSpPr/>
                <p:nvPr/>
              </p:nvSpPr>
              <p:spPr>
                <a:xfrm>
                  <a:off x="341821" y="117348"/>
                  <a:ext cx="15667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150" name="Shape 5002"/>
                <p:cNvSpPr/>
                <p:nvPr/>
              </p:nvSpPr>
              <p:spPr>
                <a:xfrm>
                  <a:off x="163789" y="2394"/>
                  <a:ext cx="185158" cy="114959"/>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5155" name="Group 5007"/>
              <p:cNvGrpSpPr/>
              <p:nvPr/>
            </p:nvGrpSpPr>
            <p:grpSpPr>
              <a:xfrm>
                <a:off x="-2" y="-2"/>
                <a:ext cx="498494" cy="117352"/>
                <a:chOff x="0" y="0"/>
                <a:chExt cx="498493" cy="117350"/>
              </a:xfrm>
            </p:grpSpPr>
            <p:sp>
              <p:nvSpPr>
                <p:cNvPr id="5152" name="Shape 5004"/>
                <p:cNvSpPr/>
                <p:nvPr/>
              </p:nvSpPr>
              <p:spPr>
                <a:xfrm>
                  <a:off x="-1" y="114951"/>
                  <a:ext cx="178036" cy="240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153" name="Shape 5005"/>
                <p:cNvSpPr/>
                <p:nvPr/>
              </p:nvSpPr>
              <p:spPr>
                <a:xfrm>
                  <a:off x="341820" y="1270"/>
                  <a:ext cx="156673"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154" name="Shape 5006"/>
                <p:cNvSpPr/>
                <p:nvPr/>
              </p:nvSpPr>
              <p:spPr>
                <a:xfrm flipV="1">
                  <a:off x="163788" y="-1"/>
                  <a:ext cx="185158" cy="11495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sp>
          <p:nvSpPr>
            <p:cNvPr id="5157" name="Shape 5009"/>
            <p:cNvSpPr/>
            <p:nvPr/>
          </p:nvSpPr>
          <p:spPr>
            <a:xfrm>
              <a:off x="4803781" y="968375"/>
              <a:ext cx="1198573" cy="369897"/>
            </a:xfrm>
            <a:prstGeom prst="ellipse">
              <a:avLst/>
            </a:prstGeom>
            <a:solidFill>
              <a:srgbClr val="CC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158" name="Shape 5010"/>
            <p:cNvSpPr/>
            <p:nvPr/>
          </p:nvSpPr>
          <p:spPr>
            <a:xfrm>
              <a:off x="4813306" y="947737"/>
              <a:ext cx="5" cy="228606"/>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159" name="Shape 5011"/>
            <p:cNvSpPr/>
            <p:nvPr/>
          </p:nvSpPr>
          <p:spPr>
            <a:xfrm>
              <a:off x="4813306" y="909637"/>
              <a:ext cx="1198568" cy="263531"/>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5160" name="Shape 5012"/>
            <p:cNvSpPr/>
            <p:nvPr/>
          </p:nvSpPr>
          <p:spPr>
            <a:xfrm>
              <a:off x="4822831" y="681037"/>
              <a:ext cx="1198573" cy="430223"/>
            </a:xfrm>
            <a:prstGeom prst="ellipse">
              <a:avLst/>
            </a:prstGeom>
            <a:solidFill>
              <a:srgbClr val="CCCCFF"/>
            </a:solidFill>
            <a:ln w="12700" cap="flat">
              <a:noFill/>
              <a:miter lim="400000"/>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pic>
          <p:nvPicPr>
            <p:cNvPr id="5161" name="image45.png" descr="image45.png"/>
            <p:cNvPicPr>
              <a:picLocks noChangeAspect="1"/>
            </p:cNvPicPr>
            <p:nvPr/>
          </p:nvPicPr>
          <p:blipFill>
            <a:blip r:embed="rId2">
              <a:extLst/>
            </a:blip>
            <a:stretch>
              <a:fillRect/>
            </a:stretch>
          </p:blipFill>
          <p:spPr>
            <a:xfrm>
              <a:off x="352427" y="180975"/>
              <a:ext cx="646118" cy="533405"/>
            </a:xfrm>
            <a:prstGeom prst="rect">
              <a:avLst/>
            </a:prstGeom>
            <a:ln w="12700" cap="flat">
              <a:noFill/>
              <a:miter lim="400000"/>
            </a:ln>
            <a:effectLst/>
          </p:spPr>
        </p:pic>
        <p:sp>
          <p:nvSpPr>
            <p:cNvPr id="5162" name="Shape 5014"/>
            <p:cNvSpPr/>
            <p:nvPr/>
          </p:nvSpPr>
          <p:spPr>
            <a:xfrm>
              <a:off x="977902" y="587375"/>
              <a:ext cx="504831" cy="5"/>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163" name="Shape 5015"/>
            <p:cNvSpPr/>
            <p:nvPr/>
          </p:nvSpPr>
          <p:spPr>
            <a:xfrm flipV="1">
              <a:off x="1282702" y="1573216"/>
              <a:ext cx="195268" cy="4768"/>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164" name="Shape 5016"/>
            <p:cNvSpPr/>
            <p:nvPr/>
          </p:nvSpPr>
          <p:spPr>
            <a:xfrm>
              <a:off x="2901954" y="1006475"/>
              <a:ext cx="1933580" cy="953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165" name="Shape 5017"/>
            <p:cNvSpPr/>
            <p:nvPr/>
          </p:nvSpPr>
          <p:spPr>
            <a:xfrm flipH="1">
              <a:off x="1483997" y="577850"/>
              <a:ext cx="6" cy="1000131"/>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166" name="Shape 5018"/>
            <p:cNvSpPr/>
            <p:nvPr/>
          </p:nvSpPr>
          <p:spPr>
            <a:xfrm>
              <a:off x="1492252" y="1011237"/>
              <a:ext cx="200031" cy="6"/>
            </a:xfrm>
            <a:prstGeom prst="line">
              <a:avLst/>
            </a:prstGeom>
            <a:noFill/>
            <a:ln w="19050" cap="flat">
              <a:solidFill>
                <a:srgbClr val="000000"/>
              </a:solidFill>
              <a:prstDash val="solid"/>
              <a:round/>
            </a:ln>
            <a:effectLst/>
          </p:spPr>
          <p:txBody>
            <a:bodyPr wrap="square" lIns="45718" tIns="45718" rIns="45718" bIns="45718" numCol="1" anchor="t">
              <a:noAutofit/>
            </a:bodyPr>
            <a:lstStyle/>
            <a:p>
              <a:pPr/>
            </a:p>
          </p:txBody>
        </p:sp>
        <p:sp>
          <p:nvSpPr>
            <p:cNvPr id="5167" name="Shape 5019"/>
            <p:cNvSpPr/>
            <p:nvPr/>
          </p:nvSpPr>
          <p:spPr>
            <a:xfrm>
              <a:off x="3821118" y="806450"/>
              <a:ext cx="147643" cy="200030"/>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168" name="Shape 5020"/>
            <p:cNvSpPr/>
            <p:nvPr/>
          </p:nvSpPr>
          <p:spPr>
            <a:xfrm>
              <a:off x="2568577" y="877887"/>
              <a:ext cx="147643" cy="200031"/>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169" name="Shape 5021"/>
            <p:cNvSpPr/>
            <p:nvPr/>
          </p:nvSpPr>
          <p:spPr>
            <a:xfrm>
              <a:off x="2730502" y="877887"/>
              <a:ext cx="147643" cy="200031"/>
            </a:xfrm>
            <a:prstGeom prst="rect">
              <a:avLst/>
            </a:prstGeom>
            <a:solidFill>
              <a:schemeClr val="accent2"/>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170" name="Shape 5022"/>
            <p:cNvSpPr/>
            <p:nvPr/>
          </p:nvSpPr>
          <p:spPr>
            <a:xfrm>
              <a:off x="1516064" y="777875"/>
              <a:ext cx="147643" cy="200030"/>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171" name="Shape 5023"/>
            <p:cNvSpPr/>
            <p:nvPr/>
          </p:nvSpPr>
          <p:spPr>
            <a:xfrm>
              <a:off x="1692277" y="882650"/>
              <a:ext cx="242893" cy="4768"/>
            </a:xfrm>
            <a:prstGeom prst="line">
              <a:avLst/>
            </a:prstGeom>
            <a:noFill/>
            <a:ln w="9525"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5172" name="Shape 5024"/>
            <p:cNvSpPr/>
            <p:nvPr/>
          </p:nvSpPr>
          <p:spPr>
            <a:xfrm flipV="1">
              <a:off x="1358902" y="1158878"/>
              <a:ext cx="5" cy="176219"/>
            </a:xfrm>
            <a:prstGeom prst="line">
              <a:avLst/>
            </a:prstGeom>
            <a:noFill/>
            <a:ln w="9525"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5173" name="Shape 5025"/>
            <p:cNvSpPr/>
            <p:nvPr/>
          </p:nvSpPr>
          <p:spPr>
            <a:xfrm>
              <a:off x="4592643" y="607695"/>
              <a:ext cx="366718" cy="6"/>
            </a:xfrm>
            <a:prstGeom prst="line">
              <a:avLst/>
            </a:prstGeom>
            <a:noFill/>
            <a:ln w="9525"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5174" name="Shape 5026"/>
            <p:cNvSpPr txBox="1"/>
            <p:nvPr/>
          </p:nvSpPr>
          <p:spPr>
            <a:xfrm>
              <a:off x="-1" y="204787"/>
              <a:ext cx="271345" cy="4089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solidFill>
                    <a:schemeClr val="accent1"/>
                  </a:solidFill>
                  <a:latin typeface="Comic Sans MS"/>
                  <a:ea typeface="Comic Sans MS"/>
                  <a:cs typeface="Comic Sans MS"/>
                  <a:sym typeface="Comic Sans MS"/>
                </a:defRPr>
              </a:lvl1pPr>
            </a:lstStyle>
            <a:p>
              <a:pPr/>
              <a:r>
                <a:t>A</a:t>
              </a:r>
            </a:p>
          </p:txBody>
        </p:sp>
        <p:sp>
          <p:nvSpPr>
            <p:cNvPr id="5175" name="Shape 5027"/>
            <p:cNvSpPr txBox="1"/>
            <p:nvPr/>
          </p:nvSpPr>
          <p:spPr>
            <a:xfrm>
              <a:off x="276226" y="1223966"/>
              <a:ext cx="248239" cy="4089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solidFill>
                    <a:schemeClr val="accent2"/>
                  </a:solidFill>
                  <a:latin typeface="Comic Sans MS"/>
                  <a:ea typeface="Comic Sans MS"/>
                  <a:cs typeface="Comic Sans MS"/>
                  <a:sym typeface="Comic Sans MS"/>
                </a:defRPr>
              </a:lvl1pPr>
            </a:lstStyle>
            <a:p>
              <a:pPr/>
              <a:r>
                <a:t>B</a:t>
              </a:r>
            </a:p>
          </p:txBody>
        </p:sp>
        <p:sp>
          <p:nvSpPr>
            <p:cNvPr id="5176" name="Shape 5028"/>
            <p:cNvSpPr/>
            <p:nvPr/>
          </p:nvSpPr>
          <p:spPr>
            <a:xfrm>
              <a:off x="2859090" y="815975"/>
              <a:ext cx="147643" cy="200030"/>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177" name="Shape 5029"/>
            <p:cNvSpPr txBox="1"/>
            <p:nvPr/>
          </p:nvSpPr>
          <p:spPr>
            <a:xfrm>
              <a:off x="3248030" y="419100"/>
              <a:ext cx="1345586" cy="4089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solidFill>
                    <a:srgbClr val="FF0000"/>
                  </a:solidFill>
                  <a:latin typeface="Comic Sans MS"/>
                  <a:ea typeface="Comic Sans MS"/>
                  <a:cs typeface="Comic Sans MS"/>
                  <a:sym typeface="Comic Sans MS"/>
                </a:defRPr>
              </a:lvl1pPr>
            </a:lstStyle>
            <a:p>
              <a:pPr/>
              <a:r>
                <a:t>propagation</a:t>
              </a:r>
            </a:p>
          </p:txBody>
        </p:sp>
        <p:sp>
          <p:nvSpPr>
            <p:cNvPr id="5178" name="Shape 5030"/>
            <p:cNvSpPr/>
            <p:nvPr/>
          </p:nvSpPr>
          <p:spPr>
            <a:xfrm flipH="1">
              <a:off x="3001967" y="607695"/>
              <a:ext cx="319093" cy="6"/>
            </a:xfrm>
            <a:prstGeom prst="line">
              <a:avLst/>
            </a:prstGeom>
            <a:noFill/>
            <a:ln w="9525"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5179" name="Shape 5031"/>
            <p:cNvSpPr txBox="1"/>
            <p:nvPr/>
          </p:nvSpPr>
          <p:spPr>
            <a:xfrm>
              <a:off x="1352552" y="-2"/>
              <a:ext cx="1437786" cy="4089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solidFill>
                    <a:srgbClr val="FF0000"/>
                  </a:solidFill>
                  <a:latin typeface="Comic Sans MS"/>
                  <a:ea typeface="Comic Sans MS"/>
                  <a:cs typeface="Comic Sans MS"/>
                  <a:sym typeface="Comic Sans MS"/>
                </a:defRPr>
              </a:lvl1pPr>
            </a:lstStyle>
            <a:p>
              <a:pPr/>
              <a:r>
                <a:t>transmission</a:t>
              </a:r>
            </a:p>
          </p:txBody>
        </p:sp>
        <p:sp>
          <p:nvSpPr>
            <p:cNvPr id="5180" name="Shape 5032"/>
            <p:cNvSpPr/>
            <p:nvPr/>
          </p:nvSpPr>
          <p:spPr>
            <a:xfrm>
              <a:off x="2425702" y="273050"/>
              <a:ext cx="528643" cy="533406"/>
            </a:xfrm>
            <a:prstGeom prst="line">
              <a:avLst/>
            </a:prstGeom>
            <a:noFill/>
            <a:ln w="9525"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5181" name="Shape 5033"/>
            <p:cNvSpPr txBox="1"/>
            <p:nvPr/>
          </p:nvSpPr>
          <p:spPr>
            <a:xfrm>
              <a:off x="1515482" y="1533529"/>
              <a:ext cx="1226710" cy="7264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a:defRPr sz="1800">
                  <a:solidFill>
                    <a:srgbClr val="FF0000"/>
                  </a:solidFill>
                  <a:latin typeface="Comic Sans MS"/>
                  <a:ea typeface="Comic Sans MS"/>
                  <a:cs typeface="Comic Sans MS"/>
                  <a:sym typeface="Comic Sans MS"/>
                </a:defRPr>
              </a:pPr>
              <a:r>
                <a:t>nodal</a:t>
              </a:r>
            </a:p>
            <a:p>
              <a:pPr algn="ctr">
                <a:defRPr sz="1800">
                  <a:solidFill>
                    <a:srgbClr val="FF0000"/>
                  </a:solidFill>
                  <a:latin typeface="Comic Sans MS"/>
                  <a:ea typeface="Comic Sans MS"/>
                  <a:cs typeface="Comic Sans MS"/>
                  <a:sym typeface="Comic Sans MS"/>
                </a:defRPr>
              </a:pPr>
              <a:r>
                <a:t>processing</a:t>
              </a:r>
            </a:p>
          </p:txBody>
        </p:sp>
        <p:sp>
          <p:nvSpPr>
            <p:cNvPr id="5182" name="Shape 5034"/>
            <p:cNvSpPr/>
            <p:nvPr/>
          </p:nvSpPr>
          <p:spPr>
            <a:xfrm flipH="1" flipV="1">
              <a:off x="1735139" y="1579249"/>
              <a:ext cx="833443" cy="6"/>
            </a:xfrm>
            <a:prstGeom prst="line">
              <a:avLst/>
            </a:prstGeom>
            <a:noFill/>
            <a:ln w="9525" cap="flat">
              <a:solidFill>
                <a:srgbClr val="000000"/>
              </a:solidFill>
              <a:prstDash val="solid"/>
              <a:round/>
              <a:headEnd type="triangle" w="med" len="med"/>
              <a:tailEnd type="triangle" w="med" len="med"/>
            </a:ln>
            <a:effectLst/>
          </p:spPr>
          <p:txBody>
            <a:bodyPr wrap="square" lIns="45718" tIns="45718" rIns="45718" bIns="45718" numCol="1" anchor="t">
              <a:noAutofit/>
            </a:bodyPr>
            <a:lstStyle/>
            <a:p>
              <a:pPr/>
            </a:p>
          </p:txBody>
        </p:sp>
        <p:sp>
          <p:nvSpPr>
            <p:cNvPr id="5183" name="Shape 5035"/>
            <p:cNvSpPr/>
            <p:nvPr/>
          </p:nvSpPr>
          <p:spPr>
            <a:xfrm flipH="1">
              <a:off x="2544765" y="1339854"/>
              <a:ext cx="385769" cy="5"/>
            </a:xfrm>
            <a:prstGeom prst="line">
              <a:avLst/>
            </a:prstGeom>
            <a:noFill/>
            <a:ln w="9525" cap="flat">
              <a:solidFill>
                <a:srgbClr val="000000"/>
              </a:solidFill>
              <a:prstDash val="solid"/>
              <a:round/>
              <a:headEnd type="triangle" w="med" len="med"/>
              <a:tailEnd type="triangle" w="med" len="med"/>
            </a:ln>
            <a:effectLst/>
          </p:spPr>
          <p:txBody>
            <a:bodyPr wrap="square" lIns="45718" tIns="45718" rIns="45718" bIns="45718" numCol="1" anchor="t">
              <a:noAutofit/>
            </a:bodyPr>
            <a:lstStyle/>
            <a:p>
              <a:pPr/>
            </a:p>
          </p:txBody>
        </p:sp>
        <p:sp>
          <p:nvSpPr>
            <p:cNvPr id="5184" name="Shape 5036"/>
            <p:cNvSpPr txBox="1"/>
            <p:nvPr/>
          </p:nvSpPr>
          <p:spPr>
            <a:xfrm>
              <a:off x="2952753" y="1790704"/>
              <a:ext cx="1016305" cy="4089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800">
                  <a:solidFill>
                    <a:srgbClr val="FF0000"/>
                  </a:solidFill>
                  <a:latin typeface="Comic Sans MS"/>
                  <a:ea typeface="Comic Sans MS"/>
                  <a:cs typeface="Comic Sans MS"/>
                  <a:sym typeface="Comic Sans MS"/>
                </a:defRPr>
              </a:lvl1pPr>
            </a:lstStyle>
            <a:p>
              <a:pPr/>
              <a:r>
                <a:t>queueing</a:t>
              </a:r>
            </a:p>
          </p:txBody>
        </p:sp>
        <p:sp>
          <p:nvSpPr>
            <p:cNvPr id="5185" name="Shape 5037"/>
            <p:cNvSpPr/>
            <p:nvPr/>
          </p:nvSpPr>
          <p:spPr>
            <a:xfrm flipH="1" flipV="1">
              <a:off x="2706692" y="1339853"/>
              <a:ext cx="595319" cy="552456"/>
            </a:xfrm>
            <a:prstGeom prst="line">
              <a:avLst/>
            </a:prstGeom>
            <a:noFill/>
            <a:ln w="9525" cap="flat">
              <a:solidFill>
                <a:srgbClr val="000000"/>
              </a:solidFill>
              <a:prstDash val="solid"/>
              <a:round/>
            </a:ln>
            <a:effectLst/>
          </p:spPr>
          <p:txBody>
            <a:bodyPr wrap="square" lIns="45718" tIns="45718" rIns="45718" bIns="45718" numCol="1" anchor="t">
              <a:noAutofit/>
            </a:bodyPr>
            <a:lstStyle/>
            <a:p>
              <a:pPr/>
            </a:p>
          </p:txBody>
        </p:sp>
        <p:grpSp>
          <p:nvGrpSpPr>
            <p:cNvPr id="5194" name="Group 5046"/>
            <p:cNvGrpSpPr/>
            <p:nvPr/>
          </p:nvGrpSpPr>
          <p:grpSpPr>
            <a:xfrm>
              <a:off x="5149848" y="739767"/>
              <a:ext cx="498498" cy="119080"/>
              <a:chOff x="0" y="-1"/>
              <a:chExt cx="498497" cy="119079"/>
            </a:xfrm>
          </p:grpSpPr>
          <p:grpSp>
            <p:nvGrpSpPr>
              <p:cNvPr id="5189" name="Group 5041"/>
              <p:cNvGrpSpPr/>
              <p:nvPr/>
            </p:nvGrpSpPr>
            <p:grpSpPr>
              <a:xfrm>
                <a:off x="-1" y="1723"/>
                <a:ext cx="498497" cy="117355"/>
                <a:chOff x="0" y="0"/>
                <a:chExt cx="498496" cy="117354"/>
              </a:xfrm>
            </p:grpSpPr>
            <p:sp>
              <p:nvSpPr>
                <p:cNvPr id="5186" name="Shape 5038"/>
                <p:cNvSpPr/>
                <p:nvPr/>
              </p:nvSpPr>
              <p:spPr>
                <a:xfrm flipV="1">
                  <a:off x="0" y="-1"/>
                  <a:ext cx="178039" cy="2401"/>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187" name="Shape 5039"/>
                <p:cNvSpPr/>
                <p:nvPr/>
              </p:nvSpPr>
              <p:spPr>
                <a:xfrm>
                  <a:off x="341823" y="117348"/>
                  <a:ext cx="15667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188" name="Shape 5040"/>
                <p:cNvSpPr/>
                <p:nvPr/>
              </p:nvSpPr>
              <p:spPr>
                <a:xfrm>
                  <a:off x="163791" y="2394"/>
                  <a:ext cx="185159" cy="114959"/>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5193" name="Group 5045"/>
              <p:cNvGrpSpPr/>
              <p:nvPr/>
            </p:nvGrpSpPr>
            <p:grpSpPr>
              <a:xfrm>
                <a:off x="0" y="-2"/>
                <a:ext cx="498497" cy="117352"/>
                <a:chOff x="-1" y="0"/>
                <a:chExt cx="498495" cy="117351"/>
              </a:xfrm>
            </p:grpSpPr>
            <p:sp>
              <p:nvSpPr>
                <p:cNvPr id="5190" name="Shape 5042"/>
                <p:cNvSpPr/>
                <p:nvPr/>
              </p:nvSpPr>
              <p:spPr>
                <a:xfrm>
                  <a:off x="-2" y="114951"/>
                  <a:ext cx="178037" cy="2400"/>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191" name="Shape 5043"/>
                <p:cNvSpPr/>
                <p:nvPr/>
              </p:nvSpPr>
              <p:spPr>
                <a:xfrm>
                  <a:off x="341821" y="1270"/>
                  <a:ext cx="156674"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192" name="Shape 5044"/>
                <p:cNvSpPr/>
                <p:nvPr/>
              </p:nvSpPr>
              <p:spPr>
                <a:xfrm flipV="1">
                  <a:off x="163789" y="-1"/>
                  <a:ext cx="185159" cy="11495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sp>
        <p:nvSpPr>
          <p:cNvPr id="5196" name="Shape 5048"/>
          <p:cNvSpPr txBox="1"/>
          <p:nvPr/>
        </p:nvSpPr>
        <p:spPr>
          <a:xfrm>
            <a:off x="4476750" y="3790948"/>
            <a:ext cx="3800475" cy="726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400"/>
              </a:spcBef>
              <a:defRPr sz="1800">
                <a:solidFill>
                  <a:srgbClr val="FF0000"/>
                </a:solidFill>
                <a:latin typeface="Comic Sans MS"/>
                <a:ea typeface="Comic Sans MS"/>
                <a:cs typeface="Comic Sans MS"/>
                <a:sym typeface="Comic Sans MS"/>
              </a:defRPr>
            </a:pPr>
            <a:r>
              <a:t>Note: </a:t>
            </a:r>
            <a:r>
              <a:rPr>
                <a:solidFill>
                  <a:srgbClr val="000000"/>
                </a:solidFill>
              </a:rPr>
              <a:t>s and R are very different quantities!</a:t>
            </a:r>
          </a:p>
        </p:txBody>
      </p:sp>
      <p:sp>
        <p:nvSpPr>
          <p:cNvPr id="5197" name="Shape 5049"/>
          <p:cNvSpPr/>
          <p:nvPr/>
        </p:nvSpPr>
        <p:spPr>
          <a:xfrm>
            <a:off x="4476750" y="3800475"/>
            <a:ext cx="3676650" cy="876300"/>
          </a:xfrm>
          <a:prstGeom prst="rect">
            <a:avLst/>
          </a:prstGeom>
          <a:ln w="19050">
            <a:solidFill>
              <a:schemeClr val="accent2"/>
            </a:solidFill>
          </a:ln>
        </p:spPr>
        <p:txBody>
          <a:bodyPr lIns="45718" tIns="45718" rIns="45718" bIns="45718" anchor="ctr"/>
          <a:lstStyle/>
          <a:p>
            <a:pPr>
              <a:defRPr sz="1800">
                <a:latin typeface="Gill Sans MT"/>
                <a:ea typeface="Gill Sans MT"/>
                <a:cs typeface="Gill Sans MT"/>
                <a:sym typeface="Gill Sans MT"/>
              </a:defRPr>
            </a:pP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99" name="Shape 5051"/>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200" name="Shape 5052"/>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201" name="Shape 5053"/>
          <p:cNvSpPr txBox="1"/>
          <p:nvPr>
            <p:ph type="title" idx="4294967295"/>
          </p:nvPr>
        </p:nvSpPr>
        <p:spPr>
          <a:xfrm>
            <a:off x="533400" y="228598"/>
            <a:ext cx="7772400" cy="1143004"/>
          </a:xfrm>
          <a:prstGeom prst="rect">
            <a:avLst/>
          </a:prstGeom>
        </p:spPr>
        <p:txBody>
          <a:bodyPr/>
          <a:lstStyle/>
          <a:p>
            <a:pPr/>
            <a:r>
              <a:t>Nodal delay</a:t>
            </a:r>
          </a:p>
        </p:txBody>
      </p:sp>
      <p:sp>
        <p:nvSpPr>
          <p:cNvPr id="5202" name="Shape 5054"/>
          <p:cNvSpPr txBox="1"/>
          <p:nvPr>
            <p:ph type="body" idx="4294967295"/>
          </p:nvPr>
        </p:nvSpPr>
        <p:spPr>
          <a:xfrm>
            <a:off x="533400" y="2547934"/>
            <a:ext cx="7772400" cy="3700468"/>
          </a:xfrm>
          <a:prstGeom prst="rect">
            <a:avLst/>
          </a:prstGeom>
        </p:spPr>
        <p:txBody>
          <a:bodyPr/>
          <a:lstStyle/>
          <a:p>
            <a:pPr>
              <a:spcBef>
                <a:spcPts val="500"/>
              </a:spcBef>
              <a:buChar char="❖"/>
              <a:defRPr sz="2400"/>
            </a:pPr>
            <a:r>
              <a:t>d</a:t>
            </a:r>
            <a:r>
              <a:rPr baseline="-25000"/>
              <a:t>proc</a:t>
            </a:r>
            <a:r>
              <a:t> = processing delay</a:t>
            </a:r>
          </a:p>
          <a:p>
            <a:pPr lvl="1" marL="742950" indent="-285750">
              <a:lnSpc>
                <a:spcPct val="100000"/>
              </a:lnSpc>
              <a:spcBef>
                <a:spcPts val="0"/>
              </a:spcBef>
              <a:defRPr sz="2000"/>
            </a:pPr>
            <a:r>
              <a:t>typically a few microsecs or less</a:t>
            </a:r>
          </a:p>
          <a:p>
            <a:pPr>
              <a:spcBef>
                <a:spcPts val="500"/>
              </a:spcBef>
              <a:buChar char="❖"/>
              <a:defRPr sz="2400"/>
            </a:pPr>
            <a:r>
              <a:t>d</a:t>
            </a:r>
            <a:r>
              <a:rPr baseline="-25000"/>
              <a:t>queue</a:t>
            </a:r>
            <a:r>
              <a:t> = queuing delay</a:t>
            </a:r>
          </a:p>
          <a:p>
            <a:pPr lvl="1" marL="742950" indent="-285750">
              <a:lnSpc>
                <a:spcPct val="100000"/>
              </a:lnSpc>
              <a:spcBef>
                <a:spcPts val="0"/>
              </a:spcBef>
              <a:defRPr sz="2000"/>
            </a:pPr>
            <a:r>
              <a:t>depends on congestion</a:t>
            </a:r>
          </a:p>
          <a:p>
            <a:pPr>
              <a:spcBef>
                <a:spcPts val="500"/>
              </a:spcBef>
              <a:buChar char="❖"/>
              <a:defRPr sz="2400"/>
            </a:pPr>
            <a:r>
              <a:t>d</a:t>
            </a:r>
            <a:r>
              <a:rPr baseline="-25000"/>
              <a:t>trans</a:t>
            </a:r>
            <a:r>
              <a:t> = transmission delay</a:t>
            </a:r>
          </a:p>
          <a:p>
            <a:pPr lvl="1" marL="742950" indent="-285750">
              <a:lnSpc>
                <a:spcPct val="100000"/>
              </a:lnSpc>
              <a:spcBef>
                <a:spcPts val="0"/>
              </a:spcBef>
              <a:defRPr sz="2000"/>
            </a:pPr>
            <a:r>
              <a:t>= L/R, significant for low-speed links</a:t>
            </a:r>
          </a:p>
          <a:p>
            <a:pPr>
              <a:spcBef>
                <a:spcPts val="500"/>
              </a:spcBef>
              <a:buChar char="❖"/>
              <a:defRPr sz="2400"/>
            </a:pPr>
            <a:r>
              <a:t>d</a:t>
            </a:r>
            <a:r>
              <a:rPr baseline="-25000"/>
              <a:t>prop</a:t>
            </a:r>
            <a:r>
              <a:t> = propagation delay</a:t>
            </a:r>
          </a:p>
          <a:p>
            <a:pPr lvl="1" marL="742950" indent="-285750">
              <a:lnSpc>
                <a:spcPct val="100000"/>
              </a:lnSpc>
              <a:spcBef>
                <a:spcPts val="0"/>
              </a:spcBef>
              <a:defRPr sz="2000"/>
            </a:pPr>
            <a:r>
              <a:t>a few microsecs to hundreds of msecs</a:t>
            </a:r>
          </a:p>
        </p:txBody>
      </p:sp>
      <p:pic>
        <p:nvPicPr>
          <p:cNvPr id="5203" name="image50.png" descr="image50.png"/>
          <p:cNvPicPr>
            <a:picLocks noChangeAspect="1"/>
          </p:cNvPicPr>
          <p:nvPr/>
        </p:nvPicPr>
        <p:blipFill>
          <a:blip r:embed="rId2">
            <a:extLst/>
          </a:blip>
          <a:stretch>
            <a:fillRect/>
          </a:stretch>
        </p:blipFill>
        <p:spPr>
          <a:xfrm>
            <a:off x="1887534" y="1371600"/>
            <a:ext cx="5314957" cy="635000"/>
          </a:xfrm>
          <a:prstGeom prst="rect">
            <a:avLst/>
          </a:prstGeom>
          <a:ln w="19050">
            <a:solidFill>
              <a:srgbClr val="FF0000"/>
            </a:solidFill>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5" name="Shape 5057"/>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206" name="Shape 5058"/>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pic>
        <p:nvPicPr>
          <p:cNvPr id="5207" name="image1.jpeg" descr="image1.jpeg"/>
          <p:cNvPicPr>
            <a:picLocks noChangeAspect="1"/>
          </p:cNvPicPr>
          <p:nvPr/>
        </p:nvPicPr>
        <p:blipFill>
          <a:blip r:embed="rId2">
            <a:extLst/>
          </a:blip>
          <a:stretch>
            <a:fillRect/>
          </a:stretch>
        </p:blipFill>
        <p:spPr>
          <a:xfrm>
            <a:off x="3981450" y="1290637"/>
            <a:ext cx="5162550" cy="3170242"/>
          </a:xfrm>
          <a:prstGeom prst="rect">
            <a:avLst/>
          </a:prstGeom>
          <a:ln w="12700">
            <a:miter lim="400000"/>
          </a:ln>
        </p:spPr>
      </p:pic>
      <p:sp>
        <p:nvSpPr>
          <p:cNvPr id="5208" name="Shape 5060"/>
          <p:cNvSpPr txBox="1"/>
          <p:nvPr>
            <p:ph type="title" idx="4294967295"/>
          </p:nvPr>
        </p:nvSpPr>
        <p:spPr>
          <a:xfrm>
            <a:off x="476250" y="266698"/>
            <a:ext cx="7772400" cy="1143004"/>
          </a:xfrm>
          <a:prstGeom prst="rect">
            <a:avLst/>
          </a:prstGeom>
        </p:spPr>
        <p:txBody>
          <a:bodyPr/>
          <a:lstStyle>
            <a:lvl1pPr>
              <a:defRPr sz="3600"/>
            </a:lvl1pPr>
          </a:lstStyle>
          <a:p>
            <a:pPr/>
            <a:r>
              <a:t>Queueing delay (revisited)</a:t>
            </a:r>
          </a:p>
        </p:txBody>
      </p:sp>
      <p:sp>
        <p:nvSpPr>
          <p:cNvPr id="5209" name="Shape 5061"/>
          <p:cNvSpPr txBox="1"/>
          <p:nvPr>
            <p:ph type="body" sz="quarter" idx="4294967295"/>
          </p:nvPr>
        </p:nvSpPr>
        <p:spPr>
          <a:xfrm>
            <a:off x="571500" y="1638300"/>
            <a:ext cx="3810000" cy="1781175"/>
          </a:xfrm>
          <a:prstGeom prst="rect">
            <a:avLst/>
          </a:prstGeom>
        </p:spPr>
        <p:txBody>
          <a:bodyPr/>
          <a:lstStyle/>
          <a:p>
            <a:pPr>
              <a:spcBef>
                <a:spcPts val="500"/>
              </a:spcBef>
              <a:buChar char="❖"/>
              <a:defRPr sz="2400"/>
            </a:pPr>
            <a:r>
              <a:t>R=link bandwidth (bps)</a:t>
            </a:r>
          </a:p>
          <a:p>
            <a:pPr>
              <a:spcBef>
                <a:spcPts val="500"/>
              </a:spcBef>
              <a:buChar char="❖"/>
              <a:defRPr sz="2400"/>
            </a:pPr>
            <a:r>
              <a:t>L=packet length (bits)</a:t>
            </a:r>
          </a:p>
          <a:p>
            <a:pPr>
              <a:spcBef>
                <a:spcPts val="500"/>
              </a:spcBef>
              <a:buChar char="❖"/>
              <a:defRPr sz="2400"/>
            </a:pPr>
            <a:r>
              <a:t>a=average packet arrival rate</a:t>
            </a:r>
          </a:p>
        </p:txBody>
      </p:sp>
      <p:sp>
        <p:nvSpPr>
          <p:cNvPr id="5210" name="Shape 5062"/>
          <p:cNvSpPr txBox="1"/>
          <p:nvPr/>
        </p:nvSpPr>
        <p:spPr>
          <a:xfrm>
            <a:off x="714375" y="3552823"/>
            <a:ext cx="3810000" cy="408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spcBef>
                <a:spcPts val="400"/>
              </a:spcBef>
              <a:defRPr sz="1800">
                <a:solidFill>
                  <a:srgbClr val="FF0000"/>
                </a:solidFill>
                <a:latin typeface="Comic Sans MS"/>
                <a:ea typeface="Comic Sans MS"/>
                <a:cs typeface="Comic Sans MS"/>
                <a:sym typeface="Comic Sans MS"/>
              </a:defRPr>
            </a:lvl1pPr>
          </a:lstStyle>
          <a:p>
            <a:pPr/>
            <a:r>
              <a:t>traffic intensity = La/R</a:t>
            </a:r>
          </a:p>
        </p:txBody>
      </p:sp>
      <p:sp>
        <p:nvSpPr>
          <p:cNvPr id="5211" name="Shape 5063"/>
          <p:cNvSpPr txBox="1"/>
          <p:nvPr/>
        </p:nvSpPr>
        <p:spPr>
          <a:xfrm>
            <a:off x="571500" y="4448173"/>
            <a:ext cx="6972300" cy="1463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400"/>
              </a:spcBef>
              <a:buClr>
                <a:schemeClr val="accent2"/>
              </a:buClr>
              <a:buSzPct val="85000"/>
              <a:buChar char="❑"/>
              <a:defRPr sz="1800">
                <a:latin typeface="Comic Sans MS"/>
                <a:ea typeface="Comic Sans MS"/>
                <a:cs typeface="Comic Sans MS"/>
                <a:sym typeface="Comic Sans MS"/>
              </a:defRPr>
            </a:pPr>
            <a:r>
              <a:t>La/R ~ 0: average queueing delay small</a:t>
            </a:r>
          </a:p>
          <a:p>
            <a:pPr marL="342900" indent="-342900">
              <a:spcBef>
                <a:spcPts val="400"/>
              </a:spcBef>
              <a:buClr>
                <a:schemeClr val="accent2"/>
              </a:buClr>
              <a:buSzPct val="85000"/>
              <a:buChar char="❑"/>
              <a:defRPr sz="1800">
                <a:latin typeface="Comic Sans MS"/>
                <a:ea typeface="Comic Sans MS"/>
                <a:cs typeface="Comic Sans MS"/>
                <a:sym typeface="Comic Sans MS"/>
              </a:defRPr>
            </a:pPr>
            <a:r>
              <a:t>La/R -&gt; 1: delays become large</a:t>
            </a:r>
          </a:p>
          <a:p>
            <a:pPr marL="342900" indent="-342900">
              <a:spcBef>
                <a:spcPts val="400"/>
              </a:spcBef>
              <a:buClr>
                <a:schemeClr val="accent2"/>
              </a:buClr>
              <a:buSzPct val="85000"/>
              <a:buChar char="❑"/>
              <a:defRPr sz="1800">
                <a:latin typeface="Comic Sans MS"/>
                <a:ea typeface="Comic Sans MS"/>
                <a:cs typeface="Comic Sans MS"/>
                <a:sym typeface="Comic Sans MS"/>
              </a:defRPr>
            </a:pPr>
            <a:r>
              <a:t>La/R &gt; 1: more “work” arriving than can be serviced, average delay infinite!</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3" name="Shape 5065"/>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214" name="Shape 5066"/>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215" name="Shape 5067"/>
          <p:cNvSpPr txBox="1"/>
          <p:nvPr>
            <p:ph type="title" idx="4294967295"/>
          </p:nvPr>
        </p:nvSpPr>
        <p:spPr>
          <a:xfrm>
            <a:off x="533399" y="228598"/>
            <a:ext cx="8193090" cy="1143004"/>
          </a:xfrm>
          <a:prstGeom prst="rect">
            <a:avLst/>
          </a:prstGeom>
        </p:spPr>
        <p:txBody>
          <a:bodyPr/>
          <a:lstStyle>
            <a:lvl1pPr>
              <a:defRPr sz="3600"/>
            </a:lvl1pPr>
          </a:lstStyle>
          <a:p>
            <a:pPr/>
            <a:r>
              <a:t>Transmission delay</a:t>
            </a:r>
          </a:p>
        </p:txBody>
      </p:sp>
      <p:sp>
        <p:nvSpPr>
          <p:cNvPr id="5216" name="Shape 5068"/>
          <p:cNvSpPr txBox="1"/>
          <p:nvPr>
            <p:ph type="body" sz="half" idx="4294967295"/>
          </p:nvPr>
        </p:nvSpPr>
        <p:spPr>
          <a:xfrm>
            <a:off x="441325" y="2317750"/>
            <a:ext cx="3902075" cy="3930650"/>
          </a:xfrm>
          <a:prstGeom prst="rect">
            <a:avLst/>
          </a:prstGeom>
        </p:spPr>
        <p:txBody>
          <a:bodyPr/>
          <a:lstStyle/>
          <a:p>
            <a:pPr marL="332613" indent="-332613" defTabSz="886966">
              <a:lnSpc>
                <a:spcPct val="90000"/>
              </a:lnSpc>
              <a:spcBef>
                <a:spcPts val="400"/>
              </a:spcBef>
              <a:buChar char="❖"/>
              <a:defRPr sz="1900"/>
            </a:pPr>
            <a:r>
              <a:t>Packet switching</a:t>
            </a:r>
          </a:p>
          <a:p>
            <a:pPr lvl="1" marL="720661" indent="-277177" defTabSz="886966">
              <a:lnSpc>
                <a:spcPct val="90000"/>
              </a:lnSpc>
              <a:spcBef>
                <a:spcPts val="0"/>
              </a:spcBef>
              <a:defRPr sz="1700"/>
            </a:pPr>
            <a:r>
              <a:t>Store-and-forward</a:t>
            </a:r>
          </a:p>
          <a:p>
            <a:pPr lvl="1" marL="720661" indent="-277177" defTabSz="886966">
              <a:lnSpc>
                <a:spcPct val="90000"/>
              </a:lnSpc>
              <a:spcBef>
                <a:spcPts val="0"/>
              </a:spcBef>
              <a:defRPr sz="1700"/>
            </a:pPr>
            <a:r>
              <a:t>Packet completely received before being transmitted to next node</a:t>
            </a:r>
          </a:p>
          <a:p>
            <a:pPr marL="332613" indent="-332613" defTabSz="886966">
              <a:lnSpc>
                <a:spcPct val="90000"/>
              </a:lnSpc>
              <a:spcBef>
                <a:spcPts val="400"/>
              </a:spcBef>
              <a:buChar char="❖"/>
              <a:defRPr sz="1900"/>
            </a:pPr>
            <a:r>
              <a:t>Takes L/R seconds to transmit (push out) packet of L bits on to link or R bps</a:t>
            </a:r>
          </a:p>
          <a:p>
            <a:pPr marL="332613" indent="-332613" defTabSz="886966">
              <a:lnSpc>
                <a:spcPct val="90000"/>
              </a:lnSpc>
              <a:spcBef>
                <a:spcPts val="400"/>
              </a:spcBef>
              <a:buChar char="❖"/>
              <a:defRPr sz="1900"/>
            </a:pPr>
            <a:r>
              <a:t>Entire packet must  arrive at router before it can be transmitted on next link: </a:t>
            </a:r>
            <a:r>
              <a:rPr i="1">
                <a:solidFill>
                  <a:srgbClr val="FF0000"/>
                </a:solidFill>
              </a:rPr>
              <a:t>store and forward</a:t>
            </a:r>
          </a:p>
          <a:p>
            <a:pPr marL="332613" indent="-332613" defTabSz="886966">
              <a:lnSpc>
                <a:spcPct val="90000"/>
              </a:lnSpc>
              <a:spcBef>
                <a:spcPts val="400"/>
              </a:spcBef>
              <a:buChar char="❖"/>
              <a:defRPr sz="1900"/>
            </a:pPr>
            <a:r>
              <a:t>delay = 3L/R (assuming zero propagation delay)</a:t>
            </a:r>
          </a:p>
        </p:txBody>
      </p:sp>
      <p:sp>
        <p:nvSpPr>
          <p:cNvPr id="5217" name="Shape 5069"/>
          <p:cNvSpPr txBox="1"/>
          <p:nvPr/>
        </p:nvSpPr>
        <p:spPr>
          <a:xfrm>
            <a:off x="4495800" y="2317748"/>
            <a:ext cx="3810000" cy="159765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a:lnSpc>
                <a:spcPct val="90000"/>
              </a:lnSpc>
              <a:spcBef>
                <a:spcPts val="500"/>
              </a:spcBef>
              <a:defRPr u="sng">
                <a:solidFill>
                  <a:srgbClr val="FF0000"/>
                </a:solidFill>
                <a:latin typeface="Gill Sans MT"/>
                <a:ea typeface="Gill Sans MT"/>
                <a:cs typeface="Gill Sans MT"/>
                <a:sym typeface="Gill Sans MT"/>
              </a:defRPr>
            </a:pPr>
            <a:r>
              <a:t>Example:</a:t>
            </a:r>
          </a:p>
          <a:p>
            <a:pPr marL="342900" indent="-342900">
              <a:lnSpc>
                <a:spcPct val="90000"/>
              </a:lnSpc>
              <a:spcBef>
                <a:spcPts val="500"/>
              </a:spcBef>
              <a:buClr>
                <a:srgbClr val="000099"/>
              </a:buClr>
              <a:buSzPct val="65000"/>
              <a:buChar char="❖"/>
              <a:defRPr>
                <a:latin typeface="Gill Sans MT"/>
                <a:ea typeface="Gill Sans MT"/>
                <a:cs typeface="Gill Sans MT"/>
                <a:sym typeface="Gill Sans MT"/>
              </a:defRPr>
            </a:pPr>
            <a:r>
              <a:t>L = 7.5 Mbits</a:t>
            </a:r>
          </a:p>
          <a:p>
            <a:pPr marL="342900" indent="-342900">
              <a:lnSpc>
                <a:spcPct val="90000"/>
              </a:lnSpc>
              <a:spcBef>
                <a:spcPts val="500"/>
              </a:spcBef>
              <a:buClr>
                <a:srgbClr val="000099"/>
              </a:buClr>
              <a:buSzPct val="65000"/>
              <a:buChar char="❖"/>
              <a:defRPr>
                <a:latin typeface="Gill Sans MT"/>
                <a:ea typeface="Gill Sans MT"/>
                <a:cs typeface="Gill Sans MT"/>
                <a:sym typeface="Gill Sans MT"/>
              </a:defRPr>
            </a:pPr>
            <a:r>
              <a:t>R = 1.5 Mbps</a:t>
            </a:r>
          </a:p>
          <a:p>
            <a:pPr marL="342900" indent="-342900">
              <a:lnSpc>
                <a:spcPct val="90000"/>
              </a:lnSpc>
              <a:spcBef>
                <a:spcPts val="500"/>
              </a:spcBef>
              <a:buClr>
                <a:srgbClr val="000099"/>
              </a:buClr>
              <a:buSzPct val="65000"/>
              <a:buChar char="❖"/>
              <a:defRPr>
                <a:latin typeface="Gill Sans MT"/>
                <a:ea typeface="Gill Sans MT"/>
                <a:cs typeface="Gill Sans MT"/>
                <a:sym typeface="Gill Sans MT"/>
              </a:defRPr>
            </a:pPr>
            <a:r>
              <a:t>delay = 15 sec</a:t>
            </a:r>
          </a:p>
        </p:txBody>
      </p:sp>
      <p:sp>
        <p:nvSpPr>
          <p:cNvPr id="5218" name="Shape 5070"/>
          <p:cNvSpPr/>
          <p:nvPr/>
        </p:nvSpPr>
        <p:spPr>
          <a:xfrm>
            <a:off x="2643183" y="1744658"/>
            <a:ext cx="3095632" cy="7944"/>
          </a:xfrm>
          <a:prstGeom prst="line">
            <a:avLst/>
          </a:prstGeom>
          <a:ln w="19050">
            <a:solidFill>
              <a:srgbClr val="000000"/>
            </a:solidFill>
          </a:ln>
        </p:spPr>
        <p:txBody>
          <a:bodyPr lIns="45718" tIns="45718" rIns="45718" bIns="45718"/>
          <a:lstStyle/>
          <a:p>
            <a:pPr/>
          </a:p>
        </p:txBody>
      </p:sp>
      <p:pic>
        <p:nvPicPr>
          <p:cNvPr id="5219" name="image45.png" descr="image45.png"/>
          <p:cNvPicPr>
            <a:picLocks noChangeAspect="1"/>
          </p:cNvPicPr>
          <p:nvPr/>
        </p:nvPicPr>
        <p:blipFill>
          <a:blip r:embed="rId2">
            <a:extLst/>
          </a:blip>
          <a:stretch>
            <a:fillRect/>
          </a:stretch>
        </p:blipFill>
        <p:spPr>
          <a:xfrm>
            <a:off x="2044700" y="1382712"/>
            <a:ext cx="646113" cy="533406"/>
          </a:xfrm>
          <a:prstGeom prst="rect">
            <a:avLst/>
          </a:prstGeom>
          <a:ln w="12700">
            <a:miter lim="400000"/>
          </a:ln>
        </p:spPr>
      </p:pic>
      <p:pic>
        <p:nvPicPr>
          <p:cNvPr id="5220" name="image45.png" descr="image45.png"/>
          <p:cNvPicPr>
            <a:picLocks noChangeAspect="1"/>
          </p:cNvPicPr>
          <p:nvPr/>
        </p:nvPicPr>
        <p:blipFill>
          <a:blip r:embed="rId2">
            <a:extLst/>
          </a:blip>
          <a:stretch>
            <a:fillRect/>
          </a:stretch>
        </p:blipFill>
        <p:spPr>
          <a:xfrm>
            <a:off x="5662612" y="1425575"/>
            <a:ext cx="646118" cy="533400"/>
          </a:xfrm>
          <a:prstGeom prst="rect">
            <a:avLst/>
          </a:prstGeom>
          <a:ln w="12700">
            <a:miter lim="400000"/>
          </a:ln>
        </p:spPr>
      </p:pic>
      <p:grpSp>
        <p:nvGrpSpPr>
          <p:cNvPr id="5234" name="Group 5086"/>
          <p:cNvGrpSpPr/>
          <p:nvPr/>
        </p:nvGrpSpPr>
        <p:grpSpPr>
          <a:xfrm>
            <a:off x="3406770" y="1576380"/>
            <a:ext cx="568337" cy="284177"/>
            <a:chOff x="0" y="0"/>
            <a:chExt cx="568335" cy="284175"/>
          </a:xfrm>
        </p:grpSpPr>
        <p:sp>
          <p:nvSpPr>
            <p:cNvPr id="5221" name="Shape 5073"/>
            <p:cNvSpPr/>
            <p:nvPr/>
          </p:nvSpPr>
          <p:spPr>
            <a:xfrm>
              <a:off x="4761" y="127002"/>
              <a:ext cx="563574" cy="157173"/>
            </a:xfrm>
            <a:prstGeom prst="ellipse">
              <a:avLst/>
            </a:prstGeom>
            <a:solidFill>
              <a:srgbClr val="FFFF00"/>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222" name="Shape 5074"/>
            <p:cNvSpPr/>
            <p:nvPr/>
          </p:nvSpPr>
          <p:spPr>
            <a:xfrm flipH="1">
              <a:off x="4759" y="114302"/>
              <a:ext cx="6" cy="96843"/>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223" name="Shape 5075"/>
            <p:cNvSpPr/>
            <p:nvPr/>
          </p:nvSpPr>
          <p:spPr>
            <a:xfrm>
              <a:off x="568327" y="114302"/>
              <a:ext cx="6" cy="96843"/>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224" name="Shape 5076"/>
            <p:cNvSpPr/>
            <p:nvPr/>
          </p:nvSpPr>
          <p:spPr>
            <a:xfrm>
              <a:off x="4760" y="114302"/>
              <a:ext cx="558810" cy="95255"/>
            </a:xfrm>
            <a:prstGeom prst="rect">
              <a:avLst/>
            </a:prstGeom>
            <a:solidFill>
              <a:srgbClr val="FFFF00"/>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5225" name="Shape 5077"/>
            <p:cNvSpPr/>
            <p:nvPr/>
          </p:nvSpPr>
          <p:spPr>
            <a:xfrm>
              <a:off x="-1" y="-1"/>
              <a:ext cx="563574" cy="184159"/>
            </a:xfrm>
            <a:prstGeom prst="ellipse">
              <a:avLst/>
            </a:prstGeom>
            <a:solidFill>
              <a:srgbClr val="FFFF00"/>
            </a:solidFill>
            <a:ln w="12700" cap="flat">
              <a:solidFill>
                <a:srgbClr val="000000"/>
              </a:solidFill>
              <a:prstDash val="solid"/>
              <a:round/>
            </a:ln>
            <a:effectLst/>
          </p:spPr>
          <p:txBody>
            <a:bodyPr wrap="square" lIns="45718" tIns="45718" rIns="45718" bIns="45718" numCol="1" anchor="ctr">
              <a:noAutofit/>
            </a:bodyPr>
            <a:lstStyle/>
            <a:p>
              <a:pPr algn="ctr">
                <a:defRPr sz="1800">
                  <a:solidFill>
                    <a:srgbClr val="FFFF00"/>
                  </a:solidFill>
                  <a:latin typeface="Gill Sans MT"/>
                  <a:ea typeface="Gill Sans MT"/>
                  <a:cs typeface="Gill Sans MT"/>
                  <a:sym typeface="Gill Sans MT"/>
                </a:defRPr>
              </a:pPr>
            </a:p>
          </p:txBody>
        </p:sp>
        <p:grpSp>
          <p:nvGrpSpPr>
            <p:cNvPr id="5229" name="Group 5081"/>
            <p:cNvGrpSpPr/>
            <p:nvPr/>
          </p:nvGrpSpPr>
          <p:grpSpPr>
            <a:xfrm>
              <a:off x="136518" y="41277"/>
              <a:ext cx="279414" cy="106374"/>
              <a:chOff x="-1" y="0"/>
              <a:chExt cx="279413" cy="106373"/>
            </a:xfrm>
          </p:grpSpPr>
          <p:sp>
            <p:nvSpPr>
              <p:cNvPr id="5226" name="Shape 5078"/>
              <p:cNvSpPr/>
              <p:nvPr/>
            </p:nvSpPr>
            <p:spPr>
              <a:xfrm flipV="1">
                <a:off x="-2" y="0"/>
                <a:ext cx="99792" cy="217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227" name="Shape 5079"/>
              <p:cNvSpPr/>
              <p:nvPr/>
            </p:nvSpPr>
            <p:spPr>
              <a:xfrm>
                <a:off x="191595" y="106368"/>
                <a:ext cx="87818"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228" name="Shape 5080"/>
              <p:cNvSpPr/>
              <p:nvPr/>
            </p:nvSpPr>
            <p:spPr>
              <a:xfrm>
                <a:off x="91804" y="2170"/>
                <a:ext cx="103784" cy="10420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5233" name="Group 5085"/>
            <p:cNvGrpSpPr/>
            <p:nvPr/>
          </p:nvGrpSpPr>
          <p:grpSpPr>
            <a:xfrm>
              <a:off x="136518" y="39689"/>
              <a:ext cx="279414" cy="106374"/>
              <a:chOff x="-1" y="0"/>
              <a:chExt cx="279413" cy="106373"/>
            </a:xfrm>
          </p:grpSpPr>
          <p:sp>
            <p:nvSpPr>
              <p:cNvPr id="5230" name="Shape 5082"/>
              <p:cNvSpPr/>
              <p:nvPr/>
            </p:nvSpPr>
            <p:spPr>
              <a:xfrm>
                <a:off x="-2" y="104197"/>
                <a:ext cx="99792" cy="217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231" name="Shape 5083"/>
              <p:cNvSpPr/>
              <p:nvPr/>
            </p:nvSpPr>
            <p:spPr>
              <a:xfrm>
                <a:off x="191595" y="1269"/>
                <a:ext cx="87818"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232" name="Shape 5084"/>
              <p:cNvSpPr/>
              <p:nvPr/>
            </p:nvSpPr>
            <p:spPr>
              <a:xfrm flipV="1">
                <a:off x="91804" y="0"/>
                <a:ext cx="103784" cy="1042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nvGrpSpPr>
          <p:cNvPr id="5248" name="Group 5100"/>
          <p:cNvGrpSpPr/>
          <p:nvPr/>
        </p:nvGrpSpPr>
        <p:grpSpPr>
          <a:xfrm>
            <a:off x="4532312" y="1574792"/>
            <a:ext cx="568337" cy="284176"/>
            <a:chOff x="0" y="0"/>
            <a:chExt cx="568335" cy="284175"/>
          </a:xfrm>
        </p:grpSpPr>
        <p:sp>
          <p:nvSpPr>
            <p:cNvPr id="5235" name="Shape 5087"/>
            <p:cNvSpPr/>
            <p:nvPr/>
          </p:nvSpPr>
          <p:spPr>
            <a:xfrm>
              <a:off x="4762" y="127002"/>
              <a:ext cx="563574" cy="157173"/>
            </a:xfrm>
            <a:prstGeom prst="ellipse">
              <a:avLst/>
            </a:prstGeom>
            <a:solidFill>
              <a:srgbClr val="FFFF00"/>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236" name="Shape 5088"/>
            <p:cNvSpPr/>
            <p:nvPr/>
          </p:nvSpPr>
          <p:spPr>
            <a:xfrm flipH="1">
              <a:off x="4761" y="114302"/>
              <a:ext cx="6" cy="96843"/>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237" name="Shape 5089"/>
            <p:cNvSpPr/>
            <p:nvPr/>
          </p:nvSpPr>
          <p:spPr>
            <a:xfrm>
              <a:off x="568331" y="114302"/>
              <a:ext cx="5" cy="96843"/>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238" name="Shape 5090"/>
            <p:cNvSpPr/>
            <p:nvPr/>
          </p:nvSpPr>
          <p:spPr>
            <a:xfrm>
              <a:off x="4762" y="114302"/>
              <a:ext cx="558811" cy="95255"/>
            </a:xfrm>
            <a:prstGeom prst="rect">
              <a:avLst/>
            </a:prstGeom>
            <a:solidFill>
              <a:srgbClr val="FFFF00"/>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5239" name="Shape 5091"/>
            <p:cNvSpPr/>
            <p:nvPr/>
          </p:nvSpPr>
          <p:spPr>
            <a:xfrm>
              <a:off x="0" y="-1"/>
              <a:ext cx="563574" cy="184165"/>
            </a:xfrm>
            <a:prstGeom prst="ellipse">
              <a:avLst/>
            </a:prstGeom>
            <a:solidFill>
              <a:srgbClr val="FFFF00"/>
            </a:solidFill>
            <a:ln w="12700" cap="flat">
              <a:solidFill>
                <a:srgbClr val="000000"/>
              </a:solidFill>
              <a:prstDash val="solid"/>
              <a:round/>
            </a:ln>
            <a:effectLst/>
          </p:spPr>
          <p:txBody>
            <a:bodyPr wrap="square" lIns="45718" tIns="45718" rIns="45718" bIns="45718" numCol="1" anchor="ctr">
              <a:noAutofit/>
            </a:bodyPr>
            <a:lstStyle/>
            <a:p>
              <a:pPr algn="ctr">
                <a:defRPr sz="1800">
                  <a:solidFill>
                    <a:srgbClr val="FFFF00"/>
                  </a:solidFill>
                  <a:latin typeface="Gill Sans MT"/>
                  <a:ea typeface="Gill Sans MT"/>
                  <a:cs typeface="Gill Sans MT"/>
                  <a:sym typeface="Gill Sans MT"/>
                </a:defRPr>
              </a:pPr>
            </a:p>
          </p:txBody>
        </p:sp>
        <p:grpSp>
          <p:nvGrpSpPr>
            <p:cNvPr id="5243" name="Group 5095"/>
            <p:cNvGrpSpPr/>
            <p:nvPr/>
          </p:nvGrpSpPr>
          <p:grpSpPr>
            <a:xfrm>
              <a:off x="136519" y="41277"/>
              <a:ext cx="279414" cy="106376"/>
              <a:chOff x="0" y="0"/>
              <a:chExt cx="279413" cy="106374"/>
            </a:xfrm>
          </p:grpSpPr>
          <p:sp>
            <p:nvSpPr>
              <p:cNvPr id="5240" name="Shape 5092"/>
              <p:cNvSpPr/>
              <p:nvPr/>
            </p:nvSpPr>
            <p:spPr>
              <a:xfrm flipV="1">
                <a:off x="-2" y="0"/>
                <a:ext cx="99794" cy="217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241" name="Shape 5093"/>
              <p:cNvSpPr/>
              <p:nvPr/>
            </p:nvSpPr>
            <p:spPr>
              <a:xfrm>
                <a:off x="191595" y="106369"/>
                <a:ext cx="87818"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242" name="Shape 5094"/>
              <p:cNvSpPr/>
              <p:nvPr/>
            </p:nvSpPr>
            <p:spPr>
              <a:xfrm>
                <a:off x="91804" y="2170"/>
                <a:ext cx="103784" cy="104205"/>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5247" name="Group 5099"/>
            <p:cNvGrpSpPr/>
            <p:nvPr/>
          </p:nvGrpSpPr>
          <p:grpSpPr>
            <a:xfrm>
              <a:off x="136519" y="39689"/>
              <a:ext cx="279414" cy="106375"/>
              <a:chOff x="-1" y="0"/>
              <a:chExt cx="279413" cy="106373"/>
            </a:xfrm>
          </p:grpSpPr>
          <p:sp>
            <p:nvSpPr>
              <p:cNvPr id="5244" name="Shape 5096"/>
              <p:cNvSpPr/>
              <p:nvPr/>
            </p:nvSpPr>
            <p:spPr>
              <a:xfrm>
                <a:off x="-2" y="104198"/>
                <a:ext cx="99794" cy="217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245" name="Shape 5097"/>
              <p:cNvSpPr/>
              <p:nvPr/>
            </p:nvSpPr>
            <p:spPr>
              <a:xfrm>
                <a:off x="191595" y="1269"/>
                <a:ext cx="87818"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246" name="Shape 5098"/>
              <p:cNvSpPr/>
              <p:nvPr/>
            </p:nvSpPr>
            <p:spPr>
              <a:xfrm flipV="1">
                <a:off x="91804" y="0"/>
                <a:ext cx="103784" cy="10420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sp>
        <p:nvSpPr>
          <p:cNvPr id="5249" name="Shape 5101"/>
          <p:cNvSpPr txBox="1"/>
          <p:nvPr/>
        </p:nvSpPr>
        <p:spPr>
          <a:xfrm>
            <a:off x="2849559" y="1719259"/>
            <a:ext cx="263755" cy="447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latin typeface="Comic Sans MS"/>
                <a:ea typeface="Comic Sans MS"/>
                <a:cs typeface="Comic Sans MS"/>
                <a:sym typeface="Comic Sans MS"/>
              </a:defRPr>
            </a:lvl1pPr>
          </a:lstStyle>
          <a:p>
            <a:pPr/>
            <a:r>
              <a:t>R</a:t>
            </a:r>
          </a:p>
        </p:txBody>
      </p:sp>
      <p:sp>
        <p:nvSpPr>
          <p:cNvPr id="5250" name="Shape 5102"/>
          <p:cNvSpPr txBox="1"/>
          <p:nvPr/>
        </p:nvSpPr>
        <p:spPr>
          <a:xfrm>
            <a:off x="4022723" y="1703384"/>
            <a:ext cx="263755" cy="447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latin typeface="Comic Sans MS"/>
                <a:ea typeface="Comic Sans MS"/>
                <a:cs typeface="Comic Sans MS"/>
                <a:sym typeface="Comic Sans MS"/>
              </a:defRPr>
            </a:lvl1pPr>
          </a:lstStyle>
          <a:p>
            <a:pPr/>
            <a:r>
              <a:t>R</a:t>
            </a:r>
          </a:p>
        </p:txBody>
      </p:sp>
      <p:sp>
        <p:nvSpPr>
          <p:cNvPr id="5251" name="Shape 5103"/>
          <p:cNvSpPr txBox="1"/>
          <p:nvPr/>
        </p:nvSpPr>
        <p:spPr>
          <a:xfrm>
            <a:off x="5202237" y="1709734"/>
            <a:ext cx="263755" cy="447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latin typeface="Comic Sans MS"/>
                <a:ea typeface="Comic Sans MS"/>
                <a:cs typeface="Comic Sans MS"/>
                <a:sym typeface="Comic Sans MS"/>
              </a:defRPr>
            </a:lvl1pPr>
          </a:lstStyle>
          <a:p>
            <a:pPr/>
            <a:r>
              <a:t>R</a:t>
            </a:r>
          </a:p>
        </p:txBody>
      </p:sp>
      <p:grpSp>
        <p:nvGrpSpPr>
          <p:cNvPr id="5254" name="Group 5106"/>
          <p:cNvGrpSpPr/>
          <p:nvPr/>
        </p:nvGrpSpPr>
        <p:grpSpPr>
          <a:xfrm>
            <a:off x="2476500" y="1318730"/>
            <a:ext cx="485775" cy="447037"/>
            <a:chOff x="0" y="0"/>
            <a:chExt cx="485775" cy="447035"/>
          </a:xfrm>
        </p:grpSpPr>
        <p:sp>
          <p:nvSpPr>
            <p:cNvPr id="5252" name="Shape 5104"/>
            <p:cNvSpPr/>
            <p:nvPr/>
          </p:nvSpPr>
          <p:spPr>
            <a:xfrm>
              <a:off x="0" y="76677"/>
              <a:ext cx="485775" cy="293695"/>
            </a:xfrm>
            <a:prstGeom prst="rect">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5253" name="Shape 5105"/>
            <p:cNvSpPr txBox="1"/>
            <p:nvPr/>
          </p:nvSpPr>
          <p:spPr>
            <a:xfrm>
              <a:off x="120864" y="-1"/>
              <a:ext cx="244035" cy="447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lvl1pPr algn="ctr">
                <a:defRPr sz="2000">
                  <a:latin typeface="Comic Sans MS"/>
                  <a:ea typeface="Comic Sans MS"/>
                  <a:cs typeface="Comic Sans MS"/>
                  <a:sym typeface="Comic Sans MS"/>
                </a:defRPr>
              </a:lvl1pPr>
            </a:lstStyle>
            <a:p>
              <a:pPr/>
              <a:r>
                <a:t>L</a:t>
              </a:r>
            </a:p>
          </p:txBody>
        </p:sp>
      </p:grpSp>
      <p:sp>
        <p:nvSpPr>
          <p:cNvPr id="5255" name="Shape 5107"/>
          <p:cNvSpPr/>
          <p:nvPr/>
        </p:nvSpPr>
        <p:spPr>
          <a:xfrm>
            <a:off x="4379912" y="5307012"/>
            <a:ext cx="152406" cy="9144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a:solidFill>
              <a:srgbClr val="000000"/>
            </a:solidFill>
          </a:ln>
        </p:spPr>
        <p:txBody>
          <a:bodyPr lIns="45718" tIns="45718" rIns="45718" bIns="45718" anchor="ctr"/>
          <a:lstStyle/>
          <a:p>
            <a:pPr>
              <a:defRPr sz="1800">
                <a:latin typeface="Gill Sans MT"/>
                <a:ea typeface="Gill Sans MT"/>
                <a:cs typeface="Gill Sans MT"/>
                <a:sym typeface="Gill Sans MT"/>
              </a:defRPr>
            </a:pPr>
          </a:p>
        </p:txBody>
      </p:sp>
      <p:sp>
        <p:nvSpPr>
          <p:cNvPr id="5256" name="Shape 5108"/>
          <p:cNvSpPr txBox="1"/>
          <p:nvPr/>
        </p:nvSpPr>
        <p:spPr>
          <a:xfrm>
            <a:off x="4537073" y="5529262"/>
            <a:ext cx="2905454" cy="447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latin typeface="Comic Sans MS"/>
                <a:ea typeface="Comic Sans MS"/>
                <a:cs typeface="Comic Sans MS"/>
                <a:sym typeface="Comic Sans MS"/>
              </a:defRPr>
            </a:lvl1pPr>
          </a:lstStyle>
          <a:p>
            <a:pPr/>
            <a:r>
              <a:t>more on delay shortly …</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8" name="Shape 5110"/>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259" name="Shape 5111"/>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260" name="Shape 5112"/>
          <p:cNvSpPr txBox="1"/>
          <p:nvPr>
            <p:ph type="title" idx="4294967295"/>
          </p:nvPr>
        </p:nvSpPr>
        <p:spPr>
          <a:xfrm>
            <a:off x="533400" y="228598"/>
            <a:ext cx="7772400" cy="1143004"/>
          </a:xfrm>
          <a:prstGeom prst="rect">
            <a:avLst/>
          </a:prstGeom>
        </p:spPr>
        <p:txBody>
          <a:bodyPr/>
          <a:lstStyle>
            <a:lvl1pPr>
              <a:defRPr sz="3600"/>
            </a:lvl1pPr>
          </a:lstStyle>
          <a:p>
            <a:pPr/>
            <a:r>
              <a:t>“Real” Internet delays and routes</a:t>
            </a:r>
          </a:p>
        </p:txBody>
      </p:sp>
      <p:sp>
        <p:nvSpPr>
          <p:cNvPr id="5261" name="Shape 5113"/>
          <p:cNvSpPr txBox="1"/>
          <p:nvPr>
            <p:ph type="body" sz="half" idx="4294967295"/>
          </p:nvPr>
        </p:nvSpPr>
        <p:spPr>
          <a:xfrm>
            <a:off x="533400" y="1600200"/>
            <a:ext cx="7772400" cy="3098800"/>
          </a:xfrm>
          <a:prstGeom prst="rect">
            <a:avLst/>
          </a:prstGeom>
        </p:spPr>
        <p:txBody>
          <a:bodyPr/>
          <a:lstStyle/>
          <a:p>
            <a:pPr>
              <a:spcBef>
                <a:spcPts val="500"/>
              </a:spcBef>
              <a:buChar char="❖"/>
              <a:defRPr sz="2400"/>
            </a:pPr>
            <a:r>
              <a:t>What do “real” Internet delay &amp; loss look like? </a:t>
            </a:r>
          </a:p>
          <a:p>
            <a:pPr>
              <a:spcBef>
                <a:spcPts val="500"/>
              </a:spcBef>
              <a:buChar char="❖"/>
              <a:defRPr b="1" sz="2400" u="sng">
                <a:solidFill>
                  <a:srgbClr val="FF0000"/>
                </a:solidFill>
                <a:latin typeface="Courier"/>
                <a:ea typeface="Courier"/>
                <a:cs typeface="Courier"/>
                <a:sym typeface="Courier"/>
              </a:defRPr>
            </a:pPr>
            <a:r>
              <a:t>Traceroute</a:t>
            </a:r>
            <a:r>
              <a:rPr b="0">
                <a:latin typeface="Gill Sans MT"/>
                <a:ea typeface="Gill Sans MT"/>
                <a:cs typeface="Gill Sans MT"/>
                <a:sym typeface="Gill Sans MT"/>
              </a:rPr>
              <a:t> program:</a:t>
            </a:r>
            <a:r>
              <a:rPr b="0" u="none">
                <a:solidFill>
                  <a:srgbClr val="000000"/>
                </a:solidFill>
                <a:latin typeface="Gill Sans MT"/>
                <a:ea typeface="Gill Sans MT"/>
                <a:cs typeface="Gill Sans MT"/>
                <a:sym typeface="Gill Sans MT"/>
              </a:rPr>
              <a:t> provides delay measurement from source to router along end-end Internet path towards destination.  For all </a:t>
            </a:r>
            <a:r>
              <a:rPr b="0" i="1" u="none">
                <a:solidFill>
                  <a:srgbClr val="000000"/>
                </a:solidFill>
                <a:latin typeface="Gill Sans MT"/>
                <a:ea typeface="Gill Sans MT"/>
                <a:cs typeface="Gill Sans MT"/>
                <a:sym typeface="Gill Sans MT"/>
              </a:rPr>
              <a:t>i:</a:t>
            </a:r>
            <a:endParaRPr i="1">
              <a:latin typeface="+mn-lt"/>
              <a:ea typeface="+mn-ea"/>
              <a:cs typeface="+mn-cs"/>
              <a:sym typeface="Helvetica"/>
            </a:endParaRPr>
          </a:p>
          <a:p>
            <a:pPr lvl="1" marL="742950" indent="-285750">
              <a:lnSpc>
                <a:spcPct val="100000"/>
              </a:lnSpc>
              <a:spcBef>
                <a:spcPts val="0"/>
              </a:spcBef>
              <a:defRPr sz="2000"/>
            </a:pPr>
            <a:r>
              <a:t>sends three packets that will reach router </a:t>
            </a:r>
            <a:r>
              <a:rPr i="1"/>
              <a:t>i</a:t>
            </a:r>
            <a:r>
              <a:t> on path towards destination</a:t>
            </a:r>
          </a:p>
          <a:p>
            <a:pPr lvl="1" marL="742950" indent="-285750">
              <a:lnSpc>
                <a:spcPct val="100000"/>
              </a:lnSpc>
              <a:spcBef>
                <a:spcPts val="0"/>
              </a:spcBef>
              <a:defRPr sz="2000"/>
            </a:pPr>
            <a:r>
              <a:t>router </a:t>
            </a:r>
            <a:r>
              <a:rPr i="1"/>
              <a:t>i</a:t>
            </a:r>
            <a:r>
              <a:t> will return packets to sender</a:t>
            </a:r>
          </a:p>
          <a:p>
            <a:pPr lvl="1" marL="742950" indent="-285750">
              <a:lnSpc>
                <a:spcPct val="100000"/>
              </a:lnSpc>
              <a:spcBef>
                <a:spcPts val="0"/>
              </a:spcBef>
              <a:defRPr sz="2000"/>
            </a:pPr>
            <a:r>
              <a:t>sender times interval between transmission and reply.</a:t>
            </a:r>
          </a:p>
        </p:txBody>
      </p:sp>
      <p:pic>
        <p:nvPicPr>
          <p:cNvPr id="5262" name="image45.png" descr="image45.png"/>
          <p:cNvPicPr>
            <a:picLocks noChangeAspect="1"/>
          </p:cNvPicPr>
          <p:nvPr/>
        </p:nvPicPr>
        <p:blipFill>
          <a:blip r:embed="rId2">
            <a:extLst/>
          </a:blip>
          <a:stretch>
            <a:fillRect/>
          </a:stretch>
        </p:blipFill>
        <p:spPr>
          <a:xfrm>
            <a:off x="984250" y="5078412"/>
            <a:ext cx="415925" cy="319093"/>
          </a:xfrm>
          <a:prstGeom prst="rect">
            <a:avLst/>
          </a:prstGeom>
          <a:ln w="12700">
            <a:miter lim="400000"/>
          </a:ln>
        </p:spPr>
      </p:pic>
      <p:sp>
        <p:nvSpPr>
          <p:cNvPr id="5263" name="Shape 5115"/>
          <p:cNvSpPr/>
          <p:nvPr/>
        </p:nvSpPr>
        <p:spPr>
          <a:xfrm>
            <a:off x="1285873" y="5319712"/>
            <a:ext cx="288931" cy="265118"/>
          </a:xfrm>
          <a:prstGeom prst="line">
            <a:avLst/>
          </a:prstGeom>
          <a:ln w="12700">
            <a:solidFill>
              <a:srgbClr val="000000"/>
            </a:solidFill>
          </a:ln>
        </p:spPr>
        <p:txBody>
          <a:bodyPr lIns="45718" tIns="45718" rIns="45718" bIns="45718"/>
          <a:lstStyle/>
          <a:p>
            <a:pPr/>
          </a:p>
        </p:txBody>
      </p:sp>
      <p:sp>
        <p:nvSpPr>
          <p:cNvPr id="5264" name="Shape 5116"/>
          <p:cNvSpPr/>
          <p:nvPr/>
        </p:nvSpPr>
        <p:spPr>
          <a:xfrm flipV="1">
            <a:off x="2079624" y="5370513"/>
            <a:ext cx="458789" cy="207966"/>
          </a:xfrm>
          <a:prstGeom prst="line">
            <a:avLst/>
          </a:prstGeom>
          <a:ln w="12700">
            <a:solidFill>
              <a:srgbClr val="000000"/>
            </a:solidFill>
          </a:ln>
        </p:spPr>
        <p:txBody>
          <a:bodyPr lIns="45718" tIns="45718" rIns="45718" bIns="45718"/>
          <a:lstStyle/>
          <a:p>
            <a:pPr/>
          </a:p>
        </p:txBody>
      </p:sp>
      <p:sp>
        <p:nvSpPr>
          <p:cNvPr id="5265" name="Shape 5117"/>
          <p:cNvSpPr/>
          <p:nvPr/>
        </p:nvSpPr>
        <p:spPr>
          <a:xfrm>
            <a:off x="3014658" y="5354637"/>
            <a:ext cx="485781" cy="207966"/>
          </a:xfrm>
          <a:prstGeom prst="line">
            <a:avLst/>
          </a:prstGeom>
          <a:ln w="12700">
            <a:solidFill>
              <a:srgbClr val="000000"/>
            </a:solidFill>
          </a:ln>
        </p:spPr>
        <p:txBody>
          <a:bodyPr lIns="45718" tIns="45718" rIns="45718" bIns="45718"/>
          <a:lstStyle/>
          <a:p>
            <a:pPr/>
          </a:p>
        </p:txBody>
      </p:sp>
      <p:sp>
        <p:nvSpPr>
          <p:cNvPr id="5266" name="Shape 5118"/>
          <p:cNvSpPr/>
          <p:nvPr/>
        </p:nvSpPr>
        <p:spPr>
          <a:xfrm flipH="1">
            <a:off x="2776533" y="5086347"/>
            <a:ext cx="349256" cy="152406"/>
          </a:xfrm>
          <a:prstGeom prst="line">
            <a:avLst/>
          </a:prstGeom>
          <a:ln w="12700">
            <a:solidFill>
              <a:srgbClr val="000000"/>
            </a:solidFill>
          </a:ln>
        </p:spPr>
        <p:txBody>
          <a:bodyPr lIns="45718" tIns="45718" rIns="45718" bIns="45718"/>
          <a:lstStyle/>
          <a:p>
            <a:pPr/>
          </a:p>
        </p:txBody>
      </p:sp>
      <p:sp>
        <p:nvSpPr>
          <p:cNvPr id="5267" name="Shape 5119"/>
          <p:cNvSpPr/>
          <p:nvPr/>
        </p:nvSpPr>
        <p:spPr>
          <a:xfrm flipH="1">
            <a:off x="3990973" y="5414962"/>
            <a:ext cx="620719" cy="144468"/>
          </a:xfrm>
          <a:prstGeom prst="line">
            <a:avLst/>
          </a:prstGeom>
          <a:ln w="12700">
            <a:solidFill>
              <a:srgbClr val="000000"/>
            </a:solidFill>
          </a:ln>
        </p:spPr>
        <p:txBody>
          <a:bodyPr lIns="45718" tIns="45718" rIns="45718" bIns="45718"/>
          <a:lstStyle/>
          <a:p>
            <a:pPr/>
          </a:p>
        </p:txBody>
      </p:sp>
      <p:grpSp>
        <p:nvGrpSpPr>
          <p:cNvPr id="5281" name="Group 5133"/>
          <p:cNvGrpSpPr/>
          <p:nvPr/>
        </p:nvGrpSpPr>
        <p:grpSpPr>
          <a:xfrm>
            <a:off x="1560505" y="5467342"/>
            <a:ext cx="501667" cy="233374"/>
            <a:chOff x="-1" y="0"/>
            <a:chExt cx="501666" cy="233373"/>
          </a:xfrm>
        </p:grpSpPr>
        <p:sp>
          <p:nvSpPr>
            <p:cNvPr id="5268" name="Shape 5120"/>
            <p:cNvSpPr/>
            <p:nvPr/>
          </p:nvSpPr>
          <p:spPr>
            <a:xfrm>
              <a:off x="4183" y="104014"/>
              <a:ext cx="497483" cy="129359"/>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269" name="Shape 5121"/>
            <p:cNvSpPr/>
            <p:nvPr/>
          </p:nvSpPr>
          <p:spPr>
            <a:xfrm flipH="1">
              <a:off x="4184" y="93346"/>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270" name="Shape 5122"/>
            <p:cNvSpPr/>
            <p:nvPr/>
          </p:nvSpPr>
          <p:spPr>
            <a:xfrm>
              <a:off x="501655" y="93346"/>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271" name="Shape 5123"/>
            <p:cNvSpPr/>
            <p:nvPr/>
          </p:nvSpPr>
          <p:spPr>
            <a:xfrm>
              <a:off x="4181" y="93346"/>
              <a:ext cx="493300" cy="7868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5272" name="Shape 5124"/>
            <p:cNvSpPr/>
            <p:nvPr/>
          </p:nvSpPr>
          <p:spPr>
            <a:xfrm>
              <a:off x="-2" y="-1"/>
              <a:ext cx="497486" cy="150694"/>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5276" name="Group 5128"/>
            <p:cNvGrpSpPr/>
            <p:nvPr/>
          </p:nvGrpSpPr>
          <p:grpSpPr>
            <a:xfrm>
              <a:off x="119837" y="33333"/>
              <a:ext cx="246658" cy="88025"/>
              <a:chOff x="-1" y="0"/>
              <a:chExt cx="246657" cy="88023"/>
            </a:xfrm>
          </p:grpSpPr>
          <p:sp>
            <p:nvSpPr>
              <p:cNvPr id="5273" name="Shape 5125"/>
              <p:cNvSpPr/>
              <p:nvPr/>
            </p:nvSpPr>
            <p:spPr>
              <a:xfrm flipV="1">
                <a:off x="-2" y="-1"/>
                <a:ext cx="88094"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274" name="Shape 5126"/>
              <p:cNvSpPr/>
              <p:nvPr/>
            </p:nvSpPr>
            <p:spPr>
              <a:xfrm>
                <a:off x="169134" y="88017"/>
                <a:ext cx="77523"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275" name="Shape 5127"/>
              <p:cNvSpPr/>
              <p:nvPr/>
            </p:nvSpPr>
            <p:spPr>
              <a:xfrm>
                <a:off x="81042" y="1796"/>
                <a:ext cx="91617" cy="8622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5280" name="Group 5132"/>
            <p:cNvGrpSpPr/>
            <p:nvPr/>
          </p:nvGrpSpPr>
          <p:grpSpPr>
            <a:xfrm>
              <a:off x="119838" y="32005"/>
              <a:ext cx="246656" cy="88024"/>
              <a:chOff x="0" y="0"/>
              <a:chExt cx="246655" cy="88022"/>
            </a:xfrm>
          </p:grpSpPr>
          <p:sp>
            <p:nvSpPr>
              <p:cNvPr id="5277" name="Shape 5129"/>
              <p:cNvSpPr/>
              <p:nvPr/>
            </p:nvSpPr>
            <p:spPr>
              <a:xfrm>
                <a:off x="-1" y="86221"/>
                <a:ext cx="88092"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278" name="Shape 5130"/>
              <p:cNvSpPr/>
              <p:nvPr/>
            </p:nvSpPr>
            <p:spPr>
              <a:xfrm>
                <a:off x="169132" y="1270"/>
                <a:ext cx="77523"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279" name="Shape 5131"/>
              <p:cNvSpPr/>
              <p:nvPr/>
            </p:nvSpPr>
            <p:spPr>
              <a:xfrm flipV="1">
                <a:off x="81040" y="0"/>
                <a:ext cx="91617" cy="8622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nvGrpSpPr>
          <p:cNvPr id="5295" name="Group 5147"/>
          <p:cNvGrpSpPr/>
          <p:nvPr/>
        </p:nvGrpSpPr>
        <p:grpSpPr>
          <a:xfrm>
            <a:off x="2513004" y="5238742"/>
            <a:ext cx="501667" cy="233374"/>
            <a:chOff x="-1" y="0"/>
            <a:chExt cx="501666" cy="233373"/>
          </a:xfrm>
        </p:grpSpPr>
        <p:sp>
          <p:nvSpPr>
            <p:cNvPr id="5282" name="Shape 5134"/>
            <p:cNvSpPr/>
            <p:nvPr/>
          </p:nvSpPr>
          <p:spPr>
            <a:xfrm>
              <a:off x="4183" y="104014"/>
              <a:ext cx="497483" cy="129359"/>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283" name="Shape 5135"/>
            <p:cNvSpPr/>
            <p:nvPr/>
          </p:nvSpPr>
          <p:spPr>
            <a:xfrm flipH="1">
              <a:off x="4184" y="93346"/>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284" name="Shape 5136"/>
            <p:cNvSpPr/>
            <p:nvPr/>
          </p:nvSpPr>
          <p:spPr>
            <a:xfrm>
              <a:off x="501655" y="93346"/>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285" name="Shape 5137"/>
            <p:cNvSpPr/>
            <p:nvPr/>
          </p:nvSpPr>
          <p:spPr>
            <a:xfrm>
              <a:off x="4181" y="93346"/>
              <a:ext cx="493300" cy="7868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5286" name="Shape 5138"/>
            <p:cNvSpPr/>
            <p:nvPr/>
          </p:nvSpPr>
          <p:spPr>
            <a:xfrm>
              <a:off x="-2" y="-1"/>
              <a:ext cx="497486" cy="150694"/>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5290" name="Group 5142"/>
            <p:cNvGrpSpPr/>
            <p:nvPr/>
          </p:nvGrpSpPr>
          <p:grpSpPr>
            <a:xfrm>
              <a:off x="119837" y="33333"/>
              <a:ext cx="246658" cy="88025"/>
              <a:chOff x="-1" y="0"/>
              <a:chExt cx="246657" cy="88023"/>
            </a:xfrm>
          </p:grpSpPr>
          <p:sp>
            <p:nvSpPr>
              <p:cNvPr id="5287" name="Shape 5139"/>
              <p:cNvSpPr/>
              <p:nvPr/>
            </p:nvSpPr>
            <p:spPr>
              <a:xfrm flipV="1">
                <a:off x="-2" y="-1"/>
                <a:ext cx="88094"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288" name="Shape 5140"/>
              <p:cNvSpPr/>
              <p:nvPr/>
            </p:nvSpPr>
            <p:spPr>
              <a:xfrm>
                <a:off x="169134" y="88017"/>
                <a:ext cx="77523"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289" name="Shape 5141"/>
              <p:cNvSpPr/>
              <p:nvPr/>
            </p:nvSpPr>
            <p:spPr>
              <a:xfrm>
                <a:off x="81042" y="1796"/>
                <a:ext cx="91617" cy="8622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5294" name="Group 5146"/>
            <p:cNvGrpSpPr/>
            <p:nvPr/>
          </p:nvGrpSpPr>
          <p:grpSpPr>
            <a:xfrm>
              <a:off x="119838" y="32005"/>
              <a:ext cx="246656" cy="88024"/>
              <a:chOff x="0" y="0"/>
              <a:chExt cx="246655" cy="88022"/>
            </a:xfrm>
          </p:grpSpPr>
          <p:sp>
            <p:nvSpPr>
              <p:cNvPr id="5291" name="Shape 5143"/>
              <p:cNvSpPr/>
              <p:nvPr/>
            </p:nvSpPr>
            <p:spPr>
              <a:xfrm>
                <a:off x="-1" y="86221"/>
                <a:ext cx="88092"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292" name="Shape 5144"/>
              <p:cNvSpPr/>
              <p:nvPr/>
            </p:nvSpPr>
            <p:spPr>
              <a:xfrm>
                <a:off x="169132" y="1270"/>
                <a:ext cx="77523"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293" name="Shape 5145"/>
              <p:cNvSpPr/>
              <p:nvPr/>
            </p:nvSpPr>
            <p:spPr>
              <a:xfrm flipV="1">
                <a:off x="81040" y="0"/>
                <a:ext cx="91617" cy="8622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nvGrpSpPr>
          <p:cNvPr id="5309" name="Group 5161"/>
          <p:cNvGrpSpPr/>
          <p:nvPr/>
        </p:nvGrpSpPr>
        <p:grpSpPr>
          <a:xfrm>
            <a:off x="3500433" y="5446706"/>
            <a:ext cx="500079" cy="233374"/>
            <a:chOff x="-1" y="0"/>
            <a:chExt cx="500078" cy="233372"/>
          </a:xfrm>
        </p:grpSpPr>
        <p:sp>
          <p:nvSpPr>
            <p:cNvPr id="5296" name="Shape 5148"/>
            <p:cNvSpPr/>
            <p:nvPr/>
          </p:nvSpPr>
          <p:spPr>
            <a:xfrm>
              <a:off x="4167" y="104013"/>
              <a:ext cx="495911" cy="129359"/>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297" name="Shape 5149"/>
            <p:cNvSpPr/>
            <p:nvPr/>
          </p:nvSpPr>
          <p:spPr>
            <a:xfrm flipH="1">
              <a:off x="4168" y="93345"/>
              <a:ext cx="5"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298" name="Shape 5150"/>
            <p:cNvSpPr/>
            <p:nvPr/>
          </p:nvSpPr>
          <p:spPr>
            <a:xfrm>
              <a:off x="500068" y="93345"/>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299" name="Shape 5151"/>
            <p:cNvSpPr/>
            <p:nvPr/>
          </p:nvSpPr>
          <p:spPr>
            <a:xfrm>
              <a:off x="4168" y="93345"/>
              <a:ext cx="491739" cy="7868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5300" name="Shape 5152"/>
            <p:cNvSpPr/>
            <p:nvPr/>
          </p:nvSpPr>
          <p:spPr>
            <a:xfrm>
              <a:off x="-2" y="-1"/>
              <a:ext cx="495910" cy="150693"/>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5304" name="Group 5156"/>
            <p:cNvGrpSpPr/>
            <p:nvPr/>
          </p:nvGrpSpPr>
          <p:grpSpPr>
            <a:xfrm>
              <a:off x="119455" y="33332"/>
              <a:ext cx="245878" cy="88025"/>
              <a:chOff x="-1" y="0"/>
              <a:chExt cx="245877" cy="88023"/>
            </a:xfrm>
          </p:grpSpPr>
          <p:sp>
            <p:nvSpPr>
              <p:cNvPr id="5301" name="Shape 5153"/>
              <p:cNvSpPr/>
              <p:nvPr/>
            </p:nvSpPr>
            <p:spPr>
              <a:xfrm flipV="1">
                <a:off x="-2" y="-1"/>
                <a:ext cx="87816"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302" name="Shape 5154"/>
              <p:cNvSpPr/>
              <p:nvPr/>
            </p:nvSpPr>
            <p:spPr>
              <a:xfrm>
                <a:off x="168599" y="88017"/>
                <a:ext cx="77278"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303" name="Shape 5155"/>
              <p:cNvSpPr/>
              <p:nvPr/>
            </p:nvSpPr>
            <p:spPr>
              <a:xfrm>
                <a:off x="80785" y="1796"/>
                <a:ext cx="91327" cy="8622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5308" name="Group 5160"/>
            <p:cNvGrpSpPr/>
            <p:nvPr/>
          </p:nvGrpSpPr>
          <p:grpSpPr>
            <a:xfrm>
              <a:off x="119460" y="32004"/>
              <a:ext cx="245875" cy="88024"/>
              <a:chOff x="0" y="0"/>
              <a:chExt cx="245874" cy="88023"/>
            </a:xfrm>
          </p:grpSpPr>
          <p:sp>
            <p:nvSpPr>
              <p:cNvPr id="5305" name="Shape 5157"/>
              <p:cNvSpPr/>
              <p:nvPr/>
            </p:nvSpPr>
            <p:spPr>
              <a:xfrm>
                <a:off x="0" y="86221"/>
                <a:ext cx="87814"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306" name="Shape 5158"/>
              <p:cNvSpPr/>
              <p:nvPr/>
            </p:nvSpPr>
            <p:spPr>
              <a:xfrm>
                <a:off x="168597" y="1270"/>
                <a:ext cx="77278"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307" name="Shape 5159"/>
              <p:cNvSpPr/>
              <p:nvPr/>
            </p:nvSpPr>
            <p:spPr>
              <a:xfrm flipV="1">
                <a:off x="80783" y="0"/>
                <a:ext cx="91327" cy="8622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sp>
        <p:nvSpPr>
          <p:cNvPr id="5310" name="Shape 5162"/>
          <p:cNvSpPr/>
          <p:nvPr/>
        </p:nvSpPr>
        <p:spPr>
          <a:xfrm>
            <a:off x="5110162" y="5380037"/>
            <a:ext cx="485781" cy="207966"/>
          </a:xfrm>
          <a:prstGeom prst="line">
            <a:avLst/>
          </a:prstGeom>
          <a:ln w="12700">
            <a:solidFill>
              <a:srgbClr val="000000"/>
            </a:solidFill>
          </a:ln>
        </p:spPr>
        <p:txBody>
          <a:bodyPr lIns="45718" tIns="45718" rIns="45718" bIns="45718"/>
          <a:lstStyle/>
          <a:p>
            <a:pPr/>
          </a:p>
        </p:txBody>
      </p:sp>
      <p:sp>
        <p:nvSpPr>
          <p:cNvPr id="5311" name="Shape 5163"/>
          <p:cNvSpPr/>
          <p:nvPr/>
        </p:nvSpPr>
        <p:spPr>
          <a:xfrm flipH="1">
            <a:off x="6048373" y="5326062"/>
            <a:ext cx="557218" cy="277818"/>
          </a:xfrm>
          <a:prstGeom prst="line">
            <a:avLst/>
          </a:prstGeom>
          <a:ln w="12700">
            <a:solidFill>
              <a:srgbClr val="000000"/>
            </a:solidFill>
          </a:ln>
        </p:spPr>
        <p:txBody>
          <a:bodyPr lIns="45718" tIns="45718" rIns="45718" bIns="45718"/>
          <a:lstStyle/>
          <a:p>
            <a:pPr/>
          </a:p>
        </p:txBody>
      </p:sp>
      <p:grpSp>
        <p:nvGrpSpPr>
          <p:cNvPr id="5325" name="Group 5177"/>
          <p:cNvGrpSpPr/>
          <p:nvPr/>
        </p:nvGrpSpPr>
        <p:grpSpPr>
          <a:xfrm>
            <a:off x="4608504" y="5264142"/>
            <a:ext cx="501667" cy="233374"/>
            <a:chOff x="-1" y="0"/>
            <a:chExt cx="501666" cy="233373"/>
          </a:xfrm>
        </p:grpSpPr>
        <p:sp>
          <p:nvSpPr>
            <p:cNvPr id="5312" name="Shape 5164"/>
            <p:cNvSpPr/>
            <p:nvPr/>
          </p:nvSpPr>
          <p:spPr>
            <a:xfrm>
              <a:off x="4183" y="104014"/>
              <a:ext cx="497483" cy="129359"/>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313" name="Shape 5165"/>
            <p:cNvSpPr/>
            <p:nvPr/>
          </p:nvSpPr>
          <p:spPr>
            <a:xfrm flipH="1">
              <a:off x="4184" y="93346"/>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314" name="Shape 5166"/>
            <p:cNvSpPr/>
            <p:nvPr/>
          </p:nvSpPr>
          <p:spPr>
            <a:xfrm>
              <a:off x="501655" y="93346"/>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315" name="Shape 5167"/>
            <p:cNvSpPr/>
            <p:nvPr/>
          </p:nvSpPr>
          <p:spPr>
            <a:xfrm>
              <a:off x="4181" y="93346"/>
              <a:ext cx="493300" cy="7868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5316" name="Shape 5168"/>
            <p:cNvSpPr/>
            <p:nvPr/>
          </p:nvSpPr>
          <p:spPr>
            <a:xfrm>
              <a:off x="-2" y="-1"/>
              <a:ext cx="497486" cy="150694"/>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5320" name="Group 5172"/>
            <p:cNvGrpSpPr/>
            <p:nvPr/>
          </p:nvGrpSpPr>
          <p:grpSpPr>
            <a:xfrm>
              <a:off x="119837" y="33333"/>
              <a:ext cx="246658" cy="88025"/>
              <a:chOff x="-1" y="0"/>
              <a:chExt cx="246657" cy="88023"/>
            </a:xfrm>
          </p:grpSpPr>
          <p:sp>
            <p:nvSpPr>
              <p:cNvPr id="5317" name="Shape 5169"/>
              <p:cNvSpPr/>
              <p:nvPr/>
            </p:nvSpPr>
            <p:spPr>
              <a:xfrm flipV="1">
                <a:off x="-2" y="-1"/>
                <a:ext cx="88094"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318" name="Shape 5170"/>
              <p:cNvSpPr/>
              <p:nvPr/>
            </p:nvSpPr>
            <p:spPr>
              <a:xfrm>
                <a:off x="169134" y="88017"/>
                <a:ext cx="77523"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319" name="Shape 5171"/>
              <p:cNvSpPr/>
              <p:nvPr/>
            </p:nvSpPr>
            <p:spPr>
              <a:xfrm>
                <a:off x="81042" y="1796"/>
                <a:ext cx="91617" cy="8622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5324" name="Group 5176"/>
            <p:cNvGrpSpPr/>
            <p:nvPr/>
          </p:nvGrpSpPr>
          <p:grpSpPr>
            <a:xfrm>
              <a:off x="119838" y="32005"/>
              <a:ext cx="246656" cy="88024"/>
              <a:chOff x="0" y="0"/>
              <a:chExt cx="246655" cy="88022"/>
            </a:xfrm>
          </p:grpSpPr>
          <p:sp>
            <p:nvSpPr>
              <p:cNvPr id="5321" name="Shape 5173"/>
              <p:cNvSpPr/>
              <p:nvPr/>
            </p:nvSpPr>
            <p:spPr>
              <a:xfrm>
                <a:off x="-1" y="86221"/>
                <a:ext cx="88092"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322" name="Shape 5174"/>
              <p:cNvSpPr/>
              <p:nvPr/>
            </p:nvSpPr>
            <p:spPr>
              <a:xfrm>
                <a:off x="169132" y="1270"/>
                <a:ext cx="77523"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323" name="Shape 5175"/>
              <p:cNvSpPr/>
              <p:nvPr/>
            </p:nvSpPr>
            <p:spPr>
              <a:xfrm flipV="1">
                <a:off x="81040" y="0"/>
                <a:ext cx="91617" cy="8622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grpSp>
        <p:nvGrpSpPr>
          <p:cNvPr id="5339" name="Group 5191"/>
          <p:cNvGrpSpPr/>
          <p:nvPr/>
        </p:nvGrpSpPr>
        <p:grpSpPr>
          <a:xfrm>
            <a:off x="5595933" y="5472106"/>
            <a:ext cx="500079" cy="233374"/>
            <a:chOff x="-1" y="0"/>
            <a:chExt cx="500078" cy="233372"/>
          </a:xfrm>
        </p:grpSpPr>
        <p:sp>
          <p:nvSpPr>
            <p:cNvPr id="5326" name="Shape 5178"/>
            <p:cNvSpPr/>
            <p:nvPr/>
          </p:nvSpPr>
          <p:spPr>
            <a:xfrm>
              <a:off x="4167" y="104013"/>
              <a:ext cx="495911" cy="129359"/>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sp>
          <p:nvSpPr>
            <p:cNvPr id="5327" name="Shape 5179"/>
            <p:cNvSpPr/>
            <p:nvPr/>
          </p:nvSpPr>
          <p:spPr>
            <a:xfrm flipH="1">
              <a:off x="4168" y="93345"/>
              <a:ext cx="5"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328" name="Shape 5180"/>
            <p:cNvSpPr/>
            <p:nvPr/>
          </p:nvSpPr>
          <p:spPr>
            <a:xfrm>
              <a:off x="500068" y="93345"/>
              <a:ext cx="6" cy="80015"/>
            </a:xfrm>
            <a:prstGeom prst="line">
              <a:avLst/>
            </a:prstGeom>
            <a:noFill/>
            <a:ln w="12700" cap="flat">
              <a:solidFill>
                <a:srgbClr val="000000"/>
              </a:solidFill>
              <a:prstDash val="solid"/>
              <a:round/>
            </a:ln>
            <a:effectLst/>
          </p:spPr>
          <p:txBody>
            <a:bodyPr wrap="square" lIns="45718" tIns="45718" rIns="45718" bIns="45718" numCol="1" anchor="t">
              <a:noAutofit/>
            </a:bodyPr>
            <a:lstStyle/>
            <a:p>
              <a:pPr/>
            </a:p>
          </p:txBody>
        </p:sp>
        <p:sp>
          <p:nvSpPr>
            <p:cNvPr id="5329" name="Shape 5181"/>
            <p:cNvSpPr/>
            <p:nvPr/>
          </p:nvSpPr>
          <p:spPr>
            <a:xfrm>
              <a:off x="4168" y="93345"/>
              <a:ext cx="491739" cy="78682"/>
            </a:xfrm>
            <a:prstGeom prst="rect">
              <a:avLst/>
            </a:prstGeom>
            <a:solidFill>
              <a:srgbClr val="CCCCFF"/>
            </a:solidFill>
            <a:ln w="12700" cap="flat">
              <a:noFill/>
              <a:miter lim="400000"/>
            </a:ln>
            <a:effectLst/>
          </p:spPr>
          <p:txBody>
            <a:bodyPr wrap="square" lIns="45718" tIns="45718" rIns="45718" bIns="45718" numCol="1" anchor="ctr">
              <a:noAutofit/>
            </a:bodyPr>
            <a:lstStyle/>
            <a:p>
              <a:pPr algn="ctr">
                <a:defRPr sz="1800">
                  <a:latin typeface="Gill Sans MT"/>
                  <a:ea typeface="Gill Sans MT"/>
                  <a:cs typeface="Gill Sans MT"/>
                  <a:sym typeface="Gill Sans MT"/>
                </a:defRPr>
              </a:pPr>
            </a:p>
          </p:txBody>
        </p:sp>
        <p:sp>
          <p:nvSpPr>
            <p:cNvPr id="5330" name="Shape 5182"/>
            <p:cNvSpPr/>
            <p:nvPr/>
          </p:nvSpPr>
          <p:spPr>
            <a:xfrm>
              <a:off x="-2" y="-1"/>
              <a:ext cx="495910" cy="150693"/>
            </a:xfrm>
            <a:prstGeom prst="ellipse">
              <a:avLst/>
            </a:prstGeom>
            <a:solidFill>
              <a:srgbClr val="CCCCFF"/>
            </a:solidFill>
            <a:ln w="12700" cap="flat">
              <a:solidFill>
                <a:srgbClr val="000000"/>
              </a:solidFill>
              <a:prstDash val="solid"/>
              <a:round/>
            </a:ln>
            <a:effectLst/>
          </p:spPr>
          <p:txBody>
            <a:bodyPr wrap="square" lIns="45718" tIns="45718" rIns="45718" bIns="45718" numCol="1" anchor="ctr">
              <a:noAutofit/>
            </a:bodyPr>
            <a:lstStyle/>
            <a:p>
              <a:pPr>
                <a:defRPr sz="1800">
                  <a:latin typeface="Gill Sans MT"/>
                  <a:ea typeface="Gill Sans MT"/>
                  <a:cs typeface="Gill Sans MT"/>
                  <a:sym typeface="Gill Sans MT"/>
                </a:defRPr>
              </a:pPr>
            </a:p>
          </p:txBody>
        </p:sp>
        <p:grpSp>
          <p:nvGrpSpPr>
            <p:cNvPr id="5334" name="Group 5186"/>
            <p:cNvGrpSpPr/>
            <p:nvPr/>
          </p:nvGrpSpPr>
          <p:grpSpPr>
            <a:xfrm>
              <a:off x="119455" y="33332"/>
              <a:ext cx="245878" cy="88025"/>
              <a:chOff x="-1" y="0"/>
              <a:chExt cx="245877" cy="88023"/>
            </a:xfrm>
          </p:grpSpPr>
          <p:sp>
            <p:nvSpPr>
              <p:cNvPr id="5331" name="Shape 5183"/>
              <p:cNvSpPr/>
              <p:nvPr/>
            </p:nvSpPr>
            <p:spPr>
              <a:xfrm flipV="1">
                <a:off x="-2" y="-1"/>
                <a:ext cx="87816"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332" name="Shape 5184"/>
              <p:cNvSpPr/>
              <p:nvPr/>
            </p:nvSpPr>
            <p:spPr>
              <a:xfrm>
                <a:off x="168599" y="88017"/>
                <a:ext cx="77278"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333" name="Shape 5185"/>
              <p:cNvSpPr/>
              <p:nvPr/>
            </p:nvSpPr>
            <p:spPr>
              <a:xfrm>
                <a:off x="80785" y="1796"/>
                <a:ext cx="91327" cy="8622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nvGrpSpPr>
            <p:cNvPr id="5338" name="Group 5190"/>
            <p:cNvGrpSpPr/>
            <p:nvPr/>
          </p:nvGrpSpPr>
          <p:grpSpPr>
            <a:xfrm>
              <a:off x="119460" y="32004"/>
              <a:ext cx="245875" cy="88024"/>
              <a:chOff x="0" y="0"/>
              <a:chExt cx="245874" cy="88023"/>
            </a:xfrm>
          </p:grpSpPr>
          <p:sp>
            <p:nvSpPr>
              <p:cNvPr id="5335" name="Shape 5187"/>
              <p:cNvSpPr/>
              <p:nvPr/>
            </p:nvSpPr>
            <p:spPr>
              <a:xfrm>
                <a:off x="0" y="86221"/>
                <a:ext cx="87814" cy="1803"/>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336" name="Shape 5188"/>
              <p:cNvSpPr/>
              <p:nvPr/>
            </p:nvSpPr>
            <p:spPr>
              <a:xfrm>
                <a:off x="168597" y="1270"/>
                <a:ext cx="77278" cy="6"/>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sp>
            <p:nvSpPr>
              <p:cNvPr id="5337" name="Shape 5189"/>
              <p:cNvSpPr/>
              <p:nvPr/>
            </p:nvSpPr>
            <p:spPr>
              <a:xfrm flipV="1">
                <a:off x="80783" y="0"/>
                <a:ext cx="91327" cy="86227"/>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grpSp>
      <p:pic>
        <p:nvPicPr>
          <p:cNvPr id="5340" name="image45.png" descr="image45.png"/>
          <p:cNvPicPr>
            <a:picLocks noChangeAspect="1"/>
          </p:cNvPicPr>
          <p:nvPr/>
        </p:nvPicPr>
        <p:blipFill>
          <a:blip r:embed="rId2">
            <a:extLst/>
          </a:blip>
          <a:stretch>
            <a:fillRect/>
          </a:stretch>
        </p:blipFill>
        <p:spPr>
          <a:xfrm>
            <a:off x="6597650" y="5180012"/>
            <a:ext cx="415925" cy="319093"/>
          </a:xfrm>
          <a:prstGeom prst="rect">
            <a:avLst/>
          </a:prstGeom>
          <a:ln w="12700">
            <a:miter lim="400000"/>
          </a:ln>
        </p:spPr>
      </p:pic>
      <p:sp>
        <p:nvSpPr>
          <p:cNvPr id="5341" name="Shape 5193"/>
          <p:cNvSpPr/>
          <p:nvPr/>
        </p:nvSpPr>
        <p:spPr>
          <a:xfrm>
            <a:off x="2744783" y="5486397"/>
            <a:ext cx="228605" cy="311156"/>
          </a:xfrm>
          <a:prstGeom prst="line">
            <a:avLst/>
          </a:prstGeom>
          <a:ln w="12700">
            <a:solidFill>
              <a:srgbClr val="000000"/>
            </a:solidFill>
          </a:ln>
        </p:spPr>
        <p:txBody>
          <a:bodyPr lIns="45718" tIns="45718" rIns="45718" bIns="45718"/>
          <a:lstStyle/>
          <a:p>
            <a:pPr/>
          </a:p>
        </p:txBody>
      </p:sp>
      <p:sp>
        <p:nvSpPr>
          <p:cNvPr id="5342" name="Shape 5194"/>
          <p:cNvSpPr/>
          <p:nvPr/>
        </p:nvSpPr>
        <p:spPr>
          <a:xfrm>
            <a:off x="4668837" y="5073647"/>
            <a:ext cx="228605" cy="311156"/>
          </a:xfrm>
          <a:prstGeom prst="line">
            <a:avLst/>
          </a:prstGeom>
          <a:ln w="12700">
            <a:solidFill>
              <a:srgbClr val="000000"/>
            </a:solidFill>
          </a:ln>
        </p:spPr>
        <p:txBody>
          <a:bodyPr lIns="45718" tIns="45718" rIns="45718" bIns="45718"/>
          <a:lstStyle/>
          <a:p>
            <a:pPr/>
          </a:p>
        </p:txBody>
      </p:sp>
      <p:sp>
        <p:nvSpPr>
          <p:cNvPr id="5343" name="Shape 5195"/>
          <p:cNvSpPr/>
          <p:nvPr/>
        </p:nvSpPr>
        <p:spPr>
          <a:xfrm flipH="1">
            <a:off x="3386137" y="5676897"/>
            <a:ext cx="349256" cy="152406"/>
          </a:xfrm>
          <a:prstGeom prst="line">
            <a:avLst/>
          </a:prstGeom>
          <a:ln w="12700">
            <a:solidFill>
              <a:srgbClr val="000000"/>
            </a:solidFill>
          </a:ln>
        </p:spPr>
        <p:txBody>
          <a:bodyPr lIns="45718" tIns="45718" rIns="45718" bIns="45718"/>
          <a:lstStyle/>
          <a:p>
            <a:pPr/>
          </a:p>
        </p:txBody>
      </p:sp>
      <p:sp>
        <p:nvSpPr>
          <p:cNvPr id="5344" name="Shape 5196"/>
          <p:cNvSpPr/>
          <p:nvPr/>
        </p:nvSpPr>
        <p:spPr>
          <a:xfrm>
            <a:off x="3741737" y="5181597"/>
            <a:ext cx="6356" cy="260356"/>
          </a:xfrm>
          <a:prstGeom prst="line">
            <a:avLst/>
          </a:prstGeom>
          <a:ln w="12700">
            <a:solidFill>
              <a:srgbClr val="000000"/>
            </a:solidFill>
          </a:ln>
        </p:spPr>
        <p:txBody>
          <a:bodyPr lIns="45718" tIns="45718" rIns="45718" bIns="45718"/>
          <a:lstStyle/>
          <a:p>
            <a:pPr/>
          </a:p>
        </p:txBody>
      </p:sp>
      <p:sp>
        <p:nvSpPr>
          <p:cNvPr id="5345" name="Shape 5197"/>
          <p:cNvSpPr/>
          <p:nvPr/>
        </p:nvSpPr>
        <p:spPr>
          <a:xfrm>
            <a:off x="1289049" y="5295898"/>
            <a:ext cx="369532" cy="361688"/>
          </a:xfrm>
          <a:custGeom>
            <a:avLst/>
            <a:gdLst/>
            <a:ahLst/>
            <a:cxnLst>
              <a:cxn ang="0">
                <a:pos x="wd2" y="hd2"/>
              </a:cxn>
              <a:cxn ang="5400000">
                <a:pos x="wd2" y="hd2"/>
              </a:cxn>
              <a:cxn ang="10800000">
                <a:pos x="wd2" y="hd2"/>
              </a:cxn>
              <a:cxn ang="16200000">
                <a:pos x="wd2" y="hd2"/>
              </a:cxn>
            </a:cxnLst>
            <a:rect l="0" t="0" r="r" b="b"/>
            <a:pathLst>
              <a:path w="19047" h="18640" fill="norm" stroke="1" extrusionOk="0">
                <a:moveTo>
                  <a:pt x="4909" y="0"/>
                </a:moveTo>
                <a:cubicBezTo>
                  <a:pt x="7036" y="2536"/>
                  <a:pt x="21600" y="14400"/>
                  <a:pt x="18655" y="18000"/>
                </a:cubicBezTo>
                <a:cubicBezTo>
                  <a:pt x="15709" y="21600"/>
                  <a:pt x="4909" y="8918"/>
                  <a:pt x="0" y="7200"/>
                </a:cubicBezTo>
              </a:path>
            </a:pathLst>
          </a:custGeom>
          <a:ln w="28575">
            <a:solidFill>
              <a:srgbClr val="FF0000"/>
            </a:solidFill>
            <a:tailEnd type="triangle"/>
          </a:ln>
        </p:spPr>
        <p:txBody>
          <a:bodyPr lIns="45718" tIns="45718" rIns="45718" bIns="45718"/>
          <a:lstStyle/>
          <a:p>
            <a:pPr>
              <a:defRPr>
                <a:latin typeface="Arial"/>
                <a:ea typeface="Arial"/>
                <a:cs typeface="Arial"/>
                <a:sym typeface="Arial"/>
              </a:defRPr>
            </a:pPr>
          </a:p>
        </p:txBody>
      </p:sp>
      <p:sp>
        <p:nvSpPr>
          <p:cNvPr id="5346" name="Shape 5198"/>
          <p:cNvSpPr txBox="1"/>
          <p:nvPr/>
        </p:nvSpPr>
        <p:spPr>
          <a:xfrm>
            <a:off x="1387474" y="5038723"/>
            <a:ext cx="1036396" cy="408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solidFill>
                  <a:srgbClr val="FF0000"/>
                </a:solidFill>
                <a:latin typeface="Comic Sans MS"/>
                <a:ea typeface="Comic Sans MS"/>
                <a:cs typeface="Comic Sans MS"/>
                <a:sym typeface="Comic Sans MS"/>
              </a:defRPr>
            </a:lvl1pPr>
          </a:lstStyle>
          <a:p>
            <a:pPr/>
            <a:r>
              <a:t>3 probes</a:t>
            </a:r>
          </a:p>
        </p:txBody>
      </p:sp>
      <p:sp>
        <p:nvSpPr>
          <p:cNvPr id="5347" name="Shape 5199"/>
          <p:cNvSpPr/>
          <p:nvPr/>
        </p:nvSpPr>
        <p:spPr>
          <a:xfrm>
            <a:off x="1282696" y="5314653"/>
            <a:ext cx="1304247" cy="374999"/>
          </a:xfrm>
          <a:custGeom>
            <a:avLst/>
            <a:gdLst/>
            <a:ahLst/>
            <a:cxnLst>
              <a:cxn ang="0">
                <a:pos x="wd2" y="hd2"/>
              </a:cxn>
              <a:cxn ang="5400000">
                <a:pos x="wd2" y="hd2"/>
              </a:cxn>
              <a:cxn ang="10800000">
                <a:pos x="wd2" y="hd2"/>
              </a:cxn>
              <a:cxn ang="16200000">
                <a:pos x="wd2" y="hd2"/>
              </a:cxn>
            </a:cxnLst>
            <a:rect l="0" t="0" r="r" b="b"/>
            <a:pathLst>
              <a:path w="20924" h="17066" fill="norm" stroke="1" extrusionOk="0">
                <a:moveTo>
                  <a:pt x="1936" y="1171"/>
                </a:moveTo>
                <a:cubicBezTo>
                  <a:pt x="3490" y="-201"/>
                  <a:pt x="5094" y="11285"/>
                  <a:pt x="8253" y="11285"/>
                </a:cubicBezTo>
                <a:cubicBezTo>
                  <a:pt x="11411" y="11285"/>
                  <a:pt x="20174" y="-4319"/>
                  <a:pt x="20887" y="1171"/>
                </a:cubicBezTo>
                <a:cubicBezTo>
                  <a:pt x="21600" y="6662"/>
                  <a:pt x="11946" y="13380"/>
                  <a:pt x="8660" y="17064"/>
                </a:cubicBezTo>
                <a:cubicBezTo>
                  <a:pt x="5171" y="17281"/>
                  <a:pt x="1579" y="1316"/>
                  <a:pt x="0" y="2616"/>
                </a:cubicBezTo>
              </a:path>
            </a:pathLst>
          </a:custGeom>
          <a:ln w="28575">
            <a:solidFill>
              <a:srgbClr val="FF0000"/>
            </a:solidFill>
            <a:tailEnd type="triangle"/>
          </a:ln>
        </p:spPr>
        <p:txBody>
          <a:bodyPr lIns="45718" tIns="45718" rIns="45718" bIns="45718"/>
          <a:lstStyle/>
          <a:p>
            <a:pPr>
              <a:defRPr>
                <a:latin typeface="Arial"/>
                <a:ea typeface="Arial"/>
                <a:cs typeface="Arial"/>
                <a:sym typeface="Arial"/>
              </a:defRPr>
            </a:pPr>
          </a:p>
        </p:txBody>
      </p:sp>
      <p:sp>
        <p:nvSpPr>
          <p:cNvPr id="5348" name="Shape 5200"/>
          <p:cNvSpPr txBox="1"/>
          <p:nvPr/>
        </p:nvSpPr>
        <p:spPr>
          <a:xfrm>
            <a:off x="1958974" y="5527673"/>
            <a:ext cx="1036396" cy="408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solidFill>
                  <a:srgbClr val="FF0000"/>
                </a:solidFill>
                <a:latin typeface="Comic Sans MS"/>
                <a:ea typeface="Comic Sans MS"/>
                <a:cs typeface="Comic Sans MS"/>
                <a:sym typeface="Comic Sans MS"/>
              </a:defRPr>
            </a:lvl1pPr>
          </a:lstStyle>
          <a:p>
            <a:pPr/>
            <a:r>
              <a:t>3 probes</a:t>
            </a:r>
          </a:p>
        </p:txBody>
      </p:sp>
      <p:sp>
        <p:nvSpPr>
          <p:cNvPr id="5349" name="Shape 5201"/>
          <p:cNvSpPr/>
          <p:nvPr/>
        </p:nvSpPr>
        <p:spPr>
          <a:xfrm>
            <a:off x="1276346" y="5276843"/>
            <a:ext cx="2223523" cy="393889"/>
          </a:xfrm>
          <a:custGeom>
            <a:avLst/>
            <a:gdLst/>
            <a:ahLst/>
            <a:cxnLst>
              <a:cxn ang="0">
                <a:pos x="wd2" y="hd2"/>
              </a:cxn>
              <a:cxn ang="5400000">
                <a:pos x="wd2" y="hd2"/>
              </a:cxn>
              <a:cxn ang="10800000">
                <a:pos x="wd2" y="hd2"/>
              </a:cxn>
              <a:cxn ang="16200000">
                <a:pos x="wd2" y="hd2"/>
              </a:cxn>
            </a:cxnLst>
            <a:rect l="0" t="0" r="r" b="b"/>
            <a:pathLst>
              <a:path w="21364" h="21097" fill="norm" stroke="1" extrusionOk="0">
                <a:moveTo>
                  <a:pt x="1159" y="2383"/>
                </a:moveTo>
                <a:cubicBezTo>
                  <a:pt x="2090" y="767"/>
                  <a:pt x="3051" y="14289"/>
                  <a:pt x="4942" y="14289"/>
                </a:cubicBezTo>
                <a:cubicBezTo>
                  <a:pt x="7032" y="13863"/>
                  <a:pt x="10937" y="-168"/>
                  <a:pt x="13668" y="2"/>
                </a:cubicBezTo>
                <a:cubicBezTo>
                  <a:pt x="16398" y="172"/>
                  <a:pt x="21600" y="10207"/>
                  <a:pt x="21356" y="15309"/>
                </a:cubicBezTo>
                <a:cubicBezTo>
                  <a:pt x="21112" y="20412"/>
                  <a:pt x="16368" y="5189"/>
                  <a:pt x="13668" y="6125"/>
                </a:cubicBezTo>
                <a:cubicBezTo>
                  <a:pt x="10968" y="7060"/>
                  <a:pt x="7459" y="21432"/>
                  <a:pt x="5186" y="21092"/>
                </a:cubicBezTo>
                <a:cubicBezTo>
                  <a:pt x="2914" y="20752"/>
                  <a:pt x="946" y="2553"/>
                  <a:pt x="0" y="4084"/>
                </a:cubicBezTo>
              </a:path>
            </a:pathLst>
          </a:custGeom>
          <a:ln w="28575">
            <a:solidFill>
              <a:srgbClr val="FF0000"/>
            </a:solidFill>
            <a:tailEnd type="triangle"/>
          </a:ln>
        </p:spPr>
        <p:txBody>
          <a:bodyPr lIns="45718" tIns="45718" rIns="45718" bIns="45718"/>
          <a:lstStyle/>
          <a:p>
            <a:pPr>
              <a:defRPr>
                <a:latin typeface="Arial"/>
                <a:ea typeface="Arial"/>
                <a:cs typeface="Arial"/>
                <a:sym typeface="Arial"/>
              </a:defRPr>
            </a:pPr>
          </a:p>
        </p:txBody>
      </p:sp>
      <p:sp>
        <p:nvSpPr>
          <p:cNvPr id="5350" name="Shape 5202"/>
          <p:cNvSpPr txBox="1"/>
          <p:nvPr/>
        </p:nvSpPr>
        <p:spPr>
          <a:xfrm>
            <a:off x="3025774" y="5013323"/>
            <a:ext cx="1036396" cy="408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solidFill>
                  <a:srgbClr val="FF0000"/>
                </a:solidFill>
                <a:latin typeface="Comic Sans MS"/>
                <a:ea typeface="Comic Sans MS"/>
                <a:cs typeface="Comic Sans MS"/>
                <a:sym typeface="Comic Sans MS"/>
              </a:defRPr>
            </a:lvl1pPr>
          </a:lstStyle>
          <a:p>
            <a:pPr/>
            <a:r>
              <a:t>3 probes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34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534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5347"/>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53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5349"/>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6" fill="hold">
                                  <p:stCondLst>
                                    <p:cond delay="0"/>
                                  </p:stCondLst>
                                  <p:iterate type="el" backwards="0">
                                    <p:tmAbs val="0"/>
                                  </p:iterate>
                                  <p:childTnLst>
                                    <p:set>
                                      <p:cBhvr>
                                        <p:cTn id="23" fill="hold"/>
                                        <p:tgtEl>
                                          <p:spTgt spid="53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48" grpId="4"/>
      <p:bldP build="whole" bldLvl="1" animBg="1" rev="0" advAuto="0" spid="5350" grpId="6"/>
      <p:bldP build="whole" bldLvl="1" animBg="1" rev="0" advAuto="0" spid="5345" grpId="1"/>
      <p:bldP build="whole" bldLvl="1" animBg="1" rev="0" advAuto="0" spid="5347" grpId="3"/>
      <p:bldP build="whole" bldLvl="1" animBg="1" rev="0" advAuto="0" spid="5349" grpId="5"/>
      <p:bldP build="whole" bldLvl="1" animBg="1" rev="0" advAuto="0" spid="5346"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Shape 5291"/>
          <p:cNvSpPr txBox="1"/>
          <p:nvPr>
            <p:ph type="title" idx="4294967295"/>
          </p:nvPr>
        </p:nvSpPr>
        <p:spPr>
          <a:xfrm>
            <a:off x="533400" y="228598"/>
            <a:ext cx="7772400" cy="1143004"/>
          </a:xfrm>
          <a:prstGeom prst="rect">
            <a:avLst/>
          </a:prstGeom>
        </p:spPr>
        <p:txBody>
          <a:bodyPr/>
          <a:lstStyle/>
          <a:p>
            <a:pPr/>
            <a:r>
              <a:t>Grading</a:t>
            </a:r>
          </a:p>
        </p:txBody>
      </p:sp>
      <p:graphicFrame>
        <p:nvGraphicFramePr>
          <p:cNvPr id="91" name="Table 5292"/>
          <p:cNvGraphicFramePr/>
          <p:nvPr/>
        </p:nvGraphicFramePr>
        <p:xfrm>
          <a:off x="533400" y="1611312"/>
          <a:ext cx="7772400" cy="25860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590800"/>
                <a:gridCol w="2590800"/>
                <a:gridCol w="2590800"/>
              </a:tblGrid>
              <a:tr h="371475">
                <a:tc>
                  <a:txBody>
                    <a:bodyPr/>
                    <a:lstStyle/>
                    <a:p>
                      <a:pPr>
                        <a:defRPr b="1" sz="1800">
                          <a:solidFill>
                            <a:srgbClr val="FFFFFF"/>
                          </a:solidFill>
                          <a:sym typeface="Helvetica"/>
                        </a:defRPr>
                      </a:pPr>
                    </a:p>
                  </a:txBody>
                  <a:tcPr marL="45720" marR="45720" marT="45720" marB="45720" anchor="t" anchorCtr="0" horzOverflow="overflow">
                    <a:lnB w="38100">
                      <a:solidFill>
                        <a:srgbClr val="FFFFFF"/>
                      </a:solidFill>
                    </a:lnB>
                    <a:solidFill>
                      <a:schemeClr val="accent1"/>
                    </a:solidFill>
                  </a:tcPr>
                </a:tc>
                <a:tc>
                  <a:txBody>
                    <a:bodyPr/>
                    <a:lstStyle/>
                    <a:p>
                      <a:pPr>
                        <a:defRPr sz="1800"/>
                      </a:pPr>
                      <a:r>
                        <a:rPr b="1">
                          <a:solidFill>
                            <a:srgbClr val="FFFFFF"/>
                          </a:solidFill>
                          <a:sym typeface="Helvetica"/>
                        </a:rPr>
                        <a:t>494</a:t>
                      </a:r>
                    </a:p>
                  </a:txBody>
                  <a:tcPr marL="45720" marR="45720" marT="45720" marB="45720" anchor="t" anchorCtr="0" horzOverflow="overflow">
                    <a:lnB w="38100">
                      <a:solidFill>
                        <a:srgbClr val="FFFFFF"/>
                      </a:solidFill>
                    </a:lnB>
                    <a:solidFill>
                      <a:schemeClr val="accent1"/>
                    </a:solidFill>
                  </a:tcPr>
                </a:tc>
                <a:tc>
                  <a:txBody>
                    <a:bodyPr/>
                    <a:lstStyle/>
                    <a:p>
                      <a:pPr>
                        <a:defRPr sz="1800"/>
                      </a:pPr>
                      <a:r>
                        <a:rPr b="1">
                          <a:solidFill>
                            <a:srgbClr val="FFFFFF"/>
                          </a:solidFill>
                          <a:sym typeface="Helvetica"/>
                        </a:rPr>
                        <a:t>594</a:t>
                      </a:r>
                    </a:p>
                  </a:txBody>
                  <a:tcPr marL="45720" marR="45720" marT="45720" marB="45720" anchor="t" anchorCtr="0" horzOverflow="overflow">
                    <a:lnB w="38100">
                      <a:solidFill>
                        <a:srgbClr val="FFFFFF"/>
                      </a:solidFill>
                    </a:lnB>
                    <a:solidFill>
                      <a:schemeClr val="accent1"/>
                    </a:solidFill>
                  </a:tcPr>
                </a:tc>
              </a:tr>
              <a:tr h="365125">
                <a:tc>
                  <a:txBody>
                    <a:bodyPr/>
                    <a:lstStyle/>
                    <a:p>
                      <a:pPr>
                        <a:defRPr sz="1800"/>
                      </a:pPr>
                      <a:r>
                        <a:rPr>
                          <a:sym typeface="Helvetica"/>
                        </a:rPr>
                        <a:t>Online Quizzes (5)</a:t>
                      </a:r>
                    </a:p>
                  </a:txBody>
                  <a:tcPr marL="45720" marR="45720" marT="45720" marB="45720" anchor="t" anchorCtr="0" horzOverflow="overflow">
                    <a:lnT w="38100">
                      <a:solidFill>
                        <a:srgbClr val="FFFFFF"/>
                      </a:solidFill>
                    </a:lnT>
                    <a:lnB w="38100">
                      <a:solidFill>
                        <a:srgbClr val="FFFFFF"/>
                      </a:solidFill>
                    </a:lnB>
                    <a:solidFill>
                      <a:srgbClr val="CBECDE"/>
                    </a:solidFill>
                  </a:tcPr>
                </a:tc>
                <a:tc>
                  <a:txBody>
                    <a:bodyPr/>
                    <a:lstStyle/>
                    <a:p>
                      <a:pPr>
                        <a:defRPr sz="1800"/>
                      </a:pPr>
                      <a:r>
                        <a:rPr>
                          <a:sym typeface="Helvetica"/>
                        </a:rPr>
                        <a:t>20</a:t>
                      </a:r>
                    </a:p>
                  </a:txBody>
                  <a:tcPr marL="45720" marR="45720" marT="45720" marB="45720" anchor="t" anchorCtr="0" horzOverflow="overflow">
                    <a:lnT w="38100">
                      <a:solidFill>
                        <a:srgbClr val="FFFFFF"/>
                      </a:solidFill>
                    </a:lnT>
                    <a:lnB w="38100">
                      <a:solidFill>
                        <a:srgbClr val="FFFFFF"/>
                      </a:solidFill>
                    </a:lnB>
                    <a:solidFill>
                      <a:srgbClr val="CBECDE"/>
                    </a:solidFill>
                  </a:tcPr>
                </a:tc>
                <a:tc>
                  <a:txBody>
                    <a:bodyPr/>
                    <a:lstStyle/>
                    <a:p>
                      <a:pPr>
                        <a:defRPr sz="1800"/>
                      </a:pPr>
                      <a:r>
                        <a:rPr>
                          <a:sym typeface="Helvetica"/>
                        </a:rPr>
                        <a:t>15</a:t>
                      </a:r>
                    </a:p>
                  </a:txBody>
                  <a:tcPr marL="45720" marR="45720" marT="45720" marB="45720" anchor="t" anchorCtr="0" horzOverflow="overflow">
                    <a:lnT w="38100">
                      <a:solidFill>
                        <a:srgbClr val="FFFFFF"/>
                      </a:solidFill>
                    </a:lnT>
                    <a:lnB w="38100">
                      <a:solidFill>
                        <a:srgbClr val="FFFFFF"/>
                      </a:solidFill>
                    </a:lnB>
                    <a:solidFill>
                      <a:srgbClr val="CBECDE"/>
                    </a:solidFill>
                  </a:tcPr>
                </a:tc>
              </a:tr>
              <a:tr h="365125">
                <a:tc>
                  <a:txBody>
                    <a:bodyPr/>
                    <a:lstStyle/>
                    <a:p>
                      <a:pPr>
                        <a:defRPr sz="1800"/>
                      </a:pPr>
                      <a:r>
                        <a:rPr>
                          <a:sym typeface="Helvetica"/>
                        </a:rPr>
                        <a:t>Homework</a:t>
                      </a:r>
                    </a:p>
                  </a:txBody>
                  <a:tcPr marL="45720" marR="45720" marT="45720" marB="45720" anchor="t" anchorCtr="0" horzOverflow="overflow">
                    <a:lnT w="38100">
                      <a:solidFill>
                        <a:srgbClr val="FFFFFF"/>
                      </a:solidFill>
                    </a:lnT>
                    <a:solidFill>
                      <a:srgbClr val="CBECDE"/>
                    </a:solidFill>
                  </a:tcPr>
                </a:tc>
                <a:tc rowSpan="2">
                  <a:txBody>
                    <a:bodyPr/>
                    <a:lstStyle/>
                    <a:p>
                      <a:pPr>
                        <a:defRPr sz="1800"/>
                      </a:pPr>
                      <a:r>
                        <a:rPr>
                          <a:sym typeface="Helvetica"/>
                        </a:rPr>
                        <a:t>20</a:t>
                      </a:r>
                    </a:p>
                  </a:txBody>
                  <a:tcPr marL="45720" marR="45720" marT="45720" marB="45720" anchor="t" anchorCtr="0" horzOverflow="overflow">
                    <a:lnT w="38100">
                      <a:solidFill>
                        <a:srgbClr val="FFFFFF"/>
                      </a:solidFill>
                    </a:lnT>
                    <a:solidFill>
                      <a:srgbClr val="CBECDE"/>
                    </a:solidFill>
                  </a:tcPr>
                </a:tc>
                <a:tc>
                  <a:txBody>
                    <a:bodyPr/>
                    <a:lstStyle/>
                    <a:p>
                      <a:pPr>
                        <a:defRPr sz="1800"/>
                      </a:pPr>
                      <a:r>
                        <a:rPr>
                          <a:sym typeface="Helvetica"/>
                        </a:rPr>
                        <a:t>15</a:t>
                      </a:r>
                    </a:p>
                  </a:txBody>
                  <a:tcPr marL="45720" marR="45720" marT="45720" marB="45720" anchor="t" anchorCtr="0" horzOverflow="overflow">
                    <a:lnT w="38100">
                      <a:solidFill>
                        <a:srgbClr val="FFFFFF"/>
                      </a:solidFill>
                    </a:lnT>
                    <a:solidFill>
                      <a:srgbClr val="CBECDE"/>
                    </a:solidFill>
                  </a:tcPr>
                </a:tc>
              </a:tr>
              <a:tr h="365125">
                <a:tc>
                  <a:txBody>
                    <a:bodyPr/>
                    <a:lstStyle/>
                    <a:p>
                      <a:pPr>
                        <a:defRPr sz="1800"/>
                      </a:pPr>
                      <a:r>
                        <a:rPr>
                          <a:sym typeface="Helvetica"/>
                        </a:rPr>
                        <a:t>Reviews</a:t>
                      </a:r>
                    </a:p>
                  </a:txBody>
                  <a:tcPr marL="45720" marR="45720" marT="45720" marB="45720" anchor="t" anchorCtr="0" horzOverflow="overflow">
                    <a:solidFill>
                      <a:srgbClr val="E7F6EF"/>
                    </a:solidFill>
                  </a:tcPr>
                </a:tc>
                <a:tc vMerge="1">
                  <a:tcPr/>
                </a:tc>
                <a:tc>
                  <a:txBody>
                    <a:bodyPr/>
                    <a:lstStyle/>
                    <a:p>
                      <a:pPr>
                        <a:defRPr sz="1800"/>
                      </a:pPr>
                      <a:r>
                        <a:rPr>
                          <a:sym typeface="Helvetica"/>
                        </a:rPr>
                        <a:t>20</a:t>
                      </a:r>
                    </a:p>
                  </a:txBody>
                  <a:tcPr marL="45720" marR="45720" marT="45720" marB="45720" anchor="t" anchorCtr="0" horzOverflow="overflow">
                    <a:solidFill>
                      <a:srgbClr val="E7F6EF"/>
                    </a:solidFill>
                  </a:tcPr>
                </a:tc>
              </a:tr>
              <a:tr h="371475">
                <a:tc>
                  <a:txBody>
                    <a:bodyPr/>
                    <a:lstStyle/>
                    <a:p>
                      <a:pPr>
                        <a:defRPr sz="1800"/>
                      </a:pPr>
                      <a:r>
                        <a:rPr>
                          <a:sym typeface="Helvetica"/>
                        </a:rPr>
                        <a:t>Midterm</a:t>
                      </a:r>
                    </a:p>
                  </a:txBody>
                  <a:tcPr marL="45720" marR="45720" marT="45720" marB="45720" anchor="t" anchorCtr="0" horzOverflow="overflow">
                    <a:solidFill>
                      <a:srgbClr val="CBECDE"/>
                    </a:solidFill>
                  </a:tcPr>
                </a:tc>
                <a:tc>
                  <a:txBody>
                    <a:bodyPr/>
                    <a:lstStyle/>
                    <a:p>
                      <a:pPr>
                        <a:defRPr sz="1800"/>
                      </a:pPr>
                      <a:r>
                        <a:rPr>
                          <a:sym typeface="Helvetica"/>
                        </a:rPr>
                        <a:t>20</a:t>
                      </a:r>
                    </a:p>
                  </a:txBody>
                  <a:tcPr marL="45720" marR="45720" marT="45720" marB="45720" anchor="t" anchorCtr="0" horzOverflow="overflow">
                    <a:solidFill>
                      <a:srgbClr val="CBECDE"/>
                    </a:solidFill>
                  </a:tcPr>
                </a:tc>
                <a:tc>
                  <a:txBody>
                    <a:bodyPr/>
                    <a:lstStyle/>
                    <a:p>
                      <a:pPr>
                        <a:defRPr sz="1800"/>
                      </a:pPr>
                      <a:r>
                        <a:rPr>
                          <a:sym typeface="Helvetica"/>
                        </a:rPr>
                        <a:t>15</a:t>
                      </a:r>
                    </a:p>
                  </a:txBody>
                  <a:tcPr marL="45720" marR="45720" marT="45720" marB="45720" anchor="t" anchorCtr="0" horzOverflow="overflow">
                    <a:solidFill>
                      <a:srgbClr val="CBECDE"/>
                    </a:solidFill>
                  </a:tcPr>
                </a:tc>
              </a:tr>
              <a:tr h="371475">
                <a:tc>
                  <a:txBody>
                    <a:bodyPr/>
                    <a:lstStyle/>
                    <a:p>
                      <a:pPr>
                        <a:defRPr sz="1800"/>
                      </a:pPr>
                      <a:r>
                        <a:rPr>
                          <a:sym typeface="Helvetica"/>
                        </a:rPr>
                        <a:t>Final Exam</a:t>
                      </a:r>
                    </a:p>
                  </a:txBody>
                  <a:tcPr marL="45720" marR="45720" marT="45720" marB="45720" anchor="t" anchorCtr="0" horzOverflow="overflow">
                    <a:solidFill>
                      <a:srgbClr val="E7F6EF"/>
                    </a:solidFill>
                  </a:tcPr>
                </a:tc>
                <a:tc>
                  <a:txBody>
                    <a:bodyPr/>
                    <a:lstStyle/>
                    <a:p>
                      <a:pPr>
                        <a:defRPr sz="1800"/>
                      </a:pPr>
                      <a:r>
                        <a:rPr>
                          <a:sym typeface="Helvetica"/>
                        </a:rPr>
                        <a:t>20</a:t>
                      </a:r>
                    </a:p>
                  </a:txBody>
                  <a:tcPr marL="45720" marR="45720" marT="45720" marB="45720" anchor="t" anchorCtr="0" horzOverflow="overflow">
                    <a:solidFill>
                      <a:srgbClr val="E7F6EF"/>
                    </a:solidFill>
                  </a:tcPr>
                </a:tc>
                <a:tc>
                  <a:txBody>
                    <a:bodyPr/>
                    <a:lstStyle/>
                    <a:p>
                      <a:pPr>
                        <a:defRPr sz="1800"/>
                      </a:pPr>
                      <a:r>
                        <a:rPr>
                          <a:sym typeface="Helvetica"/>
                        </a:rPr>
                        <a:t>15</a:t>
                      </a:r>
                    </a:p>
                  </a:txBody>
                  <a:tcPr marL="45720" marR="45720" marT="45720" marB="45720" anchor="t" anchorCtr="0" horzOverflow="overflow">
                    <a:solidFill>
                      <a:srgbClr val="E7F6EF"/>
                    </a:solidFill>
                  </a:tcPr>
                </a:tc>
              </a:tr>
              <a:tr h="369887">
                <a:tc>
                  <a:txBody>
                    <a:bodyPr/>
                    <a:lstStyle/>
                    <a:p>
                      <a:pPr>
                        <a:defRPr sz="1800"/>
                      </a:pPr>
                      <a:r>
                        <a:rPr>
                          <a:sym typeface="Helvetica"/>
                        </a:rPr>
                        <a:t>Project</a:t>
                      </a:r>
                    </a:p>
                  </a:txBody>
                  <a:tcPr marL="45720" marR="45720" marT="45720" marB="45720" anchor="t" anchorCtr="0" horzOverflow="overflow">
                    <a:solidFill>
                      <a:srgbClr val="CBECDE"/>
                    </a:solidFill>
                  </a:tcPr>
                </a:tc>
                <a:tc>
                  <a:txBody>
                    <a:bodyPr/>
                    <a:lstStyle/>
                    <a:p>
                      <a:pPr>
                        <a:defRPr sz="1800"/>
                      </a:pPr>
                      <a:r>
                        <a:rPr>
                          <a:sym typeface="Helvetica"/>
                        </a:rPr>
                        <a:t>20</a:t>
                      </a:r>
                    </a:p>
                  </a:txBody>
                  <a:tcPr marL="45720" marR="45720" marT="45720" marB="45720" anchor="t" anchorCtr="0" horzOverflow="overflow">
                    <a:solidFill>
                      <a:srgbClr val="CBECDE"/>
                    </a:solidFill>
                  </a:tcPr>
                </a:tc>
                <a:tc>
                  <a:txBody>
                    <a:bodyPr/>
                    <a:lstStyle/>
                    <a:p>
                      <a:pPr>
                        <a:defRPr sz="1800"/>
                      </a:pPr>
                      <a:r>
                        <a:rPr>
                          <a:sym typeface="Helvetica"/>
                        </a:rPr>
                        <a:t>20</a:t>
                      </a:r>
                    </a:p>
                  </a:txBody>
                  <a:tcPr marL="45720" marR="45720" marT="45720" marB="45720" anchor="t" anchorCtr="0" horzOverflow="overflow">
                    <a:solidFill>
                      <a:srgbClr val="CBECDE"/>
                    </a:solidFill>
                  </a:tcPr>
                </a:tc>
              </a:tr>
              <a:tr h="371475">
                <a:tc>
                  <a:txBody>
                    <a:bodyPr/>
                    <a:lstStyle/>
                    <a:p>
                      <a:pPr>
                        <a:defRPr sz="1800"/>
                      </a:pPr>
                      <a:r>
                        <a:rPr>
                          <a:sym typeface="Helvetica"/>
                        </a:rPr>
                        <a:t>Total </a:t>
                      </a:r>
                    </a:p>
                  </a:txBody>
                  <a:tcPr marL="45720" marR="45720" marT="45720" marB="45720" anchor="t" anchorCtr="0" horzOverflow="overflow">
                    <a:solidFill>
                      <a:srgbClr val="E7F6EF"/>
                    </a:solidFill>
                  </a:tcPr>
                </a:tc>
                <a:tc>
                  <a:txBody>
                    <a:bodyPr/>
                    <a:lstStyle/>
                    <a:p>
                      <a:pPr>
                        <a:defRPr sz="1800"/>
                      </a:pPr>
                      <a:r>
                        <a:rPr>
                          <a:sym typeface="Helvetica"/>
                        </a:rPr>
                        <a:t>100</a:t>
                      </a:r>
                    </a:p>
                  </a:txBody>
                  <a:tcPr marL="45720" marR="45720" marT="45720" marB="45720" anchor="t" anchorCtr="0" horzOverflow="overflow">
                    <a:solidFill>
                      <a:srgbClr val="E7F6EF"/>
                    </a:solidFill>
                  </a:tcPr>
                </a:tc>
                <a:tc>
                  <a:txBody>
                    <a:bodyPr/>
                    <a:lstStyle/>
                    <a:p>
                      <a:pPr>
                        <a:defRPr sz="1800"/>
                      </a:pPr>
                      <a:r>
                        <a:rPr>
                          <a:sym typeface="Helvetica"/>
                        </a:rPr>
                        <a:t>100</a:t>
                      </a:r>
                    </a:p>
                  </a:txBody>
                  <a:tcPr marL="45720" marR="45720" marT="45720" marB="45720" anchor="t" anchorCtr="0" horzOverflow="overflow">
                    <a:solidFill>
                      <a:srgbClr val="E7F6EF"/>
                    </a:solidFill>
                  </a:tcPr>
                </a:tc>
              </a:tr>
            </a:tbl>
          </a:graphicData>
        </a:graphic>
      </p:graphicFrame>
      <p:sp>
        <p:nvSpPr>
          <p:cNvPr id="92" name="Shape 5293"/>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93" name="Shape 5294"/>
          <p:cNvSpPr txBox="1"/>
          <p:nvPr>
            <p:ph type="sldNum" sz="quarter" idx="4294967295"/>
          </p:nvPr>
        </p:nvSpPr>
        <p:spPr>
          <a:xfrm>
            <a:off x="8324849" y="6462712"/>
            <a:ext cx="187332"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52" name="Shape 5204"/>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353" name="Shape 5205"/>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354" name="Shape 5206"/>
          <p:cNvSpPr txBox="1"/>
          <p:nvPr>
            <p:ph type="title" idx="4294967295"/>
          </p:nvPr>
        </p:nvSpPr>
        <p:spPr>
          <a:xfrm>
            <a:off x="533400" y="228598"/>
            <a:ext cx="7772400" cy="1143004"/>
          </a:xfrm>
          <a:prstGeom prst="rect">
            <a:avLst/>
          </a:prstGeom>
        </p:spPr>
        <p:txBody>
          <a:bodyPr/>
          <a:lstStyle>
            <a:lvl1pPr>
              <a:defRPr sz="3600"/>
            </a:lvl1pPr>
          </a:lstStyle>
          <a:p>
            <a:pPr/>
            <a:r>
              <a:t>“Real” Internet delays and routes</a:t>
            </a:r>
          </a:p>
        </p:txBody>
      </p:sp>
      <p:sp>
        <p:nvSpPr>
          <p:cNvPr id="5355" name="Shape 5207"/>
          <p:cNvSpPr txBox="1"/>
          <p:nvPr/>
        </p:nvSpPr>
        <p:spPr>
          <a:xfrm>
            <a:off x="704850" y="2338383"/>
            <a:ext cx="8229600" cy="383285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57200" indent="-457200">
              <a:lnSpc>
                <a:spcPct val="80000"/>
              </a:lnSpc>
              <a:defRPr sz="1600">
                <a:latin typeface="Gill Sans MT"/>
                <a:ea typeface="Gill Sans MT"/>
                <a:cs typeface="Gill Sans MT"/>
                <a:sym typeface="Gill Sans MT"/>
              </a:defRPr>
            </a:pPr>
            <a:r>
              <a:t>1  cs-gw (128.119.240.254)  1 ms  1 ms  2 ms</a:t>
            </a:r>
          </a:p>
          <a:p>
            <a:pPr marL="457200" indent="-457200">
              <a:lnSpc>
                <a:spcPct val="80000"/>
              </a:lnSpc>
              <a:defRPr sz="1600">
                <a:latin typeface="Gill Sans MT"/>
                <a:ea typeface="Gill Sans MT"/>
                <a:cs typeface="Gill Sans MT"/>
                <a:sym typeface="Gill Sans MT"/>
              </a:defRPr>
            </a:pPr>
            <a:r>
              <a:t>2  border1-rt-fa5-1-0.gw.umass.edu (128.119.3.145)  1 ms  1 ms  2 ms</a:t>
            </a:r>
          </a:p>
          <a:p>
            <a:pPr marL="457200" indent="-457200">
              <a:lnSpc>
                <a:spcPct val="80000"/>
              </a:lnSpc>
              <a:defRPr sz="1600">
                <a:latin typeface="Gill Sans MT"/>
                <a:ea typeface="Gill Sans MT"/>
                <a:cs typeface="Gill Sans MT"/>
                <a:sym typeface="Gill Sans MT"/>
              </a:defRPr>
            </a:pPr>
            <a:r>
              <a:t>3  cht-vbns.gw.umass.edu (128.119.3.130)  6 ms 5 ms 5 ms</a:t>
            </a:r>
          </a:p>
          <a:p>
            <a:pPr marL="457200" indent="-457200">
              <a:lnSpc>
                <a:spcPct val="80000"/>
              </a:lnSpc>
              <a:defRPr sz="1600">
                <a:latin typeface="Gill Sans MT"/>
                <a:ea typeface="Gill Sans MT"/>
                <a:cs typeface="Gill Sans MT"/>
                <a:sym typeface="Gill Sans MT"/>
              </a:defRPr>
            </a:pPr>
            <a:r>
              <a:t>4  jn1-at1-0-0-19.wor.vbns.net (204.147.132.129)  16 ms 11 ms 13 ms </a:t>
            </a:r>
          </a:p>
          <a:p>
            <a:pPr marL="457200" indent="-457200">
              <a:lnSpc>
                <a:spcPct val="80000"/>
              </a:lnSpc>
              <a:defRPr sz="1600">
                <a:latin typeface="Gill Sans MT"/>
                <a:ea typeface="Gill Sans MT"/>
                <a:cs typeface="Gill Sans MT"/>
                <a:sym typeface="Gill Sans MT"/>
              </a:defRPr>
            </a:pPr>
            <a:r>
              <a:t>5  jn1-so7-0-0-0.wae.vbns.net (204.147.136.136)  21 ms 18 ms 18 ms </a:t>
            </a:r>
          </a:p>
          <a:p>
            <a:pPr marL="457200" indent="-457200">
              <a:lnSpc>
                <a:spcPct val="80000"/>
              </a:lnSpc>
              <a:defRPr sz="1600">
                <a:latin typeface="Gill Sans MT"/>
                <a:ea typeface="Gill Sans MT"/>
                <a:cs typeface="Gill Sans MT"/>
                <a:sym typeface="Gill Sans MT"/>
              </a:defRPr>
            </a:pPr>
            <a:r>
              <a:t>6  abilene-vbns.abilene.ucaid.edu (198.32.11.9)  22 ms  18 ms  22 ms</a:t>
            </a:r>
          </a:p>
          <a:p>
            <a:pPr marL="457200" indent="-457200">
              <a:lnSpc>
                <a:spcPct val="80000"/>
              </a:lnSpc>
              <a:defRPr sz="1600">
                <a:latin typeface="Gill Sans MT"/>
                <a:ea typeface="Gill Sans MT"/>
                <a:cs typeface="Gill Sans MT"/>
                <a:sym typeface="Gill Sans MT"/>
              </a:defRPr>
            </a:pPr>
            <a:r>
              <a:t>7  nycm-wash.abilene.ucaid.edu (198.32.8.46)  22 ms  22 ms  22 ms</a:t>
            </a:r>
          </a:p>
          <a:p>
            <a:pPr marL="457200" indent="-457200">
              <a:lnSpc>
                <a:spcPct val="80000"/>
              </a:lnSpc>
              <a:defRPr sz="1600">
                <a:latin typeface="Gill Sans MT"/>
                <a:ea typeface="Gill Sans MT"/>
                <a:cs typeface="Gill Sans MT"/>
                <a:sym typeface="Gill Sans MT"/>
              </a:defRPr>
            </a:pPr>
            <a:r>
              <a:t>8  62.40.103.253 (62.40.103.253)  104 ms 109 ms 106 ms</a:t>
            </a:r>
          </a:p>
          <a:p>
            <a:pPr marL="457200" indent="-457200">
              <a:lnSpc>
                <a:spcPct val="80000"/>
              </a:lnSpc>
              <a:defRPr sz="1600">
                <a:latin typeface="Gill Sans MT"/>
                <a:ea typeface="Gill Sans MT"/>
                <a:cs typeface="Gill Sans MT"/>
                <a:sym typeface="Gill Sans MT"/>
              </a:defRPr>
            </a:pPr>
            <a:r>
              <a:t>9  de2-1.de1.de.geant.net (62.40.96.129)  109 ms 102 ms 104 ms</a:t>
            </a:r>
          </a:p>
          <a:p>
            <a:pPr marL="457200" indent="-457200">
              <a:lnSpc>
                <a:spcPct val="80000"/>
              </a:lnSpc>
              <a:defRPr sz="1600">
                <a:latin typeface="Gill Sans MT"/>
                <a:ea typeface="Gill Sans MT"/>
                <a:cs typeface="Gill Sans MT"/>
                <a:sym typeface="Gill Sans MT"/>
              </a:defRPr>
            </a:pPr>
            <a:r>
              <a:t>10  de.fr1.fr.geant.net (62.40.96.50)  113 ms 121 ms 114 ms</a:t>
            </a:r>
          </a:p>
          <a:p>
            <a:pPr marL="457200" indent="-457200">
              <a:lnSpc>
                <a:spcPct val="80000"/>
              </a:lnSpc>
              <a:defRPr sz="1600">
                <a:latin typeface="Gill Sans MT"/>
                <a:ea typeface="Gill Sans MT"/>
                <a:cs typeface="Gill Sans MT"/>
                <a:sym typeface="Gill Sans MT"/>
              </a:defRPr>
            </a:pPr>
            <a:r>
              <a:t>11  renater-gw.fr1.fr.geant.net (62.40.103.54)  112 ms  114 ms  112 ms</a:t>
            </a:r>
          </a:p>
          <a:p>
            <a:pPr marL="457200" indent="-457200">
              <a:lnSpc>
                <a:spcPct val="80000"/>
              </a:lnSpc>
              <a:defRPr sz="1600">
                <a:latin typeface="Gill Sans MT"/>
                <a:ea typeface="Gill Sans MT"/>
                <a:cs typeface="Gill Sans MT"/>
                <a:sym typeface="Gill Sans MT"/>
              </a:defRPr>
            </a:pPr>
            <a:r>
              <a:t>12  nio-n2.cssi.renater.fr (193.51.206.13)  111 ms  114 ms  116 ms</a:t>
            </a:r>
          </a:p>
          <a:p>
            <a:pPr marL="457200" indent="-457200">
              <a:lnSpc>
                <a:spcPct val="80000"/>
              </a:lnSpc>
              <a:defRPr sz="1600">
                <a:latin typeface="Gill Sans MT"/>
                <a:ea typeface="Gill Sans MT"/>
                <a:cs typeface="Gill Sans MT"/>
                <a:sym typeface="Gill Sans MT"/>
              </a:defRPr>
            </a:pPr>
            <a:r>
              <a:t>13  nice.cssi.renater.fr (195.220.98.102)  123 ms  125 ms  124 ms</a:t>
            </a:r>
          </a:p>
          <a:p>
            <a:pPr marL="457200" indent="-457200">
              <a:lnSpc>
                <a:spcPct val="80000"/>
              </a:lnSpc>
              <a:defRPr sz="1600">
                <a:latin typeface="Gill Sans MT"/>
                <a:ea typeface="Gill Sans MT"/>
                <a:cs typeface="Gill Sans MT"/>
                <a:sym typeface="Gill Sans MT"/>
              </a:defRPr>
            </a:pPr>
            <a:r>
              <a:t>14  r3t2-nice.cssi.renater.fr (195.220.98.110)  126 ms  126 ms  124 ms</a:t>
            </a:r>
          </a:p>
          <a:p>
            <a:pPr marL="457200" indent="-457200">
              <a:lnSpc>
                <a:spcPct val="80000"/>
              </a:lnSpc>
              <a:defRPr sz="1600">
                <a:latin typeface="Gill Sans MT"/>
                <a:ea typeface="Gill Sans MT"/>
                <a:cs typeface="Gill Sans MT"/>
                <a:sym typeface="Gill Sans MT"/>
              </a:defRPr>
            </a:pPr>
            <a:r>
              <a:t>15  eurecom-valbonne.r3t2.ft.net (193.48.50.54)  135 ms  128 ms  133 ms</a:t>
            </a:r>
          </a:p>
          <a:p>
            <a:pPr marL="457200" indent="-457200">
              <a:lnSpc>
                <a:spcPct val="80000"/>
              </a:lnSpc>
              <a:defRPr sz="1600">
                <a:latin typeface="Gill Sans MT"/>
                <a:ea typeface="Gill Sans MT"/>
                <a:cs typeface="Gill Sans MT"/>
                <a:sym typeface="Gill Sans MT"/>
              </a:defRPr>
            </a:pPr>
            <a:r>
              <a:t>16  194.214.211.25 (194.214.211.25)  126 ms  128 ms  126 ms</a:t>
            </a:r>
          </a:p>
          <a:p>
            <a:pPr marL="457200" indent="-457200">
              <a:lnSpc>
                <a:spcPct val="80000"/>
              </a:lnSpc>
              <a:defRPr sz="1600">
                <a:latin typeface="Gill Sans MT"/>
                <a:ea typeface="Gill Sans MT"/>
                <a:cs typeface="Gill Sans MT"/>
                <a:sym typeface="Gill Sans MT"/>
              </a:defRPr>
            </a:pPr>
            <a:r>
              <a:t>17  * * *</a:t>
            </a:r>
          </a:p>
          <a:p>
            <a:pPr marL="457200" indent="-457200">
              <a:lnSpc>
                <a:spcPct val="80000"/>
              </a:lnSpc>
              <a:defRPr sz="1600">
                <a:latin typeface="Gill Sans MT"/>
                <a:ea typeface="Gill Sans MT"/>
                <a:cs typeface="Gill Sans MT"/>
                <a:sym typeface="Gill Sans MT"/>
              </a:defRPr>
            </a:pPr>
            <a:r>
              <a:t>18  * * *</a:t>
            </a:r>
          </a:p>
          <a:p>
            <a:pPr marL="457200" indent="-457200">
              <a:lnSpc>
                <a:spcPct val="80000"/>
              </a:lnSpc>
              <a:defRPr sz="1600">
                <a:latin typeface="Gill Sans MT"/>
                <a:ea typeface="Gill Sans MT"/>
                <a:cs typeface="Gill Sans MT"/>
                <a:sym typeface="Gill Sans MT"/>
              </a:defRPr>
            </a:pPr>
            <a:r>
              <a:t>19  fantasia.eurecom.fr (193.55.113.142)  132 ms  128 ms  136</a:t>
            </a:r>
            <a:r>
              <a:rPr sz="1800"/>
              <a:t> </a:t>
            </a:r>
            <a:r>
              <a:t>ms</a:t>
            </a:r>
          </a:p>
        </p:txBody>
      </p:sp>
      <p:sp>
        <p:nvSpPr>
          <p:cNvPr id="5356" name="Shape 5208"/>
          <p:cNvSpPr txBox="1"/>
          <p:nvPr/>
        </p:nvSpPr>
        <p:spPr>
          <a:xfrm>
            <a:off x="725486" y="1312862"/>
            <a:ext cx="8193090" cy="408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800">
                <a:solidFill>
                  <a:srgbClr val="FF0000"/>
                </a:solidFill>
                <a:latin typeface="Comic Sans MS"/>
                <a:ea typeface="Comic Sans MS"/>
                <a:cs typeface="Comic Sans MS"/>
                <a:sym typeface="Comic Sans MS"/>
              </a:defRPr>
            </a:pPr>
            <a:r>
              <a:t>traceroute:</a:t>
            </a:r>
            <a:r>
              <a:rPr>
                <a:solidFill>
                  <a:srgbClr val="000000"/>
                </a:solidFill>
              </a:rPr>
              <a:t> gaia.cs.umass.edu to www.eurecom.fr</a:t>
            </a:r>
          </a:p>
        </p:txBody>
      </p:sp>
      <p:sp>
        <p:nvSpPr>
          <p:cNvPr id="5357" name="Shape 5209"/>
          <p:cNvSpPr/>
          <p:nvPr/>
        </p:nvSpPr>
        <p:spPr>
          <a:xfrm>
            <a:off x="1611311" y="5634037"/>
            <a:ext cx="1231907" cy="84143"/>
          </a:xfrm>
          <a:prstGeom prst="line">
            <a:avLst/>
          </a:prstGeom>
          <a:ln w="19050">
            <a:solidFill>
              <a:srgbClr val="FF0000"/>
            </a:solidFill>
            <a:headEnd type="triangle"/>
          </a:ln>
        </p:spPr>
        <p:txBody>
          <a:bodyPr lIns="45718" tIns="45718" rIns="45718" bIns="45718"/>
          <a:lstStyle/>
          <a:p>
            <a:pPr/>
          </a:p>
        </p:txBody>
      </p:sp>
      <p:sp>
        <p:nvSpPr>
          <p:cNvPr id="5358" name="Shape 5210"/>
          <p:cNvSpPr txBox="1"/>
          <p:nvPr/>
        </p:nvSpPr>
        <p:spPr>
          <a:xfrm>
            <a:off x="4578350" y="1738309"/>
            <a:ext cx="4565650" cy="726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800">
                <a:solidFill>
                  <a:srgbClr val="FF0000"/>
                </a:solidFill>
                <a:latin typeface="Comic Sans MS"/>
                <a:ea typeface="Comic Sans MS"/>
                <a:cs typeface="Comic Sans MS"/>
                <a:sym typeface="Comic Sans MS"/>
              </a:defRPr>
            </a:pPr>
            <a:r>
              <a:t>Three delay measurements from </a:t>
            </a:r>
          </a:p>
          <a:p>
            <a:pPr>
              <a:defRPr sz="1800">
                <a:solidFill>
                  <a:srgbClr val="FF0000"/>
                </a:solidFill>
                <a:latin typeface="Comic Sans MS"/>
                <a:ea typeface="Comic Sans MS"/>
                <a:cs typeface="Comic Sans MS"/>
                <a:sym typeface="Comic Sans MS"/>
              </a:defRPr>
            </a:pPr>
            <a:r>
              <a:t>gaia.cs.umass.edu to cs-gw.cs.umass.edu </a:t>
            </a:r>
          </a:p>
        </p:txBody>
      </p:sp>
      <p:sp>
        <p:nvSpPr>
          <p:cNvPr id="5359" name="Shape 5211"/>
          <p:cNvSpPr/>
          <p:nvPr/>
        </p:nvSpPr>
        <p:spPr>
          <a:xfrm flipV="1">
            <a:off x="3471862" y="1965324"/>
            <a:ext cx="671518" cy="412753"/>
          </a:xfrm>
          <a:prstGeom prst="line">
            <a:avLst/>
          </a:prstGeom>
          <a:ln w="19050">
            <a:solidFill>
              <a:srgbClr val="FF0000"/>
            </a:solidFill>
            <a:headEnd type="triangle"/>
          </a:ln>
        </p:spPr>
        <p:txBody>
          <a:bodyPr lIns="45718" tIns="45718" rIns="45718" bIns="45718"/>
          <a:lstStyle/>
          <a:p>
            <a:pPr/>
          </a:p>
        </p:txBody>
      </p:sp>
      <p:sp>
        <p:nvSpPr>
          <p:cNvPr id="5360" name="Shape 5212"/>
          <p:cNvSpPr/>
          <p:nvPr/>
        </p:nvSpPr>
        <p:spPr>
          <a:xfrm flipV="1">
            <a:off x="4011612" y="1954209"/>
            <a:ext cx="139706" cy="404818"/>
          </a:xfrm>
          <a:prstGeom prst="line">
            <a:avLst/>
          </a:prstGeom>
          <a:ln w="19050">
            <a:solidFill>
              <a:srgbClr val="FF0000"/>
            </a:solidFill>
            <a:headEnd type="triangle"/>
          </a:ln>
        </p:spPr>
        <p:txBody>
          <a:bodyPr lIns="45718" tIns="45718" rIns="45718" bIns="45718"/>
          <a:lstStyle/>
          <a:p>
            <a:pPr/>
          </a:p>
        </p:txBody>
      </p:sp>
      <p:sp>
        <p:nvSpPr>
          <p:cNvPr id="5361" name="Shape 5213"/>
          <p:cNvSpPr/>
          <p:nvPr/>
        </p:nvSpPr>
        <p:spPr>
          <a:xfrm flipH="1" flipV="1">
            <a:off x="4146547" y="1963734"/>
            <a:ext cx="366719" cy="390531"/>
          </a:xfrm>
          <a:prstGeom prst="line">
            <a:avLst/>
          </a:prstGeom>
          <a:ln w="19050">
            <a:solidFill>
              <a:srgbClr val="FF0000"/>
            </a:solidFill>
            <a:headEnd type="triangle"/>
          </a:ln>
        </p:spPr>
        <p:txBody>
          <a:bodyPr lIns="45718" tIns="45718" rIns="45718" bIns="45718"/>
          <a:lstStyle/>
          <a:p>
            <a:pPr/>
          </a:p>
        </p:txBody>
      </p:sp>
      <p:sp>
        <p:nvSpPr>
          <p:cNvPr id="5362" name="Shape 5214"/>
          <p:cNvSpPr/>
          <p:nvPr/>
        </p:nvSpPr>
        <p:spPr>
          <a:xfrm flipV="1">
            <a:off x="4138612" y="1970085"/>
            <a:ext cx="377831" cy="3180"/>
          </a:xfrm>
          <a:prstGeom prst="line">
            <a:avLst/>
          </a:prstGeom>
          <a:ln w="19050">
            <a:solidFill>
              <a:srgbClr val="FF0000"/>
            </a:solidFill>
          </a:ln>
        </p:spPr>
        <p:txBody>
          <a:bodyPr lIns="45718" tIns="45718" rIns="45718" bIns="45718"/>
          <a:lstStyle/>
          <a:p>
            <a:pPr/>
          </a:p>
        </p:txBody>
      </p:sp>
      <p:sp>
        <p:nvSpPr>
          <p:cNvPr id="5363" name="Shape 5215"/>
          <p:cNvSpPr txBox="1"/>
          <p:nvPr/>
        </p:nvSpPr>
        <p:spPr>
          <a:xfrm>
            <a:off x="2571750" y="5564187"/>
            <a:ext cx="6286500" cy="408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800">
                <a:solidFill>
                  <a:srgbClr val="FF0000"/>
                </a:solidFill>
                <a:latin typeface="Comic Sans MS"/>
                <a:ea typeface="Comic Sans MS"/>
                <a:cs typeface="Comic Sans MS"/>
                <a:sym typeface="Comic Sans MS"/>
              </a:defRPr>
            </a:lvl1pPr>
          </a:lstStyle>
          <a:p>
            <a:pPr/>
            <a:r>
              <a:t>* means no response (probe lost, router not replying)</a:t>
            </a:r>
          </a:p>
        </p:txBody>
      </p:sp>
      <p:sp>
        <p:nvSpPr>
          <p:cNvPr id="5364" name="Shape 5216"/>
          <p:cNvSpPr/>
          <p:nvPr/>
        </p:nvSpPr>
        <p:spPr>
          <a:xfrm>
            <a:off x="6092823" y="3651248"/>
            <a:ext cx="996158" cy="244521"/>
          </a:xfrm>
          <a:custGeom>
            <a:avLst/>
            <a:gdLst/>
            <a:ahLst/>
            <a:cxnLst>
              <a:cxn ang="0">
                <a:pos x="wd2" y="hd2"/>
              </a:cxn>
              <a:cxn ang="5400000">
                <a:pos x="wd2" y="hd2"/>
              </a:cxn>
              <a:cxn ang="10800000">
                <a:pos x="wd2" y="hd2"/>
              </a:cxn>
              <a:cxn ang="16200000">
                <a:pos x="wd2" y="hd2"/>
              </a:cxn>
            </a:cxnLst>
            <a:rect l="0" t="0" r="r" b="b"/>
            <a:pathLst>
              <a:path w="21245" h="21466" fill="norm" stroke="1" extrusionOk="0">
                <a:moveTo>
                  <a:pt x="20076" y="0"/>
                </a:moveTo>
                <a:cubicBezTo>
                  <a:pt x="20550" y="1254"/>
                  <a:pt x="21024" y="2508"/>
                  <a:pt x="21092" y="5295"/>
                </a:cubicBezTo>
                <a:cubicBezTo>
                  <a:pt x="21160" y="8083"/>
                  <a:pt x="21600" y="14493"/>
                  <a:pt x="20584" y="17141"/>
                </a:cubicBezTo>
                <a:cubicBezTo>
                  <a:pt x="19569" y="19788"/>
                  <a:pt x="18519" y="21321"/>
                  <a:pt x="15100" y="21461"/>
                </a:cubicBezTo>
                <a:cubicBezTo>
                  <a:pt x="11680" y="21600"/>
                  <a:pt x="2438" y="18534"/>
                  <a:pt x="0" y="18116"/>
                </a:cubicBezTo>
              </a:path>
            </a:pathLst>
          </a:custGeom>
          <a:ln w="19050">
            <a:solidFill>
              <a:srgbClr val="FF0000"/>
            </a:solidFill>
            <a:tailEnd type="triangle"/>
          </a:ln>
        </p:spPr>
        <p:txBody>
          <a:bodyPr lIns="45718" tIns="45718" rIns="45718" bIns="45718" anchor="ctr"/>
          <a:lstStyle/>
          <a:p>
            <a:pPr>
              <a:defRPr>
                <a:latin typeface="Arial"/>
                <a:ea typeface="Arial"/>
                <a:cs typeface="Arial"/>
                <a:sym typeface="Arial"/>
              </a:defRPr>
            </a:pPr>
          </a:p>
        </p:txBody>
      </p:sp>
      <p:sp>
        <p:nvSpPr>
          <p:cNvPr id="5365" name="Shape 5217"/>
          <p:cNvSpPr txBox="1"/>
          <p:nvPr/>
        </p:nvSpPr>
        <p:spPr>
          <a:xfrm>
            <a:off x="7137399" y="3436937"/>
            <a:ext cx="1706023" cy="802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2000">
                <a:solidFill>
                  <a:srgbClr val="FF0000"/>
                </a:solidFill>
                <a:latin typeface="Comic Sans MS"/>
                <a:ea typeface="Comic Sans MS"/>
                <a:cs typeface="Comic Sans MS"/>
                <a:sym typeface="Comic Sans MS"/>
              </a:defRPr>
            </a:pPr>
            <a:r>
              <a:t>trans-oceanic</a:t>
            </a:r>
          </a:p>
          <a:p>
            <a:pPr>
              <a:defRPr sz="2000">
                <a:solidFill>
                  <a:srgbClr val="FF0000"/>
                </a:solidFill>
                <a:latin typeface="Comic Sans MS"/>
                <a:ea typeface="Comic Sans MS"/>
                <a:cs typeface="Comic Sans MS"/>
                <a:sym typeface="Comic Sans MS"/>
              </a:defRPr>
            </a:pPr>
            <a:r>
              <a:t>link</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67" name="Shape 5219"/>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368" name="Shape 5220"/>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369" name="Shape 5221"/>
          <p:cNvSpPr txBox="1"/>
          <p:nvPr>
            <p:ph type="title" idx="4294967295"/>
          </p:nvPr>
        </p:nvSpPr>
        <p:spPr>
          <a:xfrm>
            <a:off x="533399" y="228600"/>
            <a:ext cx="7773990" cy="1144588"/>
          </a:xfrm>
          <a:prstGeom prst="rect">
            <a:avLst/>
          </a:prstGeom>
        </p:spPr>
        <p:txBody>
          <a:bodyPr lIns="46798" tIns="46798" rIns="46798" bIns="46798"/>
          <a:lstStyle>
            <a:lvl1pPr defTabSz="356615">
              <a:lnSpc>
                <a:spcPct val="102000"/>
              </a:lnSpc>
              <a:tabLst>
                <a:tab pos="711200" algn="l"/>
                <a:tab pos="1422400" algn="l"/>
                <a:tab pos="2133600" algn="l"/>
                <a:tab pos="2844800" algn="l"/>
                <a:tab pos="3556000" algn="l"/>
                <a:tab pos="4267200" algn="l"/>
                <a:tab pos="4991100" algn="l"/>
                <a:tab pos="5702300" algn="l"/>
                <a:tab pos="6413500" algn="l"/>
                <a:tab pos="7124700" algn="l"/>
                <a:tab pos="7835900" algn="l"/>
              </a:tabLst>
              <a:defRPr sz="3400"/>
            </a:lvl1pPr>
          </a:lstStyle>
          <a:p>
            <a:pPr/>
            <a:r>
              <a:t>End-to-end principle and Hourglass design</a:t>
            </a:r>
          </a:p>
        </p:txBody>
      </p:sp>
      <p:pic>
        <p:nvPicPr>
          <p:cNvPr id="5370" name="image51.png" descr="image51.png"/>
          <p:cNvPicPr>
            <a:picLocks noChangeAspect="1"/>
          </p:cNvPicPr>
          <p:nvPr/>
        </p:nvPicPr>
        <p:blipFill>
          <a:blip r:embed="rId2">
            <a:extLst/>
          </a:blip>
          <a:stretch>
            <a:fillRect/>
          </a:stretch>
        </p:blipFill>
        <p:spPr>
          <a:xfrm>
            <a:off x="3048000" y="1600200"/>
            <a:ext cx="3105150" cy="50292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72" name="Shape 5224"/>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373" name="Shape 5225"/>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374" name="Shape 5226"/>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End-to-end principle</a:t>
            </a:r>
          </a:p>
        </p:txBody>
      </p:sp>
      <p:sp>
        <p:nvSpPr>
          <p:cNvPr id="5375" name="Shape 5227"/>
          <p:cNvSpPr txBox="1"/>
          <p:nvPr>
            <p:ph type="body" idx="4294967295"/>
          </p:nvPr>
        </p:nvSpPr>
        <p:spPr>
          <a:xfrm>
            <a:off x="533399" y="1600200"/>
            <a:ext cx="7773990" cy="4649788"/>
          </a:xfrm>
          <a:prstGeom prst="rect">
            <a:avLst/>
          </a:prstGeom>
        </p:spPr>
        <p:txBody>
          <a:bodyPr lIns="46798" tIns="46798" rIns="46798" bIns="46798"/>
          <a:lstStyle/>
          <a:p>
            <a:pPr marL="341310" indent="-341310" defTabSz="457200">
              <a:lnSpc>
                <a:spcPct val="102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J. H. Saltzer, D. P. Reed and D. D. Clark “End-to-end arguments in system design”, Transactions on Computer Systems, Vol. 2, No. 4, 1984</a:t>
            </a:r>
          </a:p>
          <a:p>
            <a:pPr marL="341310" indent="-341310" defTabSz="457200">
              <a:buClr>
                <a:srgbClr val="CCCCFF"/>
              </a:buClr>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u="sng">
                <a:solidFill>
                  <a:srgbClr val="0000FF"/>
                </a:solidFill>
                <a:uFill>
                  <a:solidFill>
                    <a:srgbClr val="0000FF"/>
                  </a:solidFill>
                </a:uFill>
              </a:defRPr>
            </a:pPr>
            <a:r>
              <a:rPr>
                <a:hlinkClick r:id="rId3" invalidUrl="" action="" tgtFrame="" tooltip="" history="1" highlightClick="0" endSnd="0"/>
              </a:rPr>
              <a:t>http://www.acm.org/pubs/citations/journals/tocs/1984-2-4/p277-saltzer/</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79" name="Shape 5229"/>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380" name="Shape 5230"/>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381" name="Shape 5231"/>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Hourglass design</a:t>
            </a:r>
          </a:p>
        </p:txBody>
      </p:sp>
      <p:sp>
        <p:nvSpPr>
          <p:cNvPr id="5382" name="Shape 5232"/>
          <p:cNvSpPr txBox="1"/>
          <p:nvPr>
            <p:ph type="body" idx="4294967295"/>
          </p:nvPr>
        </p:nvSpPr>
        <p:spPr>
          <a:xfrm>
            <a:off x="533399" y="1600200"/>
            <a:ext cx="7773990" cy="4649788"/>
          </a:xfrm>
          <a:prstGeom prst="rect">
            <a:avLst/>
          </a:prstGeom>
        </p:spPr>
        <p:txBody>
          <a:bodyPr lIns="46798" tIns="46798" rIns="46798" bIns="46798"/>
          <a:lstStyle>
            <a:lvl1pPr marL="341310" indent="-341310" defTabSz="457200">
              <a:lnSpc>
                <a:spcPct val="102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lvl1pPr>
          </a:lstStyle>
          <a:p>
            <a:pPr/>
            <a:r>
              <a:t>D. Clark, “The design philosophy of the DARPA Internet”, SIGCOMM 1988, August 16 - 18, 1988.        http://www.acm.org/pubs/citations/proceedings/comm/52324/p106-clark/</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6" name="Shape 5234"/>
          <p:cNvSpPr txBox="1"/>
          <p:nvPr/>
        </p:nvSpPr>
        <p:spPr>
          <a:xfrm>
            <a:off x="1258886" y="6465825"/>
            <a:ext cx="2895607"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387" name="Shape 5235"/>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388" name="Shape 5236"/>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End-to-end principle</a:t>
            </a:r>
          </a:p>
        </p:txBody>
      </p:sp>
      <p:sp>
        <p:nvSpPr>
          <p:cNvPr id="5389" name="Shape 5237"/>
          <p:cNvSpPr txBox="1"/>
          <p:nvPr>
            <p:ph type="body" idx="4294967295"/>
          </p:nvPr>
        </p:nvSpPr>
        <p:spPr>
          <a:xfrm>
            <a:off x="533399" y="1600200"/>
            <a:ext cx="7773990" cy="4649788"/>
          </a:xfrm>
          <a:prstGeom prst="rect">
            <a:avLst/>
          </a:prstGeom>
        </p:spPr>
        <p:txBody>
          <a:bodyPr lIns="46798" tIns="46798" rIns="46798" bIns="46798"/>
          <a:lstStyle/>
          <a:p>
            <a:pPr marL="341310" indent="-341310" defTabSz="457200">
              <a:lnSpc>
                <a:spcPct val="102000"/>
              </a:lnSpc>
              <a:spcBef>
                <a:spcPts val="500"/>
              </a:spcBef>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Where to put the functionality?</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000"/>
            </a:pPr>
            <a:r>
              <a:t>In the network?  At the edges?</a:t>
            </a:r>
          </a:p>
          <a:p>
            <a:pPr marL="341310" indent="-341310" defTabSz="457200">
              <a:spcBef>
                <a:spcPts val="500"/>
              </a:spcBef>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End-to-end functions best handled by end-to-end protocols</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000"/>
            </a:pPr>
            <a:r>
              <a:t>Network provides basic service: data transport</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000"/>
            </a:pPr>
            <a:r>
              <a:t>Intelligence and applications located in or close to devices at the edge</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000"/>
            </a:pPr>
            <a:r>
              <a:t>Violate principle as a performance enhancement</a:t>
            </a:r>
          </a:p>
          <a:p>
            <a:pPr marL="341310" indent="-341310" defTabSz="457200">
              <a:lnSpc>
                <a:spcPct val="99000"/>
              </a:lnSpc>
              <a:spcBef>
                <a:spcPts val="700"/>
              </a:spcBef>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Leads to innovation at the edges</a:t>
            </a:r>
          </a:p>
          <a:p>
            <a:pPr lvl="1" marL="741362" indent="-284162" defTabSz="457200">
              <a:lnSpc>
                <a:spcPct val="99000"/>
              </a:lnSpc>
              <a:tabLst>
                <a:tab pos="901700" algn="l"/>
                <a:tab pos="1816100" algn="l"/>
                <a:tab pos="2730500" algn="l"/>
                <a:tab pos="3644900" algn="l"/>
                <a:tab pos="4559300" algn="l"/>
                <a:tab pos="5473700" algn="l"/>
                <a:tab pos="6388100" algn="l"/>
                <a:tab pos="7302500" algn="l"/>
                <a:tab pos="8216900" algn="l"/>
                <a:tab pos="9131300" algn="l"/>
                <a:tab pos="10045700" algn="l"/>
              </a:tabLst>
              <a:defRPr sz="2000"/>
            </a:pPr>
            <a:r>
              <a:t>Phone network: dumb edge devices, intelligent network</a:t>
            </a:r>
          </a:p>
          <a:p>
            <a:pPr lvl="1" marL="741362" indent="-284162" defTabSz="457200">
              <a:lnSpc>
                <a:spcPct val="99000"/>
              </a:lnSpc>
              <a:tabLst>
                <a:tab pos="901700" algn="l"/>
                <a:tab pos="1816100" algn="l"/>
                <a:tab pos="2730500" algn="l"/>
                <a:tab pos="3644900" algn="l"/>
                <a:tab pos="4559300" algn="l"/>
                <a:tab pos="5473700" algn="l"/>
                <a:tab pos="6388100" algn="l"/>
                <a:tab pos="7302500" algn="l"/>
                <a:tab pos="8216900" algn="l"/>
                <a:tab pos="9131300" algn="l"/>
                <a:tab pos="10045700" algn="l"/>
              </a:tabLst>
              <a:defRPr sz="2000"/>
            </a:pPr>
            <a:r>
              <a:t>Internet: dumb network, intelligent edge devices</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93" name="Shape 5239"/>
          <p:cNvSpPr txBox="1"/>
          <p:nvPr/>
        </p:nvSpPr>
        <p:spPr>
          <a:xfrm>
            <a:off x="1524791" y="6353173"/>
            <a:ext cx="2895608"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394" name="Shape 5240"/>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395" name="Shape 5241"/>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Hourglass design</a:t>
            </a:r>
          </a:p>
        </p:txBody>
      </p:sp>
      <p:sp>
        <p:nvSpPr>
          <p:cNvPr id="5396" name="Shape 5242"/>
          <p:cNvSpPr txBox="1"/>
          <p:nvPr>
            <p:ph type="body" sz="half" idx="4294967295"/>
          </p:nvPr>
        </p:nvSpPr>
        <p:spPr>
          <a:xfrm>
            <a:off x="534193" y="1130300"/>
            <a:ext cx="4696345" cy="5049838"/>
          </a:xfrm>
          <a:prstGeom prst="rect">
            <a:avLst/>
          </a:prstGeom>
        </p:spPr>
        <p:txBody>
          <a:bodyPr lIns="46798" tIns="46798" rIns="46798" bIns="46798"/>
          <a:lstStyle/>
          <a:p>
            <a:pPr marL="276461" indent="-276461" defTabSz="370331">
              <a:lnSpc>
                <a:spcPct val="99000"/>
              </a:lnSpc>
              <a:spcBef>
                <a:spcPts val="500"/>
              </a:spcBef>
              <a:buChar char="❖"/>
              <a:tabLst>
                <a:tab pos="723900" algn="l"/>
                <a:tab pos="1460500" algn="l"/>
                <a:tab pos="2209800" algn="l"/>
                <a:tab pos="2946400" algn="l"/>
                <a:tab pos="3683000" algn="l"/>
                <a:tab pos="4432300" algn="l"/>
                <a:tab pos="5168900" algn="l"/>
                <a:tab pos="5905500" algn="l"/>
                <a:tab pos="6654800" algn="l"/>
                <a:tab pos="7391400" algn="l"/>
                <a:tab pos="8128000" algn="l"/>
              </a:tabLst>
              <a:defRPr sz="2268"/>
            </a:pPr>
            <a:r>
              <a:t>End-to-end principle leads to “Hourglass” design of protocols</a:t>
            </a:r>
          </a:p>
          <a:p>
            <a:pPr marL="276461" indent="-276461" defTabSz="370331">
              <a:lnSpc>
                <a:spcPct val="99000"/>
              </a:lnSpc>
              <a:spcBef>
                <a:spcPts val="500"/>
              </a:spcBef>
              <a:buChar char="❖"/>
              <a:tabLst>
                <a:tab pos="723900" algn="l"/>
                <a:tab pos="1460500" algn="l"/>
                <a:tab pos="2209800" algn="l"/>
                <a:tab pos="2946400" algn="l"/>
                <a:tab pos="3683000" algn="l"/>
                <a:tab pos="4432300" algn="l"/>
                <a:tab pos="5168900" algn="l"/>
                <a:tab pos="5905500" algn="l"/>
                <a:tab pos="6654800" algn="l"/>
                <a:tab pos="7391400" algn="l"/>
                <a:tab pos="8128000" algn="l"/>
              </a:tabLst>
              <a:defRPr sz="2268"/>
            </a:pPr>
            <a:r>
              <a:t>Only one protocol at the Internet level</a:t>
            </a:r>
          </a:p>
          <a:p>
            <a:pPr lvl="1" marL="600503" indent="-230171" defTabSz="370331">
              <a:lnSpc>
                <a:spcPct val="99000"/>
              </a:lnSpc>
              <a:spcBef>
                <a:spcPts val="400"/>
              </a:spcBef>
              <a:tabLst>
                <a:tab pos="723900" algn="l"/>
                <a:tab pos="1460500" algn="l"/>
                <a:tab pos="2209800" algn="l"/>
                <a:tab pos="2946400" algn="l"/>
                <a:tab pos="3683000" algn="l"/>
                <a:tab pos="4432300" algn="l"/>
                <a:tab pos="5168900" algn="l"/>
                <a:tab pos="5905500" algn="l"/>
                <a:tab pos="6654800" algn="l"/>
                <a:tab pos="7391400" algn="l"/>
                <a:tab pos="8128000" algn="l"/>
              </a:tabLst>
              <a:defRPr sz="1944"/>
            </a:pPr>
            <a:r>
              <a:t>Minimal required elements at narrowest point</a:t>
            </a:r>
          </a:p>
          <a:p>
            <a:pPr marL="276461" indent="-276461" defTabSz="370331">
              <a:lnSpc>
                <a:spcPct val="99000"/>
              </a:lnSpc>
              <a:spcBef>
                <a:spcPts val="500"/>
              </a:spcBef>
              <a:buChar char="❖"/>
              <a:tabLst>
                <a:tab pos="723900" algn="l"/>
                <a:tab pos="1460500" algn="l"/>
                <a:tab pos="2209800" algn="l"/>
                <a:tab pos="2946400" algn="l"/>
                <a:tab pos="3683000" algn="l"/>
                <a:tab pos="4432300" algn="l"/>
                <a:tab pos="5168900" algn="l"/>
                <a:tab pos="5905500" algn="l"/>
                <a:tab pos="6654800" algn="l"/>
                <a:tab pos="7391400" algn="l"/>
                <a:tab pos="8128000" algn="l"/>
              </a:tabLst>
              <a:defRPr sz="2268"/>
            </a:pPr>
            <a:r>
              <a:t>IP – Internet Protocol</a:t>
            </a:r>
          </a:p>
          <a:p>
            <a:pPr lvl="1" marL="600503" indent="-230171" defTabSz="370331">
              <a:lnSpc>
                <a:spcPct val="99000"/>
              </a:lnSpc>
              <a:spcBef>
                <a:spcPts val="400"/>
              </a:spcBef>
              <a:buClr>
                <a:srgbClr val="CCCCFF"/>
              </a:buClr>
              <a:tabLst>
                <a:tab pos="723900" algn="l"/>
                <a:tab pos="1460500" algn="l"/>
                <a:tab pos="2209800" algn="l"/>
                <a:tab pos="2946400" algn="l"/>
                <a:tab pos="3683000" algn="l"/>
                <a:tab pos="4432300" algn="l"/>
                <a:tab pos="5168900" algn="l"/>
                <a:tab pos="5905500" algn="l"/>
                <a:tab pos="6654800" algn="l"/>
                <a:tab pos="7391400" algn="l"/>
                <a:tab pos="8128000" algn="l"/>
              </a:tabLst>
              <a:defRPr sz="1944" u="sng">
                <a:solidFill>
                  <a:srgbClr val="0000FF"/>
                </a:solidFill>
                <a:uFill>
                  <a:solidFill>
                    <a:srgbClr val="0000FF"/>
                  </a:solidFill>
                </a:uFill>
              </a:defRPr>
            </a:pPr>
            <a:r>
              <a:rPr>
                <a:hlinkClick r:id="rId3" invalidUrl="" action="" tgtFrame="" tooltip="" history="1" highlightClick="0" endSnd="0"/>
              </a:rPr>
              <a:t>http://www.rfc-editor.org/rfc/rfc791.txt</a:t>
            </a:r>
            <a:endParaRPr>
              <a:solidFill>
                <a:srgbClr val="CCCCFF"/>
              </a:solidFill>
              <a:uFill>
                <a:solidFill>
                  <a:srgbClr val="CCCCFF"/>
                </a:solidFill>
              </a:uFill>
            </a:endParaRPr>
          </a:p>
          <a:p>
            <a:pPr lvl="1" marL="600503" indent="-230171" defTabSz="370331">
              <a:lnSpc>
                <a:spcPct val="99000"/>
              </a:lnSpc>
              <a:spcBef>
                <a:spcPts val="400"/>
              </a:spcBef>
              <a:buClr>
                <a:srgbClr val="CCCCFF"/>
              </a:buClr>
              <a:tabLst>
                <a:tab pos="723900" algn="l"/>
                <a:tab pos="1460500" algn="l"/>
                <a:tab pos="2209800" algn="l"/>
                <a:tab pos="2946400" algn="l"/>
                <a:tab pos="3683000" algn="l"/>
                <a:tab pos="4432300" algn="l"/>
                <a:tab pos="5168900" algn="l"/>
                <a:tab pos="5905500" algn="l"/>
                <a:tab pos="6654800" algn="l"/>
                <a:tab pos="7391400" algn="l"/>
                <a:tab pos="8128000" algn="l"/>
              </a:tabLst>
              <a:defRPr sz="1944" u="sng">
                <a:solidFill>
                  <a:srgbClr val="0000FF"/>
                </a:solidFill>
                <a:uFill>
                  <a:solidFill>
                    <a:srgbClr val="0000FF"/>
                  </a:solidFill>
                </a:uFill>
              </a:defRPr>
            </a:pPr>
            <a:r>
              <a:rPr>
                <a:hlinkClick r:id="rId4" invalidUrl="" action="" tgtFrame="" tooltip="" history="1" highlightClick="0" endSnd="0"/>
              </a:rPr>
              <a:t>http://www.rfc-editor.org/rfc/rfc1812.txt</a:t>
            </a:r>
            <a:endParaRPr>
              <a:solidFill>
                <a:srgbClr val="CCCCFF"/>
              </a:solidFill>
              <a:uFill>
                <a:solidFill>
                  <a:srgbClr val="CCCCFF"/>
                </a:solidFill>
              </a:uFill>
            </a:endParaRPr>
          </a:p>
          <a:p>
            <a:pPr lvl="1" marL="600503" indent="-230171" defTabSz="370331">
              <a:lnSpc>
                <a:spcPct val="99000"/>
              </a:lnSpc>
              <a:spcBef>
                <a:spcPts val="400"/>
              </a:spcBef>
              <a:tabLst>
                <a:tab pos="723900" algn="l"/>
                <a:tab pos="1460500" algn="l"/>
                <a:tab pos="2209800" algn="l"/>
                <a:tab pos="2946400" algn="l"/>
                <a:tab pos="3683000" algn="l"/>
                <a:tab pos="4432300" algn="l"/>
                <a:tab pos="5168900" algn="l"/>
                <a:tab pos="5905500" algn="l"/>
                <a:tab pos="6654800" algn="l"/>
                <a:tab pos="7391400" algn="l"/>
                <a:tab pos="8128000" algn="l"/>
              </a:tabLst>
              <a:defRPr sz="1944"/>
            </a:pPr>
            <a:r>
              <a:t>Unreliable datagram service</a:t>
            </a:r>
          </a:p>
          <a:p>
            <a:pPr lvl="1" marL="600503" indent="-230171" defTabSz="370331">
              <a:lnSpc>
                <a:spcPct val="99000"/>
              </a:lnSpc>
              <a:spcBef>
                <a:spcPts val="400"/>
              </a:spcBef>
              <a:tabLst>
                <a:tab pos="723900" algn="l"/>
                <a:tab pos="1460500" algn="l"/>
                <a:tab pos="2209800" algn="l"/>
                <a:tab pos="2946400" algn="l"/>
                <a:tab pos="3683000" algn="l"/>
                <a:tab pos="4432300" algn="l"/>
                <a:tab pos="5168900" algn="l"/>
                <a:tab pos="5905500" algn="l"/>
                <a:tab pos="6654800" algn="l"/>
                <a:tab pos="7391400" algn="l"/>
                <a:tab pos="8128000" algn="l"/>
              </a:tabLst>
              <a:defRPr sz="1944"/>
            </a:pPr>
            <a:r>
              <a:t>Addressing and connectionless connectivity</a:t>
            </a:r>
          </a:p>
          <a:p>
            <a:pPr lvl="1" marL="600503" indent="-230171" defTabSz="370331">
              <a:lnSpc>
                <a:spcPct val="99000"/>
              </a:lnSpc>
              <a:spcBef>
                <a:spcPts val="400"/>
              </a:spcBef>
              <a:tabLst>
                <a:tab pos="723900" algn="l"/>
                <a:tab pos="1460500" algn="l"/>
                <a:tab pos="2209800" algn="l"/>
                <a:tab pos="2946400" algn="l"/>
                <a:tab pos="3683000" algn="l"/>
                <a:tab pos="4432300" algn="l"/>
                <a:tab pos="5168900" algn="l"/>
                <a:tab pos="5905500" algn="l"/>
                <a:tab pos="6654800" algn="l"/>
                <a:tab pos="7391400" algn="l"/>
                <a:tab pos="8128000" algn="l"/>
              </a:tabLst>
              <a:defRPr sz="1944"/>
            </a:pPr>
            <a:r>
              <a:t>Fragmentation and assembly</a:t>
            </a:r>
          </a:p>
        </p:txBody>
      </p:sp>
      <p:pic>
        <p:nvPicPr>
          <p:cNvPr id="5397" name="image51.png" descr="image51.png"/>
          <p:cNvPicPr>
            <a:picLocks noChangeAspect="1"/>
          </p:cNvPicPr>
          <p:nvPr/>
        </p:nvPicPr>
        <p:blipFill>
          <a:blip r:embed="rId5">
            <a:extLst/>
          </a:blip>
          <a:stretch>
            <a:fillRect/>
          </a:stretch>
        </p:blipFill>
        <p:spPr>
          <a:xfrm>
            <a:off x="5551300" y="1035218"/>
            <a:ext cx="3105151" cy="5029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1" name="Shape 5244"/>
          <p:cNvSpPr txBox="1"/>
          <p:nvPr/>
        </p:nvSpPr>
        <p:spPr>
          <a:xfrm>
            <a:off x="2262186" y="63531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402" name="Shape 5245"/>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403" name="Shape 5246"/>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Hourglass design</a:t>
            </a:r>
          </a:p>
        </p:txBody>
      </p:sp>
      <p:sp>
        <p:nvSpPr>
          <p:cNvPr id="5404" name="Shape 5247"/>
          <p:cNvSpPr txBox="1"/>
          <p:nvPr>
            <p:ph type="body" idx="4294967295"/>
          </p:nvPr>
        </p:nvSpPr>
        <p:spPr>
          <a:xfrm>
            <a:off x="685800" y="1447800"/>
            <a:ext cx="7772400" cy="4830763"/>
          </a:xfrm>
          <a:prstGeom prst="rect">
            <a:avLst/>
          </a:prstGeom>
        </p:spPr>
        <p:txBody>
          <a:bodyPr lIns="46798" tIns="46798" rIns="46798" bIns="46798"/>
          <a:lstStyle/>
          <a:p>
            <a:pPr marL="341310" indent="-341310" defTabSz="457200">
              <a:lnSpc>
                <a:spcPct val="102000"/>
              </a:lnSpc>
              <a:spcBef>
                <a:spcPts val="700"/>
              </a:spcBef>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Simplicity allowed fast deployment of multi-vendor, multi-provider public network</a:t>
            </a:r>
          </a:p>
          <a:p>
            <a:pPr lvl="1" marL="741362" indent="-284162" defTabSz="457200">
              <a:lnSpc>
                <a:spcPct val="100000"/>
              </a:lnSpc>
              <a:tabLst>
                <a:tab pos="901700" algn="l"/>
                <a:tab pos="1816100" algn="l"/>
                <a:tab pos="2730500" algn="l"/>
                <a:tab pos="3644900" algn="l"/>
                <a:tab pos="4559300" algn="l"/>
                <a:tab pos="5473700" algn="l"/>
                <a:tab pos="6388100" algn="l"/>
                <a:tab pos="7302500" algn="l"/>
                <a:tab pos="8216900" algn="l"/>
                <a:tab pos="9131300" algn="l"/>
                <a:tab pos="10045700" algn="l"/>
              </a:tabLst>
              <a:defRPr sz="2000"/>
            </a:pPr>
            <a:r>
              <a:t>Ease of implementation</a:t>
            </a:r>
          </a:p>
          <a:p>
            <a:pPr lvl="1" marL="741362" indent="-284162" defTabSz="457200">
              <a:lnSpc>
                <a:spcPct val="100000"/>
              </a:lnSpc>
              <a:tabLst>
                <a:tab pos="901700" algn="l"/>
                <a:tab pos="1816100" algn="l"/>
                <a:tab pos="2730500" algn="l"/>
                <a:tab pos="3644900" algn="l"/>
                <a:tab pos="4559300" algn="l"/>
                <a:tab pos="5473700" algn="l"/>
                <a:tab pos="6388100" algn="l"/>
                <a:tab pos="7302500" algn="l"/>
                <a:tab pos="8216900" algn="l"/>
                <a:tab pos="9131300" algn="l"/>
                <a:tab pos="10045700" algn="l"/>
              </a:tabLst>
              <a:defRPr sz="2000"/>
            </a:pPr>
            <a:r>
              <a:t>Limited hardware requirements (important in 1970s)</a:t>
            </a:r>
          </a:p>
          <a:p>
            <a:pPr lvl="2" marL="1143000" indent="-228600" defTabSz="457200">
              <a:lnSpc>
                <a:spcPct val="100000"/>
              </a:lnSpc>
              <a:buClrTx/>
              <a:tabLst>
                <a:tab pos="901700" algn="l"/>
                <a:tab pos="1816100" algn="l"/>
                <a:tab pos="2730500" algn="l"/>
                <a:tab pos="3644900" algn="l"/>
                <a:tab pos="4559300" algn="l"/>
                <a:tab pos="5473700" algn="l"/>
                <a:tab pos="6388100" algn="l"/>
                <a:tab pos="7302500" algn="l"/>
                <a:tab pos="8216900" algn="l"/>
                <a:tab pos="9131300" algn="l"/>
                <a:tab pos="10045700" algn="l"/>
              </a:tabLst>
              <a:defRPr sz="1800">
                <a:latin typeface="Comic Sans MS"/>
                <a:ea typeface="Comic Sans MS"/>
                <a:cs typeface="Comic Sans MS"/>
                <a:sym typeface="Comic Sans MS"/>
              </a:defRPr>
            </a:pPr>
            <a:r>
              <a:t>Is it relevant now with today’s semiconductor speeds?</a:t>
            </a:r>
          </a:p>
          <a:p>
            <a:pPr lvl="1" marL="741362" indent="-284162" defTabSz="457200">
              <a:lnSpc>
                <a:spcPct val="100000"/>
              </a:lnSpc>
              <a:tabLst>
                <a:tab pos="901700" algn="l"/>
                <a:tab pos="1816100" algn="l"/>
                <a:tab pos="2730500" algn="l"/>
                <a:tab pos="3644900" algn="l"/>
                <a:tab pos="4559300" algn="l"/>
                <a:tab pos="5473700" algn="l"/>
                <a:tab pos="6388100" algn="l"/>
                <a:tab pos="7302500" algn="l"/>
                <a:tab pos="8216900" algn="l"/>
                <a:tab pos="9131300" algn="l"/>
                <a:tab pos="10045700" algn="l"/>
              </a:tabLst>
              <a:defRPr sz="2000"/>
            </a:pPr>
            <a:r>
              <a:t>Eventual economies of scale</a:t>
            </a:r>
          </a:p>
          <a:p>
            <a:pPr marL="341310" indent="-341310" defTabSz="457200">
              <a:spcBef>
                <a:spcPts val="700"/>
              </a:spcBef>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Designed independently of hardware</a:t>
            </a:r>
          </a:p>
          <a:p>
            <a:pPr lvl="1" marL="741362" indent="-284162" defTabSz="457200">
              <a:lnSpc>
                <a:spcPct val="100000"/>
              </a:lnSpc>
              <a:tabLst>
                <a:tab pos="901700" algn="l"/>
                <a:tab pos="1816100" algn="l"/>
                <a:tab pos="2730500" algn="l"/>
                <a:tab pos="3644900" algn="l"/>
                <a:tab pos="4559300" algn="l"/>
                <a:tab pos="5473700" algn="l"/>
                <a:tab pos="6388100" algn="l"/>
                <a:tab pos="7302500" algn="l"/>
                <a:tab pos="8216900" algn="l"/>
                <a:tab pos="9131300" algn="l"/>
                <a:tab pos="10045700" algn="l"/>
              </a:tabLst>
              <a:defRPr sz="2000"/>
            </a:pPr>
            <a:r>
              <a:t>Hardware addresses decoupled from IP addresses</a:t>
            </a:r>
          </a:p>
          <a:p>
            <a:pPr lvl="1" marL="741362" indent="-284162" defTabSz="457200">
              <a:lnSpc>
                <a:spcPct val="100000"/>
              </a:lnSpc>
              <a:tabLst>
                <a:tab pos="901700" algn="l"/>
                <a:tab pos="1816100" algn="l"/>
                <a:tab pos="2730500" algn="l"/>
                <a:tab pos="3644900" algn="l"/>
                <a:tab pos="4559300" algn="l"/>
                <a:tab pos="5473700" algn="l"/>
                <a:tab pos="6388100" algn="l"/>
                <a:tab pos="7302500" algn="l"/>
                <a:tab pos="8216900" algn="l"/>
                <a:tab pos="9131300" algn="l"/>
                <a:tab pos="10045700" algn="l"/>
              </a:tabLst>
              <a:defRPr sz="2000"/>
            </a:pPr>
            <a:r>
              <a:t>IP header contains no data/physical link specific information</a:t>
            </a:r>
          </a:p>
          <a:p>
            <a:pPr lvl="1" marL="741362" indent="-284162" defTabSz="457200">
              <a:lnSpc>
                <a:spcPct val="100000"/>
              </a:lnSpc>
              <a:tabLst>
                <a:tab pos="901700" algn="l"/>
                <a:tab pos="1816100" algn="l"/>
                <a:tab pos="2730500" algn="l"/>
                <a:tab pos="3644900" algn="l"/>
                <a:tab pos="4559300" algn="l"/>
                <a:tab pos="5473700" algn="l"/>
                <a:tab pos="6388100" algn="l"/>
                <a:tab pos="7302500" algn="l"/>
                <a:tab pos="8216900" algn="l"/>
                <a:tab pos="9131300" algn="l"/>
                <a:tab pos="10045700" algn="l"/>
              </a:tabLst>
              <a:defRPr sz="2000"/>
            </a:pPr>
            <a:r>
              <a:t>Allows IP to run over any fabric</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8" name="Shape 5249"/>
          <p:cNvSpPr txBox="1"/>
          <p:nvPr/>
        </p:nvSpPr>
        <p:spPr>
          <a:xfrm>
            <a:off x="2097086" y="6465825"/>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409" name="Shape 5250"/>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410" name="Shape 5251"/>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Hourglass design</a:t>
            </a:r>
          </a:p>
        </p:txBody>
      </p:sp>
      <p:sp>
        <p:nvSpPr>
          <p:cNvPr id="5411" name="Shape 5252"/>
          <p:cNvSpPr txBox="1"/>
          <p:nvPr>
            <p:ph type="body" idx="4294967295"/>
          </p:nvPr>
        </p:nvSpPr>
        <p:spPr>
          <a:xfrm>
            <a:off x="685800" y="1447800"/>
            <a:ext cx="7772400" cy="4784725"/>
          </a:xfrm>
          <a:prstGeom prst="rect">
            <a:avLst/>
          </a:prstGeom>
        </p:spPr>
        <p:txBody>
          <a:bodyPr lIns="46798" tIns="46798" rIns="46798" bIns="46798"/>
          <a:lstStyle/>
          <a:p>
            <a:pPr marL="341310" indent="-341310" defTabSz="457200">
              <a:lnSpc>
                <a:spcPct val="102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Waist expands at transport layer</a:t>
            </a:r>
          </a:p>
          <a:p>
            <a:pPr marL="341310" indent="-341310" defTabSz="45720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Two dominant services layered above IP</a:t>
            </a:r>
          </a:p>
          <a:p>
            <a:pPr marL="341310" indent="-341310" defTabSz="45720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TCP – Transmission Control Protocol</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Connection-oriented service</a:t>
            </a:r>
          </a:p>
          <a:p>
            <a:pPr lvl="1" marL="741362" indent="-284162" defTabSz="457200">
              <a:lnSpc>
                <a:spcPct val="100000"/>
              </a:lnSpc>
              <a:spcBef>
                <a:spcPts val="0"/>
              </a:spcBef>
              <a:buClr>
                <a:srgbClr val="CCCCFF"/>
              </a:buClr>
              <a:tabLst>
                <a:tab pos="901700" algn="l"/>
                <a:tab pos="1816100" algn="l"/>
                <a:tab pos="2730500" algn="l"/>
                <a:tab pos="3644900" algn="l"/>
                <a:tab pos="4559300" algn="l"/>
                <a:tab pos="5473700" algn="l"/>
                <a:tab pos="6388100" algn="l"/>
                <a:tab pos="7302500" algn="l"/>
                <a:tab pos="8216900" algn="l"/>
                <a:tab pos="9131300" algn="l"/>
                <a:tab pos="10045700" algn="l"/>
              </a:tabLst>
              <a:defRPr sz="2400" u="sng">
                <a:solidFill>
                  <a:srgbClr val="0000FF"/>
                </a:solidFill>
                <a:uFill>
                  <a:solidFill>
                    <a:srgbClr val="0000FF"/>
                  </a:solidFill>
                </a:uFill>
              </a:defRPr>
            </a:pPr>
            <a:r>
              <a:rPr>
                <a:hlinkClick r:id="rId2" invalidUrl="" action="" tgtFrame="" tooltip="" history="1" highlightClick="0" endSnd="0"/>
              </a:rPr>
              <a:t>http://www.rfc-editor.org/rfc/rfc793.txt</a:t>
            </a:r>
            <a:endParaRPr>
              <a:solidFill>
                <a:srgbClr val="CCCCFF"/>
              </a:solidFill>
              <a:uFill>
                <a:solidFill>
                  <a:srgbClr val="CCCCFF"/>
                </a:solidFill>
              </a:uFill>
            </a:endParaRPr>
          </a:p>
          <a:p>
            <a:pPr marL="341310" indent="-341310" defTabSz="45720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UDP – User Datagram Protocol</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Connectionless service</a:t>
            </a:r>
          </a:p>
          <a:p>
            <a:pPr lvl="1" marL="741362" indent="-284162" defTabSz="457200">
              <a:lnSpc>
                <a:spcPct val="100000"/>
              </a:lnSpc>
              <a:spcBef>
                <a:spcPts val="0"/>
              </a:spcBef>
              <a:buClr>
                <a:srgbClr val="CCCCFF"/>
              </a:buClr>
              <a:tabLst>
                <a:tab pos="901700" algn="l"/>
                <a:tab pos="1816100" algn="l"/>
                <a:tab pos="2730500" algn="l"/>
                <a:tab pos="3644900" algn="l"/>
                <a:tab pos="4559300" algn="l"/>
                <a:tab pos="5473700" algn="l"/>
                <a:tab pos="6388100" algn="l"/>
                <a:tab pos="7302500" algn="l"/>
                <a:tab pos="8216900" algn="l"/>
                <a:tab pos="9131300" algn="l"/>
                <a:tab pos="10045700" algn="l"/>
              </a:tabLst>
              <a:defRPr sz="2400" u="sng">
                <a:solidFill>
                  <a:srgbClr val="0000FF"/>
                </a:solidFill>
                <a:uFill>
                  <a:solidFill>
                    <a:srgbClr val="0000FF"/>
                  </a:solidFill>
                </a:uFill>
              </a:defRPr>
            </a:pPr>
            <a:r>
              <a:rPr>
                <a:hlinkClick r:id="rId3" invalidUrl="" action="" tgtFrame="" tooltip="" history="1" highlightClick="0" endSnd="0"/>
              </a:rPr>
              <a:t>http://www.rfc-editor.org/rfc/rfc768.txt</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3" name="Shape 5254"/>
          <p:cNvSpPr txBox="1"/>
          <p:nvPr/>
        </p:nvSpPr>
        <p:spPr>
          <a:xfrm>
            <a:off x="1919286" y="6465825"/>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414" name="Shape 5255"/>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415" name="Shape 5256"/>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Hourglass design</a:t>
            </a:r>
          </a:p>
        </p:txBody>
      </p:sp>
      <p:sp>
        <p:nvSpPr>
          <p:cNvPr id="5416" name="Shape 5257"/>
          <p:cNvSpPr txBox="1"/>
          <p:nvPr>
            <p:ph type="body" idx="4294967295"/>
          </p:nvPr>
        </p:nvSpPr>
        <p:spPr>
          <a:xfrm>
            <a:off x="533399" y="1600200"/>
            <a:ext cx="7773990" cy="4649788"/>
          </a:xfrm>
          <a:prstGeom prst="rect">
            <a:avLst/>
          </a:prstGeom>
        </p:spPr>
        <p:txBody>
          <a:bodyPr lIns="46798" tIns="46798" rIns="46798" bIns="46798"/>
          <a:lstStyle/>
          <a:p>
            <a:pPr marL="341310" indent="-341310" defTabSz="457200">
              <a:lnSpc>
                <a:spcPct val="102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TCP – Transmission Control Protocol</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Reliable, in-order byte-stream data transfer</a:t>
            </a:r>
          </a:p>
          <a:p>
            <a:pPr lvl="2" marL="1143000" indent="-228600" defTabSz="457200">
              <a:lnSpc>
                <a:spcPct val="100000"/>
              </a:lnSpc>
              <a:spcBef>
                <a:spcPts val="0"/>
              </a:spcBef>
              <a:buClrTx/>
              <a:tabLst>
                <a:tab pos="901700" algn="l"/>
                <a:tab pos="1816100" algn="l"/>
                <a:tab pos="2730500" algn="l"/>
                <a:tab pos="3644900" algn="l"/>
                <a:tab pos="4559300" algn="l"/>
                <a:tab pos="5473700" algn="l"/>
                <a:tab pos="6388100" algn="l"/>
                <a:tab pos="7302500" algn="l"/>
                <a:tab pos="8216900" algn="l"/>
                <a:tab pos="9131300" algn="l"/>
                <a:tab pos="10045700" algn="l"/>
              </a:tabLst>
              <a:defRPr sz="2000">
                <a:latin typeface="Comic Sans MS"/>
                <a:ea typeface="Comic Sans MS"/>
                <a:cs typeface="Comic Sans MS"/>
                <a:sym typeface="Comic Sans MS"/>
              </a:defRPr>
            </a:pPr>
            <a:r>
              <a:t>Acknowledgements and retransmissions</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Flow control</a:t>
            </a:r>
          </a:p>
          <a:p>
            <a:pPr lvl="2" marL="1143000" indent="-228600" defTabSz="457200">
              <a:lnSpc>
                <a:spcPct val="100000"/>
              </a:lnSpc>
              <a:spcBef>
                <a:spcPts val="0"/>
              </a:spcBef>
              <a:buClrTx/>
              <a:tabLst>
                <a:tab pos="901700" algn="l"/>
                <a:tab pos="1816100" algn="l"/>
                <a:tab pos="2730500" algn="l"/>
                <a:tab pos="3644900" algn="l"/>
                <a:tab pos="4559300" algn="l"/>
                <a:tab pos="5473700" algn="l"/>
                <a:tab pos="6388100" algn="l"/>
                <a:tab pos="7302500" algn="l"/>
                <a:tab pos="8216900" algn="l"/>
                <a:tab pos="9131300" algn="l"/>
                <a:tab pos="10045700" algn="l"/>
              </a:tabLst>
              <a:defRPr sz="2000">
                <a:latin typeface="Comic Sans MS"/>
                <a:ea typeface="Comic Sans MS"/>
                <a:cs typeface="Comic Sans MS"/>
                <a:sym typeface="Comic Sans MS"/>
              </a:defRPr>
            </a:pPr>
            <a:r>
              <a:t>Sender won’t overwhelm receiver</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Congestion control</a:t>
            </a:r>
          </a:p>
          <a:p>
            <a:pPr lvl="2" marL="1143000" indent="-228600" defTabSz="457200">
              <a:lnSpc>
                <a:spcPct val="100000"/>
              </a:lnSpc>
              <a:spcBef>
                <a:spcPts val="0"/>
              </a:spcBef>
              <a:buClrTx/>
              <a:tabLst>
                <a:tab pos="901700" algn="l"/>
                <a:tab pos="1816100" algn="l"/>
                <a:tab pos="2730500" algn="l"/>
                <a:tab pos="3644900" algn="l"/>
                <a:tab pos="4559300" algn="l"/>
                <a:tab pos="5473700" algn="l"/>
                <a:tab pos="6388100" algn="l"/>
                <a:tab pos="7302500" algn="l"/>
                <a:tab pos="8216900" algn="l"/>
                <a:tab pos="9131300" algn="l"/>
                <a:tab pos="10045700" algn="l"/>
              </a:tabLst>
              <a:defRPr sz="2000">
                <a:latin typeface="Comic Sans MS"/>
                <a:ea typeface="Comic Sans MS"/>
                <a:cs typeface="Comic Sans MS"/>
                <a:sym typeface="Comic Sans MS"/>
              </a:defRPr>
            </a:pPr>
            <a:r>
              <a:t>Senders won’t overwhelm network</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8" name="Shape 5259"/>
          <p:cNvSpPr txBox="1"/>
          <p:nvPr/>
        </p:nvSpPr>
        <p:spPr>
          <a:xfrm>
            <a:off x="1462086" y="6465825"/>
            <a:ext cx="2895607"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419" name="Shape 5260"/>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420" name="Shape 5261"/>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Hourglass design</a:t>
            </a:r>
          </a:p>
        </p:txBody>
      </p:sp>
      <p:sp>
        <p:nvSpPr>
          <p:cNvPr id="5421" name="Shape 5262"/>
          <p:cNvSpPr txBox="1"/>
          <p:nvPr>
            <p:ph type="body" idx="4294967295"/>
          </p:nvPr>
        </p:nvSpPr>
        <p:spPr>
          <a:xfrm>
            <a:off x="533399" y="1600200"/>
            <a:ext cx="7773990" cy="4649788"/>
          </a:xfrm>
          <a:prstGeom prst="rect">
            <a:avLst/>
          </a:prstGeom>
        </p:spPr>
        <p:txBody>
          <a:bodyPr lIns="46798" tIns="46798" rIns="46798" bIns="46798"/>
          <a:lstStyle/>
          <a:p>
            <a:pPr marL="341310" indent="-341310" defTabSz="457200">
              <a:lnSpc>
                <a:spcPct val="102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UDP – User Datagram Protocol</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Unreliable data transfer</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No flow control</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No congestion control</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Shape 82"/>
          <p:cNvSpPr txBox="1"/>
          <p:nvPr>
            <p:ph type="title" idx="4294967295"/>
          </p:nvPr>
        </p:nvSpPr>
        <p:spPr>
          <a:xfrm>
            <a:off x="533400" y="228598"/>
            <a:ext cx="7772400" cy="1143004"/>
          </a:xfrm>
          <a:prstGeom prst="rect">
            <a:avLst/>
          </a:prstGeom>
        </p:spPr>
        <p:txBody>
          <a:bodyPr/>
          <a:lstStyle/>
          <a:p>
            <a:pPr/>
            <a:r>
              <a:t>This Course</a:t>
            </a:r>
          </a:p>
        </p:txBody>
      </p:sp>
      <p:sp>
        <p:nvSpPr>
          <p:cNvPr id="96" name="Shape 83"/>
          <p:cNvSpPr txBox="1"/>
          <p:nvPr>
            <p:ph type="body" idx="4294967295"/>
          </p:nvPr>
        </p:nvSpPr>
        <p:spPr>
          <a:xfrm>
            <a:off x="533400" y="1595434"/>
            <a:ext cx="7772400" cy="4648206"/>
          </a:xfrm>
          <a:prstGeom prst="rect">
            <a:avLst/>
          </a:prstGeom>
        </p:spPr>
        <p:txBody>
          <a:bodyPr/>
          <a:lstStyle/>
          <a:p>
            <a:pPr>
              <a:buChar char="❖"/>
              <a:defRPr i="1"/>
            </a:pPr>
            <a:r>
              <a:rPr>
                <a:solidFill>
                  <a:schemeClr val="accent1">
                    <a:lumOff val="-8000"/>
                  </a:schemeClr>
                </a:solidFill>
              </a:rPr>
              <a:t>How</a:t>
            </a:r>
            <a:r>
              <a:rPr i="0"/>
              <a:t> does the Internet work?</a:t>
            </a:r>
          </a:p>
          <a:p>
            <a:pPr>
              <a:buChar char="❖"/>
              <a:defRPr i="1"/>
            </a:pPr>
          </a:p>
          <a:p>
            <a:pPr>
              <a:buChar char="❖"/>
              <a:defRPr i="1"/>
            </a:pPr>
          </a:p>
          <a:p>
            <a:pPr>
              <a:buChar char="❖"/>
              <a:defRPr i="1"/>
            </a:pPr>
          </a:p>
          <a:p>
            <a:pPr>
              <a:buChar char="❖"/>
              <a:defRPr i="1"/>
            </a:pPr>
          </a:p>
          <a:p>
            <a:pPr>
              <a:buChar char="❖"/>
              <a:defRPr i="1"/>
            </a:pPr>
          </a:p>
          <a:p>
            <a:pPr>
              <a:buChar char="❖"/>
              <a:defRPr i="1">
                <a:solidFill>
                  <a:srgbClr val="C00000"/>
                </a:solidFill>
              </a:defRPr>
            </a:pPr>
            <a:r>
              <a:t>Why</a:t>
            </a:r>
            <a:r>
              <a:rPr i="0">
                <a:solidFill>
                  <a:srgbClr val="000000"/>
                </a:solidFill>
              </a:rPr>
              <a:t> does the Internet work?</a:t>
            </a:r>
          </a:p>
        </p:txBody>
      </p:sp>
      <p:sp>
        <p:nvSpPr>
          <p:cNvPr id="97" name="Shape 84"/>
          <p:cNvSpPr txBox="1"/>
          <p:nvPr/>
        </p:nvSpPr>
        <p:spPr>
          <a:xfrm>
            <a:off x="1589087" y="6467471"/>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98" name="Shape 85"/>
          <p:cNvSpPr txBox="1"/>
          <p:nvPr>
            <p:ph type="sldNum" sz="quarter" idx="4294967295"/>
          </p:nvPr>
        </p:nvSpPr>
        <p:spPr>
          <a:xfrm>
            <a:off x="8324849" y="6462712"/>
            <a:ext cx="187332"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25" name="Shape 5264"/>
          <p:cNvSpPr txBox="1"/>
          <p:nvPr/>
        </p:nvSpPr>
        <p:spPr>
          <a:xfrm>
            <a:off x="2020886" y="6465825"/>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426" name="Shape 5265"/>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427" name="Shape 5266"/>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Hourglass design</a:t>
            </a:r>
          </a:p>
        </p:txBody>
      </p:sp>
      <p:sp>
        <p:nvSpPr>
          <p:cNvPr id="5428" name="Shape 5267"/>
          <p:cNvSpPr txBox="1"/>
          <p:nvPr>
            <p:ph type="body" idx="4294967295"/>
          </p:nvPr>
        </p:nvSpPr>
        <p:spPr>
          <a:xfrm>
            <a:off x="685800" y="1447799"/>
            <a:ext cx="7772400" cy="4776790"/>
          </a:xfrm>
          <a:prstGeom prst="rect">
            <a:avLst/>
          </a:prstGeom>
        </p:spPr>
        <p:txBody>
          <a:bodyPr lIns="46798" tIns="46798" rIns="46798" bIns="46798"/>
          <a:lstStyle/>
          <a:p>
            <a:pPr marL="341310" indent="-341310" defTabSz="457200">
              <a:lnSpc>
                <a:spcPct val="99000"/>
              </a:lnSpc>
              <a:spcBef>
                <a:spcPts val="700"/>
              </a:spcBef>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What uses TCP?</a:t>
            </a:r>
          </a:p>
          <a:p>
            <a:pPr lvl="1" marL="741362" indent="-284162" defTabSz="457200">
              <a:lnSpc>
                <a:spcPct val="99000"/>
              </a:lnSpc>
              <a:tabLst>
                <a:tab pos="901700" algn="l"/>
                <a:tab pos="1816100" algn="l"/>
                <a:tab pos="2730500" algn="l"/>
                <a:tab pos="3644900" algn="l"/>
                <a:tab pos="4559300" algn="l"/>
                <a:tab pos="5473700" algn="l"/>
                <a:tab pos="6388100" algn="l"/>
                <a:tab pos="7302500" algn="l"/>
                <a:tab pos="8216900" algn="l"/>
                <a:tab pos="9131300" algn="l"/>
                <a:tab pos="10045700" algn="l"/>
              </a:tabLst>
              <a:defRPr sz="2000"/>
            </a:pPr>
            <a:r>
              <a:t>HTTP, FTP, Telnet, SMTP, NNTP, BGP, IMAP, POP</a:t>
            </a:r>
          </a:p>
          <a:p>
            <a:pPr marL="341310" indent="-341310" defTabSz="457200">
              <a:lnSpc>
                <a:spcPct val="99000"/>
              </a:lnSpc>
              <a:spcBef>
                <a:spcPts val="700"/>
              </a:spcBef>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What uses (mainly) UDP?</a:t>
            </a:r>
          </a:p>
          <a:p>
            <a:pPr lvl="1" marL="741362" indent="-284162" defTabSz="457200">
              <a:lnSpc>
                <a:spcPct val="99000"/>
              </a:lnSpc>
              <a:tabLst>
                <a:tab pos="901700" algn="l"/>
                <a:tab pos="1816100" algn="l"/>
                <a:tab pos="2730500" algn="l"/>
                <a:tab pos="3644900" algn="l"/>
                <a:tab pos="4559300" algn="l"/>
                <a:tab pos="5473700" algn="l"/>
                <a:tab pos="6388100" algn="l"/>
                <a:tab pos="7302500" algn="l"/>
                <a:tab pos="8216900" algn="l"/>
                <a:tab pos="9131300" algn="l"/>
                <a:tab pos="10045700" algn="l"/>
              </a:tabLst>
              <a:defRPr sz="2000"/>
            </a:pPr>
            <a:r>
              <a:t>SNMP, NTP, NFS, RTP (streaming media, IP telephony, teleconferencing), multicast applications</a:t>
            </a:r>
          </a:p>
          <a:p>
            <a:pPr lvl="1" marL="741362" indent="-284162" defTabSz="457200">
              <a:lnSpc>
                <a:spcPct val="99000"/>
              </a:lnSpc>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Many protocols can use both</a:t>
            </a:r>
          </a:p>
          <a:p>
            <a:pPr marL="341310" indent="-341310" defTabSz="457200">
              <a:spcBef>
                <a:spcPts val="500"/>
              </a:spcBef>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Check out /etc/services on *nix or C:\WIN*\system32\services</a:t>
            </a:r>
          </a:p>
          <a:p>
            <a:pPr marL="341310" indent="-341310" defTabSz="457200">
              <a:lnSpc>
                <a:spcPct val="99000"/>
              </a:lnSpc>
              <a:spcBef>
                <a:spcPts val="700"/>
              </a:spcBef>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IANA</a:t>
            </a:r>
          </a:p>
          <a:p>
            <a:pPr lvl="1" marL="741362" indent="-284162" defTabSz="457200">
              <a:lnSpc>
                <a:spcPct val="99000"/>
              </a:lnSpc>
              <a:buClr>
                <a:srgbClr val="CCCCFF"/>
              </a:buClr>
              <a:tabLst>
                <a:tab pos="901700" algn="l"/>
                <a:tab pos="1816100" algn="l"/>
                <a:tab pos="2730500" algn="l"/>
                <a:tab pos="3644900" algn="l"/>
                <a:tab pos="4559300" algn="l"/>
                <a:tab pos="5473700" algn="l"/>
                <a:tab pos="6388100" algn="l"/>
                <a:tab pos="7302500" algn="l"/>
                <a:tab pos="8216900" algn="l"/>
                <a:tab pos="9131300" algn="l"/>
                <a:tab pos="10045700" algn="l"/>
              </a:tabLst>
              <a:defRPr sz="2000" u="sng">
                <a:solidFill>
                  <a:srgbClr val="0000FF"/>
                </a:solidFill>
                <a:uFill>
                  <a:solidFill>
                    <a:srgbClr val="0000FF"/>
                  </a:solidFill>
                </a:uFill>
              </a:defRPr>
            </a:pPr>
            <a:r>
              <a:rPr>
                <a:hlinkClick r:id="rId2" invalidUrl="" action="" tgtFrame="" tooltip="" history="1" highlightClick="0" endSnd="0"/>
              </a:rPr>
              <a:t>http://www.iana.org/assignments/port-numbers</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0" name="Shape 5269"/>
          <p:cNvSpPr txBox="1"/>
          <p:nvPr/>
        </p:nvSpPr>
        <p:spPr>
          <a:xfrm>
            <a:off x="1843086" y="6465825"/>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431" name="Shape 5270"/>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432" name="Shape 5271"/>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Hourglass design</a:t>
            </a:r>
          </a:p>
        </p:txBody>
      </p:sp>
      <p:sp>
        <p:nvSpPr>
          <p:cNvPr id="5433" name="Shape 5272"/>
          <p:cNvSpPr txBox="1"/>
          <p:nvPr>
            <p:ph type="body" idx="4294967295"/>
          </p:nvPr>
        </p:nvSpPr>
        <p:spPr>
          <a:xfrm>
            <a:off x="533399" y="1594611"/>
            <a:ext cx="7773990" cy="4649790"/>
          </a:xfrm>
          <a:prstGeom prst="rect">
            <a:avLst/>
          </a:prstGeom>
        </p:spPr>
        <p:txBody>
          <a:bodyPr lIns="46798" tIns="46798" rIns="46798" bIns="46798"/>
          <a:lstStyle/>
          <a:p>
            <a:pPr marL="341310" indent="-341310" defTabSz="457200">
              <a:lnSpc>
                <a:spcPct val="102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Security?</a:t>
            </a:r>
          </a:p>
          <a:p>
            <a:pPr marL="341310" indent="-341310" defTabSz="45720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Quality-of-service?</a:t>
            </a:r>
          </a:p>
          <a:p>
            <a:pPr marL="341310" indent="-341310" defTabSz="45720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Reliable, out-of-order delivery service?</a:t>
            </a:r>
          </a:p>
          <a:p>
            <a:pPr marL="341310" indent="-341310" defTabSz="45720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Handling greedy sources?</a:t>
            </a:r>
          </a:p>
          <a:p>
            <a:pPr marL="341310" indent="-341310" defTabSz="45720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Accounting and pricing support?</a:t>
            </a:r>
          </a:p>
          <a:p>
            <a:pPr marL="341310" indent="-341310" defTabSz="45720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IPsec, DiffServ, SCTP, ….</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3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433">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5433">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5433">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5433">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5433">
                                            <p:txEl>
                                              <p:pRg st="4" end="4"/>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5433">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433" grpId="1"/>
    </p:bldLst>
  </p:timing>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5" name="Shape 5274"/>
          <p:cNvSpPr txBox="1"/>
          <p:nvPr/>
        </p:nvSpPr>
        <p:spPr>
          <a:xfrm>
            <a:off x="1804986" y="6465825"/>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436" name="Shape 5275"/>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437" name="Shape 5276"/>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Hourglass design</a:t>
            </a:r>
          </a:p>
        </p:txBody>
      </p:sp>
      <p:sp>
        <p:nvSpPr>
          <p:cNvPr id="5438" name="Shape 5277"/>
          <p:cNvSpPr txBox="1"/>
          <p:nvPr>
            <p:ph type="body" idx="4294967295"/>
          </p:nvPr>
        </p:nvSpPr>
        <p:spPr>
          <a:xfrm>
            <a:off x="533399" y="1600200"/>
            <a:ext cx="7773990" cy="4649788"/>
          </a:xfrm>
          <a:prstGeom prst="rect">
            <a:avLst/>
          </a:prstGeom>
        </p:spPr>
        <p:txBody>
          <a:bodyPr lIns="46798" tIns="46798" rIns="46798" bIns="46798"/>
          <a:lstStyle/>
          <a:p>
            <a:pPr marL="341310" indent="-341310" defTabSz="457200">
              <a:lnSpc>
                <a:spcPct val="102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Security?</a:t>
            </a:r>
          </a:p>
          <a:p>
            <a:pPr marL="341310" indent="-341310" defTabSz="45720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Quality-of-service?</a:t>
            </a:r>
          </a:p>
          <a:p>
            <a:pPr marL="341310" indent="-341310" defTabSz="45720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Reliable, out-of-order delivery service?</a:t>
            </a:r>
          </a:p>
          <a:p>
            <a:pPr marL="341310" indent="-341310" defTabSz="45720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Handling greedy sources?</a:t>
            </a:r>
          </a:p>
          <a:p>
            <a:pPr marL="341310" indent="-341310" defTabSz="45720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Accounting and pricing support?</a:t>
            </a:r>
          </a:p>
          <a:p>
            <a:pPr marL="341310" indent="-341310" defTabSz="45720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IPsec, DiffServ, SCTP, ….</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3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438">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5438">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5438">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5438">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5438">
                                            <p:txEl>
                                              <p:pRg st="4" end="4"/>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5438">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438" grpId="1"/>
    </p:bldLst>
  </p:timing>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0" name="Shape 5279"/>
          <p:cNvSpPr txBox="1"/>
          <p:nvPr/>
        </p:nvSpPr>
        <p:spPr>
          <a:xfrm>
            <a:off x="2489162" y="6548728"/>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441" name="Shape 5280"/>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442" name="Shape 5281"/>
          <p:cNvSpPr txBox="1"/>
          <p:nvPr>
            <p:ph type="title" idx="4294967295"/>
          </p:nvPr>
        </p:nvSpPr>
        <p:spPr>
          <a:xfrm>
            <a:off x="533399" y="228600"/>
            <a:ext cx="7773990" cy="1144588"/>
          </a:xfrm>
          <a:prstGeom prst="rect">
            <a:avLst/>
          </a:prstGeom>
        </p:spPr>
        <p:txBody>
          <a:bodyPr lIns="46798" tIns="46798" rIns="46798" bIns="46798"/>
          <a:lstStyle>
            <a:lvl1pPr defTabSz="356615">
              <a:lnSpc>
                <a:spcPct val="102000"/>
              </a:lnSpc>
              <a:tabLst>
                <a:tab pos="711200" algn="l"/>
                <a:tab pos="1422400" algn="l"/>
                <a:tab pos="2133600" algn="l"/>
                <a:tab pos="2844800" algn="l"/>
                <a:tab pos="3556000" algn="l"/>
                <a:tab pos="4267200" algn="l"/>
                <a:tab pos="4991100" algn="l"/>
                <a:tab pos="5702300" algn="l"/>
                <a:tab pos="6413500" algn="l"/>
                <a:tab pos="7124700" algn="l"/>
                <a:tab pos="7835900" algn="l"/>
              </a:tabLst>
              <a:defRPr sz="3000"/>
            </a:lvl1pPr>
          </a:lstStyle>
          <a:p>
            <a:pPr/>
            <a:r>
              <a:t>End-to-end principle and the Hourglass design</a:t>
            </a:r>
          </a:p>
        </p:txBody>
      </p:sp>
      <p:sp>
        <p:nvSpPr>
          <p:cNvPr id="5443" name="Shape 5282"/>
          <p:cNvSpPr txBox="1"/>
          <p:nvPr>
            <p:ph type="body" idx="4294967295"/>
          </p:nvPr>
        </p:nvSpPr>
        <p:spPr>
          <a:xfrm>
            <a:off x="685800" y="1447800"/>
            <a:ext cx="7772400" cy="4822825"/>
          </a:xfrm>
          <a:prstGeom prst="rect">
            <a:avLst/>
          </a:prstGeom>
        </p:spPr>
        <p:txBody>
          <a:bodyPr lIns="46798" tIns="46798" rIns="46798" bIns="46798"/>
          <a:lstStyle/>
          <a:p>
            <a:pPr marL="341310" indent="-341310" defTabSz="457200">
              <a:lnSpc>
                <a:spcPct val="102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pPr>
          </a:p>
          <a:p>
            <a:pPr marL="341310" indent="-341310" defTabSz="457200">
              <a:lnSpc>
                <a:spcPct val="102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The good</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Basic network functionality allowed for extremely quick adoption and deployment using simple devices</a:t>
            </a:r>
          </a:p>
          <a:p>
            <a:pPr marL="341310" indent="-341310" defTabSz="457200">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p>
          <a:p>
            <a:pPr marL="341310" indent="-341310" defTabSz="45720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The bad</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New network features and functionality are impossible to deploy, requiring widespread adoption within the network</a:t>
            </a:r>
          </a:p>
          <a:p>
            <a:pPr lvl="1" marL="741362" indent="-284162" defTabSz="457200">
              <a:lnSpc>
                <a:spcPct val="100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IP Multicast, QoS</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7" name="Shape 5296"/>
          <p:cNvSpPr txBox="1"/>
          <p:nvPr>
            <p:ph type="title"/>
          </p:nvPr>
        </p:nvSpPr>
        <p:spPr>
          <a:prstGeom prst="rect">
            <a:avLst/>
          </a:prstGeom>
        </p:spPr>
        <p:txBody>
          <a:bodyPr/>
          <a:lstStyle/>
          <a:p>
            <a:pPr/>
            <a:r>
              <a:t>This Lecture</a:t>
            </a:r>
          </a:p>
        </p:txBody>
      </p:sp>
      <p:sp>
        <p:nvSpPr>
          <p:cNvPr id="5448" name="Shape 5297"/>
          <p:cNvSpPr txBox="1"/>
          <p:nvPr>
            <p:ph type="body" idx="1"/>
          </p:nvPr>
        </p:nvSpPr>
        <p:spPr>
          <a:prstGeom prst="rect">
            <a:avLst/>
          </a:prstGeom>
        </p:spPr>
        <p:txBody>
          <a:bodyPr/>
          <a:lstStyle/>
          <a:p>
            <a:pPr/>
            <a:r>
              <a:t>We learned how to share the infrastructure across many connections/flows</a:t>
            </a:r>
          </a:p>
          <a:p>
            <a:pPr/>
          </a:p>
          <a:p>
            <a:pPr/>
          </a:p>
          <a:p>
            <a:pPr/>
            <a:r>
              <a:t>We also learned about the implications of the sharing scheme (circuit switching or packet switching) on the service that the traffic receives</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52" name="Shape 5299"/>
          <p:cNvSpPr txBox="1"/>
          <p:nvPr>
            <p:ph type="title" idx="4294967295"/>
          </p:nvPr>
        </p:nvSpPr>
        <p:spPr>
          <a:xfrm>
            <a:off x="533400" y="228598"/>
            <a:ext cx="7772400" cy="1143004"/>
          </a:xfrm>
          <a:prstGeom prst="rect">
            <a:avLst/>
          </a:prstGeom>
        </p:spPr>
        <p:txBody>
          <a:bodyPr/>
          <a:lstStyle/>
          <a:p>
            <a:pPr/>
            <a:r>
              <a:t>Next Steps</a:t>
            </a:r>
          </a:p>
        </p:txBody>
      </p:sp>
      <p:sp>
        <p:nvSpPr>
          <p:cNvPr id="5453" name="Shape 5300"/>
          <p:cNvSpPr txBox="1"/>
          <p:nvPr>
            <p:ph type="body" idx="4294967295"/>
          </p:nvPr>
        </p:nvSpPr>
        <p:spPr>
          <a:xfrm>
            <a:off x="533400" y="1611309"/>
            <a:ext cx="7772400" cy="4648206"/>
          </a:xfrm>
          <a:prstGeom prst="rect">
            <a:avLst/>
          </a:prstGeom>
        </p:spPr>
        <p:txBody>
          <a:bodyPr/>
          <a:lstStyle/>
          <a:p>
            <a:pPr>
              <a:buChar char="❖"/>
            </a:pPr>
          </a:p>
          <a:p>
            <a:pPr>
              <a:buChar char="❖"/>
            </a:pPr>
            <a:r>
              <a:t>Read for the next lecture</a:t>
            </a:r>
          </a:p>
          <a:p>
            <a:pPr lvl="1" marL="742950" indent="-285750">
              <a:lnSpc>
                <a:spcPct val="100000"/>
              </a:lnSpc>
              <a:spcBef>
                <a:spcPts val="0"/>
              </a:spcBef>
              <a:defRPr sz="2400"/>
            </a:pPr>
            <a:r>
              <a:t>“The Design Philosophy of the DARPA Internet Protocols”</a:t>
            </a:r>
          </a:p>
          <a:p>
            <a:pPr lvl="1" marL="742950" indent="-285750">
              <a:lnSpc>
                <a:spcPct val="100000"/>
              </a:lnSpc>
              <a:spcBef>
                <a:spcPts val="0"/>
              </a:spcBef>
              <a:defRPr sz="2400"/>
            </a:pPr>
            <a:r>
              <a:t>Kurose &amp; Ross, Chapter 1, Sections 1.1-1.3.</a:t>
            </a:r>
          </a:p>
          <a:p>
            <a:pPr lvl="2" marL="1143000" indent="-228600">
              <a:lnSpc>
                <a:spcPct val="100000"/>
              </a:lnSpc>
              <a:spcBef>
                <a:spcPts val="0"/>
              </a:spcBef>
              <a:buClrTx/>
              <a:defRPr sz="2000"/>
            </a:pPr>
            <a:r>
              <a:t>Can skim through discussion on access networks and physical media.</a:t>
            </a:r>
          </a:p>
        </p:txBody>
      </p:sp>
      <p:sp>
        <p:nvSpPr>
          <p:cNvPr id="5454" name="Shape 5301"/>
          <p:cNvSpPr txBox="1"/>
          <p:nvPr/>
        </p:nvSpPr>
        <p:spPr>
          <a:xfrm>
            <a:off x="1456871" y="6462712"/>
            <a:ext cx="2895604"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455" name="Shape 5302"/>
          <p:cNvSpPr txBox="1"/>
          <p:nvPr>
            <p:ph type="sldNum" sz="quarter" idx="4294967295"/>
          </p:nvPr>
        </p:nvSpPr>
        <p:spPr>
          <a:xfrm>
            <a:off x="8324849" y="6462712"/>
            <a:ext cx="270527"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59" name="Shape 5304"/>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5460" name="Shape 5305"/>
          <p:cNvSpPr txBox="1"/>
          <p:nvPr>
            <p:ph type="sldNum" sz="quarter" idx="4294967295"/>
          </p:nvPr>
        </p:nvSpPr>
        <p:spPr>
          <a:xfrm>
            <a:off x="8324849" y="6462712"/>
            <a:ext cx="256537" cy="275463"/>
          </a:xfrm>
          <a:prstGeom prst="rect">
            <a:avLst/>
          </a:prstGeom>
          <a:extLst>
            <a:ext uri="{C572A759-6A51-4108-AA02-DFA0A04FC94B}">
              <ma14:wrappingTextBoxFlag xmlns:ma14="http://schemas.microsoft.com/office/mac/drawingml/2011/main" val="1"/>
            </a:ext>
          </a:extLst>
        </p:spPr>
        <p:txBody>
          <a:bodyPr/>
          <a:lstStyle>
            <a:lvl1pPr>
              <a:defRPr sz="1200">
                <a:latin typeface="+mj-lt"/>
                <a:ea typeface="+mj-ea"/>
                <a:cs typeface="+mj-cs"/>
                <a:sym typeface="Times New Roman"/>
              </a:defRPr>
            </a:lvl1pPr>
          </a:lstStyle>
          <a:p>
            <a:pPr/>
            <a:fld id="{86CB4B4D-7CA3-9044-876B-883B54F8677D}" type="slidenum"/>
          </a:p>
        </p:txBody>
      </p:sp>
      <p:sp>
        <p:nvSpPr>
          <p:cNvPr id="5461" name="Shape 5306"/>
          <p:cNvSpPr txBox="1"/>
          <p:nvPr>
            <p:ph type="title" idx="4294967295"/>
          </p:nvPr>
        </p:nvSpPr>
        <p:spPr>
          <a:xfrm>
            <a:off x="533399" y="228600"/>
            <a:ext cx="7773990" cy="1144588"/>
          </a:xfrm>
          <a:prstGeom prst="rect">
            <a:avLst/>
          </a:prstGeom>
        </p:spPr>
        <p:txBody>
          <a:bodyPr lIns="46798" tIns="46798" rIns="46798" bIns="46798"/>
          <a:lstStyle>
            <a:lvl1pPr defTabSz="457200">
              <a:lnSpc>
                <a:spcPct val="102000"/>
              </a:lnSpc>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a:r>
              <a:t>Acknowledgements</a:t>
            </a:r>
          </a:p>
        </p:txBody>
      </p:sp>
      <p:sp>
        <p:nvSpPr>
          <p:cNvPr id="5462" name="Shape 5307"/>
          <p:cNvSpPr txBox="1"/>
          <p:nvPr>
            <p:ph type="body" idx="4294967295"/>
          </p:nvPr>
        </p:nvSpPr>
        <p:spPr>
          <a:xfrm>
            <a:off x="533399" y="1600200"/>
            <a:ext cx="7773990" cy="4649788"/>
          </a:xfrm>
          <a:prstGeom prst="rect">
            <a:avLst/>
          </a:prstGeom>
        </p:spPr>
        <p:txBody>
          <a:bodyPr lIns="46798" tIns="46798" rIns="46798" bIns="46798"/>
          <a:lstStyle/>
          <a:p>
            <a:pPr marL="341310" indent="-341310" defTabSz="457200">
              <a:lnSpc>
                <a:spcPct val="102000"/>
              </a:lnSpc>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t>A few slides in this lecture have been adapted from:</a:t>
            </a:r>
          </a:p>
          <a:p>
            <a:pPr lvl="1" marL="741362" indent="-341310" defTabSz="457200">
              <a:lnSpc>
                <a:spcPct val="102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Kurose/Ross</a:t>
            </a:r>
          </a:p>
          <a:p>
            <a:pPr lvl="1" marL="741362" indent="-341310" defTabSz="457200">
              <a:lnSpc>
                <a:spcPct val="102000"/>
              </a:lnSpc>
              <a:spcBef>
                <a:spcPts val="0"/>
              </a:spcBef>
              <a:tabLst>
                <a:tab pos="901700" algn="l"/>
                <a:tab pos="1816100" algn="l"/>
                <a:tab pos="2730500" algn="l"/>
                <a:tab pos="3644900" algn="l"/>
                <a:tab pos="4559300" algn="l"/>
                <a:tab pos="5473700" algn="l"/>
                <a:tab pos="6388100" algn="l"/>
                <a:tab pos="7302500" algn="l"/>
                <a:tab pos="8216900" algn="l"/>
                <a:tab pos="9131300" algn="l"/>
                <a:tab pos="10045700" algn="l"/>
              </a:tabLst>
              <a:defRPr sz="2400"/>
            </a:pPr>
            <a:r>
              <a:t>Srini Seshan’s networking course</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Shape 87"/>
          <p:cNvSpPr txBox="1"/>
          <p:nvPr>
            <p:ph type="title" idx="4294967295"/>
          </p:nvPr>
        </p:nvSpPr>
        <p:spPr>
          <a:xfrm>
            <a:off x="685800" y="2130425"/>
            <a:ext cx="7772400" cy="1470025"/>
          </a:xfrm>
          <a:prstGeom prst="rect">
            <a:avLst/>
          </a:prstGeom>
        </p:spPr>
        <p:txBody>
          <a:bodyPr/>
          <a:lstStyle/>
          <a:p>
            <a:pPr/>
            <a:r>
              <a:t>What is the Internet?</a:t>
            </a:r>
          </a:p>
        </p:txBody>
      </p:sp>
      <p:sp>
        <p:nvSpPr>
          <p:cNvPr id="101" name="Shape 88"/>
          <p:cNvSpPr txBox="1"/>
          <p:nvPr>
            <p:ph type="body" sz="quarter" idx="4294967295"/>
          </p:nvPr>
        </p:nvSpPr>
        <p:spPr>
          <a:xfrm>
            <a:off x="1371600" y="3886200"/>
            <a:ext cx="6400800" cy="1752600"/>
          </a:xfrm>
          <a:prstGeom prst="rect">
            <a:avLst/>
          </a:prstGeom>
        </p:spPr>
        <p:txBody>
          <a:bodyPr/>
          <a:lstStyle/>
          <a:p>
            <a:pPr marL="0" indent="0" algn="ctr">
              <a:buSzTx/>
              <a:buFont typeface="Wingdings"/>
              <a:buNone/>
            </a:pPr>
          </a:p>
        </p:txBody>
      </p:sp>
      <p:sp>
        <p:nvSpPr>
          <p:cNvPr id="102" name="Shape 89"/>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103" name="Shape 90"/>
          <p:cNvSpPr txBox="1"/>
          <p:nvPr>
            <p:ph type="sldNum" sz="quarter" idx="4294967295"/>
          </p:nvPr>
        </p:nvSpPr>
        <p:spPr>
          <a:xfrm>
            <a:off x="8324849" y="6462712"/>
            <a:ext cx="187332"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Shape 92"/>
          <p:cNvSpPr txBox="1"/>
          <p:nvPr>
            <p:ph type="title" idx="4294967295"/>
          </p:nvPr>
        </p:nvSpPr>
        <p:spPr>
          <a:xfrm>
            <a:off x="533400" y="228598"/>
            <a:ext cx="7772400" cy="1143004"/>
          </a:xfrm>
          <a:prstGeom prst="rect">
            <a:avLst/>
          </a:prstGeom>
        </p:spPr>
        <p:txBody>
          <a:bodyPr/>
          <a:lstStyle/>
          <a:p>
            <a:pPr/>
            <a:r>
              <a:t>Broadcast vs. Switched Networks</a:t>
            </a:r>
          </a:p>
        </p:txBody>
      </p:sp>
      <p:sp>
        <p:nvSpPr>
          <p:cNvPr id="106" name="Shape 93"/>
          <p:cNvSpPr txBox="1"/>
          <p:nvPr>
            <p:ph type="body" idx="4294967295"/>
          </p:nvPr>
        </p:nvSpPr>
        <p:spPr>
          <a:xfrm>
            <a:off x="533400" y="1611309"/>
            <a:ext cx="7772400" cy="4648206"/>
          </a:xfrm>
          <a:prstGeom prst="rect">
            <a:avLst/>
          </a:prstGeom>
        </p:spPr>
        <p:txBody>
          <a:bodyPr/>
          <a:lstStyle/>
          <a:p>
            <a:pPr marL="332613" indent="-332613" defTabSz="886966">
              <a:spcBef>
                <a:spcPts val="500"/>
              </a:spcBef>
              <a:buChar char="❖"/>
              <a:defRPr sz="2700"/>
            </a:pPr>
            <a:r>
              <a:t>Communication Networks can be classified based on the way nodes exchange information</a:t>
            </a:r>
          </a:p>
          <a:p>
            <a:pPr lvl="1" marL="720661" indent="-277177" defTabSz="886966">
              <a:lnSpc>
                <a:spcPct val="100000"/>
              </a:lnSpc>
              <a:spcBef>
                <a:spcPts val="0"/>
              </a:spcBef>
              <a:defRPr sz="2300"/>
            </a:pPr>
            <a:r>
              <a:t>Broadcast</a:t>
            </a:r>
          </a:p>
          <a:p>
            <a:pPr lvl="2" marL="1108710" indent="-221741" defTabSz="886966">
              <a:lnSpc>
                <a:spcPct val="100000"/>
              </a:lnSpc>
              <a:spcBef>
                <a:spcPts val="0"/>
              </a:spcBef>
              <a:buClrTx/>
              <a:defRPr sz="1900">
                <a:latin typeface="Comic Sans MS"/>
                <a:ea typeface="Comic Sans MS"/>
                <a:cs typeface="Comic Sans MS"/>
                <a:sym typeface="Comic Sans MS"/>
              </a:defRPr>
            </a:pPr>
            <a:r>
              <a:t>Information transmitted by one node is received by every other node in the network</a:t>
            </a:r>
          </a:p>
          <a:p>
            <a:pPr lvl="2" marL="1108710" indent="-221741" defTabSz="886966">
              <a:lnSpc>
                <a:spcPct val="100000"/>
              </a:lnSpc>
              <a:spcBef>
                <a:spcPts val="0"/>
              </a:spcBef>
              <a:buClrTx/>
              <a:defRPr sz="1900">
                <a:latin typeface="Comic Sans MS"/>
                <a:ea typeface="Comic Sans MS"/>
                <a:cs typeface="Comic Sans MS"/>
                <a:sym typeface="Comic Sans MS"/>
              </a:defRPr>
            </a:pPr>
            <a:r>
              <a:t>This is </a:t>
            </a:r>
            <a:r>
              <a:rPr>
                <a:solidFill>
                  <a:srgbClr val="FF2600"/>
                </a:solidFill>
              </a:rPr>
              <a:t>very hard to scale</a:t>
            </a:r>
            <a:r>
              <a:t> to many nodes</a:t>
            </a:r>
          </a:p>
          <a:p>
            <a:pPr lvl="2" marL="1108710" indent="-221741" defTabSz="886966">
              <a:lnSpc>
                <a:spcPct val="100000"/>
              </a:lnSpc>
              <a:spcBef>
                <a:spcPts val="0"/>
              </a:spcBef>
              <a:buClrTx/>
              <a:defRPr sz="1900">
                <a:latin typeface="Comic Sans MS"/>
                <a:ea typeface="Comic Sans MS"/>
                <a:cs typeface="Comic Sans MS"/>
                <a:sym typeface="Comic Sans MS"/>
              </a:defRPr>
            </a:pPr>
            <a:r>
              <a:t>eg. WiFi (Wireless LAN)</a:t>
            </a:r>
          </a:p>
        </p:txBody>
      </p:sp>
      <p:sp>
        <p:nvSpPr>
          <p:cNvPr id="107" name="Shape 94"/>
          <p:cNvSpPr txBox="1"/>
          <p:nvPr/>
        </p:nvSpPr>
        <p:spPr>
          <a:xfrm>
            <a:off x="5576887" y="6467473"/>
            <a:ext cx="289560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00">
                <a:latin typeface="Tahoma"/>
                <a:ea typeface="Tahoma"/>
                <a:cs typeface="Tahoma"/>
                <a:sym typeface="Tahoma"/>
              </a:defRPr>
            </a:lvl1pPr>
          </a:lstStyle>
          <a:p>
            <a:pPr/>
            <a:r>
              <a:t>Lecture 1</a:t>
            </a:r>
          </a:p>
        </p:txBody>
      </p:sp>
      <p:sp>
        <p:nvSpPr>
          <p:cNvPr id="108" name="Shape 95"/>
          <p:cNvSpPr txBox="1"/>
          <p:nvPr>
            <p:ph type="sldNum" sz="quarter" idx="4294967295"/>
          </p:nvPr>
        </p:nvSpPr>
        <p:spPr>
          <a:xfrm>
            <a:off x="8324849" y="6462712"/>
            <a:ext cx="187332" cy="269237"/>
          </a:xfrm>
          <a:prstGeom prst="rect">
            <a:avLst/>
          </a:prstGeom>
          <a:extLst>
            <a:ext uri="{C572A759-6A51-4108-AA02-DFA0A04FC94B}">
              <ma14:wrappingTextBoxFlag xmlns:ma14="http://schemas.microsoft.com/office/mac/drawingml/2011/main" val="1"/>
            </a:ext>
          </a:extLst>
        </p:spPr>
        <p:txBody>
          <a:bodyPr/>
          <a:lstStyle>
            <a:lvl1pPr>
              <a:defRPr sz="1200">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2_Default Design">
  <a:themeElements>
    <a:clrScheme name="12_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12_Default Design">
      <a:majorFont>
        <a:latin typeface="Times New Roman"/>
        <a:ea typeface="Times New Roman"/>
        <a:cs typeface="Times New Roman"/>
      </a:majorFont>
      <a:minorFont>
        <a:latin typeface="Helvetica"/>
        <a:ea typeface="Helvetica"/>
        <a:cs typeface="Helvetica"/>
      </a:minorFont>
    </a:fontScheme>
    <a:fmtScheme name="12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2_Default Design">
  <a:themeElements>
    <a:clrScheme name="12_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12_Default Design">
      <a:majorFont>
        <a:latin typeface="Times New Roman"/>
        <a:ea typeface="Times New Roman"/>
        <a:cs typeface="Times New Roman"/>
      </a:majorFont>
      <a:minorFont>
        <a:latin typeface="Helvetica"/>
        <a:ea typeface="Helvetica"/>
        <a:cs typeface="Helvetica"/>
      </a:minorFont>
    </a:fontScheme>
    <a:fmtScheme name="12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