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0" name="Shape 7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Times New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"/>
          <p:cNvSpPr txBox="1"/>
          <p:nvPr>
            <p:ph type="sldNum" sz="quarter" idx="2"/>
          </p:nvPr>
        </p:nvSpPr>
        <p:spPr>
          <a:xfrm>
            <a:off x="8324850" y="6462712"/>
            <a:ext cx="270526" cy="269237"/>
          </a:xfrm>
          <a:prstGeom prst="rect">
            <a:avLst/>
          </a:prstGeom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533400" y="228600"/>
            <a:ext cx="77724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533400" y="1611312"/>
            <a:ext cx="7772400" cy="46482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324850" y="6462712"/>
            <a:ext cx="443167" cy="43706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99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99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99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99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99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99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99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99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99"/>
          </a:solidFill>
          <a:uFillTx/>
          <a:latin typeface="Gill Sans MT"/>
          <a:ea typeface="Gill Sans MT"/>
          <a:cs typeface="Gill Sans MT"/>
          <a:sym typeface="Gill Sans MT"/>
        </a:defRPr>
      </a:lvl9pPr>
    </p:titleStyle>
    <p:bodyStyle>
      <a:lvl1pPr marL="342900" marR="0" indent="-342900" algn="l" defTabSz="914400" rtl="0" latinLnBrk="0">
        <a:lnSpc>
          <a:spcPct val="85000"/>
        </a:lnSpc>
        <a:spcBef>
          <a:spcPts val="600"/>
        </a:spcBef>
        <a:spcAft>
          <a:spcPts val="0"/>
        </a:spcAft>
        <a:buClr>
          <a:srgbClr val="000099"/>
        </a:buClr>
        <a:buSzPct val="65000"/>
        <a:buFontTx/>
        <a:buChar char="»"/>
        <a:tabLst/>
        <a:defRPr b="0" baseline="0" cap="none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1pPr>
      <a:lvl2pPr marL="790575" marR="0" indent="-333375" algn="l" defTabSz="914400" rtl="0" latinLnBrk="0">
        <a:lnSpc>
          <a:spcPct val="85000"/>
        </a:lnSpc>
        <a:spcBef>
          <a:spcPts val="600"/>
        </a:spcBef>
        <a:spcAft>
          <a:spcPts val="0"/>
        </a:spcAft>
        <a:buClr>
          <a:srgbClr val="000099"/>
        </a:buClr>
        <a:buSzPct val="100000"/>
        <a:buFontTx/>
        <a:buChar char="▪"/>
        <a:tabLst/>
        <a:defRPr b="0" baseline="0" cap="none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2pPr>
      <a:lvl3pPr marL="1234438" marR="0" indent="-320038" algn="l" defTabSz="914400" rtl="0" latinLnBrk="0">
        <a:lnSpc>
          <a:spcPct val="85000"/>
        </a:lnSpc>
        <a:spcBef>
          <a:spcPts val="600"/>
        </a:spcBef>
        <a:spcAft>
          <a:spcPts val="0"/>
        </a:spcAft>
        <a:buClr>
          <a:srgbClr val="000099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3pPr>
      <a:lvl4pPr marL="1727200" marR="0" indent="-355600" algn="l" defTabSz="914400" rtl="0" latinLnBrk="0">
        <a:lnSpc>
          <a:spcPct val="85000"/>
        </a:lnSpc>
        <a:spcBef>
          <a:spcPts val="600"/>
        </a:spcBef>
        <a:spcAft>
          <a:spcPts val="0"/>
        </a:spcAft>
        <a:buClr>
          <a:srgbClr val="000099"/>
        </a:buClr>
        <a:buSzPct val="100000"/>
        <a:buFontTx/>
        <a:buChar char="–"/>
        <a:tabLst/>
        <a:defRPr b="0" baseline="0" cap="none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4pPr>
      <a:lvl5pPr marL="2184400" marR="0" indent="-355600" algn="l" defTabSz="914400" rtl="0" latinLnBrk="0">
        <a:lnSpc>
          <a:spcPct val="85000"/>
        </a:lnSpc>
        <a:spcBef>
          <a:spcPts val="600"/>
        </a:spcBef>
        <a:spcAft>
          <a:spcPts val="0"/>
        </a:spcAft>
        <a:buClr>
          <a:srgbClr val="000099"/>
        </a:buClr>
        <a:buSzPct val="100000"/>
        <a:buFontTx/>
        <a:buChar char="»"/>
        <a:tabLst/>
        <a:defRPr b="0" baseline="0" cap="none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5pPr>
      <a:lvl6pPr marL="2641600" marR="0" indent="-355600" algn="l" defTabSz="914400" rtl="0" latinLnBrk="0">
        <a:lnSpc>
          <a:spcPct val="85000"/>
        </a:lnSpc>
        <a:spcBef>
          <a:spcPts val="600"/>
        </a:spcBef>
        <a:spcAft>
          <a:spcPts val="0"/>
        </a:spcAft>
        <a:buClr>
          <a:srgbClr val="000099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6pPr>
      <a:lvl7pPr marL="3098800" marR="0" indent="-355600" algn="l" defTabSz="914400" rtl="0" latinLnBrk="0">
        <a:lnSpc>
          <a:spcPct val="85000"/>
        </a:lnSpc>
        <a:spcBef>
          <a:spcPts val="600"/>
        </a:spcBef>
        <a:spcAft>
          <a:spcPts val="0"/>
        </a:spcAft>
        <a:buClr>
          <a:srgbClr val="000099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7pPr>
      <a:lvl8pPr marL="3556000" marR="0" indent="-355600" algn="l" defTabSz="914400" rtl="0" latinLnBrk="0">
        <a:lnSpc>
          <a:spcPct val="85000"/>
        </a:lnSpc>
        <a:spcBef>
          <a:spcPts val="600"/>
        </a:spcBef>
        <a:spcAft>
          <a:spcPts val="0"/>
        </a:spcAft>
        <a:buClr>
          <a:srgbClr val="000099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8pPr>
      <a:lvl9pPr marL="4013200" marR="0" indent="-355600" algn="l" defTabSz="914400" rtl="0" latinLnBrk="0">
        <a:lnSpc>
          <a:spcPct val="85000"/>
        </a:lnSpc>
        <a:spcBef>
          <a:spcPts val="600"/>
        </a:spcBef>
        <a:spcAft>
          <a:spcPts val="0"/>
        </a:spcAft>
        <a:buClr>
          <a:srgbClr val="000099"/>
        </a:buClr>
        <a:buSzPct val="100000"/>
        <a:buFontTx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Gill Sans MT"/>
          <a:ea typeface="Gill Sans MT"/>
          <a:cs typeface="Gill Sans MT"/>
          <a:sym typeface="Gill Sans MT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 idx="4294967295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Lecture 4: Internetworking Protocols</a:t>
            </a:r>
          </a:p>
        </p:txBody>
      </p:sp>
      <p:sp>
        <p:nvSpPr>
          <p:cNvPr id="73" name="Shape 73"/>
          <p:cNvSpPr txBox="1"/>
          <p:nvPr>
            <p:ph type="body" sz="quarter" idx="4294967295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</a:lstStyle>
          <a:p>
            <a:pPr/>
            <a:r>
              <a:t>Application Layer</a:t>
            </a:r>
          </a:p>
        </p:txBody>
      </p:sp>
      <p:sp>
        <p:nvSpPr>
          <p:cNvPr id="74" name="Shape 74"/>
          <p:cNvSpPr txBox="1"/>
          <p:nvPr>
            <p:ph type="sldNum" sz="quarter" idx="4294967295"/>
          </p:nvPr>
        </p:nvSpPr>
        <p:spPr>
          <a:xfrm>
            <a:off x="8324849" y="6462712"/>
            <a:ext cx="187332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Shape 1173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74" name="Shape 1174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175" name="Shape 1175"/>
          <p:cNvSpPr txBox="1"/>
          <p:nvPr>
            <p:ph type="title" idx="4294967295"/>
          </p:nvPr>
        </p:nvSpPr>
        <p:spPr>
          <a:xfrm>
            <a:off x="533400" y="53975"/>
            <a:ext cx="7772400" cy="1490663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u="sng">
                <a:solidFill>
                  <a:schemeClr val="accent2"/>
                </a:solidFill>
              </a:defRPr>
            </a:lvl1pPr>
          </a:lstStyle>
          <a:p>
            <a:pPr/>
            <a:r>
              <a:t>Processes communicating</a:t>
            </a:r>
          </a:p>
        </p:txBody>
      </p:sp>
      <p:sp>
        <p:nvSpPr>
          <p:cNvPr id="1176" name="Shape 1176"/>
          <p:cNvSpPr txBox="1"/>
          <p:nvPr>
            <p:ph type="body" sz="half" idx="4294967295"/>
          </p:nvPr>
        </p:nvSpPr>
        <p:spPr>
          <a:xfrm>
            <a:off x="533400" y="1544637"/>
            <a:ext cx="3989388" cy="5313363"/>
          </a:xfrm>
          <a:prstGeom prst="rect">
            <a:avLst/>
          </a:prstGeom>
        </p:spPr>
        <p:txBody>
          <a:bodyPr lIns="0" tIns="0" rIns="0" bIns="0"/>
          <a:lstStyle/>
          <a:p>
            <a:pPr marL="304800" indent="-304800">
              <a:spcBef>
                <a:spcPts val="0"/>
              </a:spcBef>
              <a:buSzTx/>
              <a:buNone/>
              <a:defRPr sz="2400">
                <a:solidFill>
                  <a:srgbClr val="FF0000"/>
                </a:solidFill>
              </a:defRPr>
            </a:pPr>
            <a:r>
              <a:t>Process:</a:t>
            </a:r>
            <a:r>
              <a:rPr>
                <a:solidFill>
                  <a:srgbClr val="000000"/>
                </a:solidFill>
              </a:rPr>
              <a:t> program running within a host.</a:t>
            </a:r>
          </a:p>
          <a:p>
            <a:pPr marL="304800" indent="-304800">
              <a:buFont typeface="Gill Sans MT"/>
              <a:buChar char="❒"/>
              <a:defRPr sz="2400"/>
            </a:pPr>
            <a:r>
              <a:t>within same host, two processes communicate using  </a:t>
            </a:r>
            <a:r>
              <a:rPr>
                <a:solidFill>
                  <a:srgbClr val="FF0000"/>
                </a:solidFill>
              </a:rPr>
              <a:t>inter-process communication</a:t>
            </a:r>
            <a:r>
              <a:t> (defined by OS).</a:t>
            </a:r>
          </a:p>
          <a:p>
            <a:pPr marL="304800" indent="-304800">
              <a:buFont typeface="Gill Sans MT"/>
              <a:buChar char="❒"/>
              <a:defRPr sz="2400"/>
            </a:pPr>
            <a:r>
              <a:t>processes in different hosts communicate by exchanging </a:t>
            </a:r>
            <a:r>
              <a:rPr>
                <a:solidFill>
                  <a:srgbClr val="FF0000"/>
                </a:solidFill>
              </a:rPr>
              <a:t>messages</a:t>
            </a:r>
          </a:p>
        </p:txBody>
      </p:sp>
      <p:grpSp>
        <p:nvGrpSpPr>
          <p:cNvPr id="1179" name="Group 1179"/>
          <p:cNvGrpSpPr/>
          <p:nvPr/>
        </p:nvGrpSpPr>
        <p:grpSpPr>
          <a:xfrm>
            <a:off x="4903781" y="1477961"/>
            <a:ext cx="3810009" cy="2535249"/>
            <a:chOff x="-1" y="0"/>
            <a:chExt cx="3810008" cy="2535247"/>
          </a:xfrm>
        </p:grpSpPr>
        <p:sp>
          <p:nvSpPr>
            <p:cNvPr id="1177" name="Shape 1177"/>
            <p:cNvSpPr/>
            <p:nvPr/>
          </p:nvSpPr>
          <p:spPr>
            <a:xfrm>
              <a:off x="-2" y="-1"/>
              <a:ext cx="3810009" cy="2535249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marL="304800" indent="-304800">
                <a:spcBef>
                  <a:spcPts val="500"/>
                </a:spcBef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178" name="Shape 1178"/>
            <p:cNvSpPr txBox="1"/>
            <p:nvPr/>
          </p:nvSpPr>
          <p:spPr>
            <a:xfrm>
              <a:off x="-2" y="0"/>
              <a:ext cx="3810009" cy="1206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304800" indent="-304800">
                <a:spcBef>
                  <a:spcPts val="500"/>
                </a:spcBef>
                <a:defRPr sz="1800">
                  <a:solidFill>
                    <a:srgbClr val="FF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Client process:</a:t>
              </a:r>
              <a:r>
                <a:rPr>
                  <a:solidFill>
                    <a:srgbClr val="000000"/>
                  </a:solidFill>
                </a:rPr>
                <a:t> process that initiates communication</a:t>
              </a:r>
              <a:endParaRPr sz="2800"/>
            </a:p>
            <a:p>
              <a:pPr marL="304800" indent="-304800">
                <a:spcBef>
                  <a:spcPts val="500"/>
                </a:spcBef>
                <a:defRPr sz="1800">
                  <a:solidFill>
                    <a:srgbClr val="FF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Server process:</a:t>
              </a:r>
              <a:r>
                <a:rPr>
                  <a:solidFill>
                    <a:srgbClr val="000000"/>
                  </a:solidFill>
                </a:rPr>
                <a:t> process that waits to be contacted</a:t>
              </a:r>
            </a:p>
          </p:txBody>
        </p:sp>
      </p:grpSp>
      <p:sp>
        <p:nvSpPr>
          <p:cNvPr id="1180" name="Shape 1180"/>
          <p:cNvSpPr txBox="1"/>
          <p:nvPr/>
        </p:nvSpPr>
        <p:spPr>
          <a:xfrm>
            <a:off x="4691062" y="4238625"/>
            <a:ext cx="4000505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marL="609600" indent="-6096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Note: applications with P2P architectures have client processes &amp; server processes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Shape 1182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83" name="Shape 1183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184" name="Shape 1184"/>
          <p:cNvSpPr txBox="1"/>
          <p:nvPr>
            <p:ph type="title" idx="4294967295"/>
          </p:nvPr>
        </p:nvSpPr>
        <p:spPr>
          <a:xfrm>
            <a:off x="533400" y="34925"/>
            <a:ext cx="8077200" cy="1528763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u="sng">
                <a:solidFill>
                  <a:schemeClr val="accent2"/>
                </a:solidFill>
              </a:defRPr>
            </a:lvl1pPr>
          </a:lstStyle>
          <a:p>
            <a:pPr/>
            <a:r>
              <a:t>Sockets</a:t>
            </a:r>
          </a:p>
        </p:txBody>
      </p:sp>
      <p:sp>
        <p:nvSpPr>
          <p:cNvPr id="1185" name="Shape 1185"/>
          <p:cNvSpPr txBox="1"/>
          <p:nvPr>
            <p:ph type="body" sz="half" idx="4294967295"/>
          </p:nvPr>
        </p:nvSpPr>
        <p:spPr>
          <a:xfrm>
            <a:off x="227012" y="1563687"/>
            <a:ext cx="4202113" cy="5294313"/>
          </a:xfrm>
          <a:prstGeom prst="rect">
            <a:avLst/>
          </a:prstGeom>
        </p:spPr>
        <p:txBody>
          <a:bodyPr lIns="0" tIns="0" rIns="0" bIns="0"/>
          <a:lstStyle/>
          <a:p>
            <a:pPr marL="260350" indent="-260350">
              <a:spcBef>
                <a:spcPts val="0"/>
              </a:spcBef>
              <a:buFont typeface="Gill Sans MT"/>
              <a:buChar char="❒"/>
              <a:defRPr sz="2400"/>
            </a:pPr>
            <a:r>
              <a:t>process sends/receives messages to/from its </a:t>
            </a:r>
            <a:r>
              <a:rPr>
                <a:solidFill>
                  <a:srgbClr val="FF0000"/>
                </a:solidFill>
              </a:rPr>
              <a:t>socket</a:t>
            </a:r>
          </a:p>
          <a:p>
            <a:pPr marL="260350" indent="-260350">
              <a:buFont typeface="Gill Sans MT"/>
              <a:buChar char="❒"/>
              <a:defRPr sz="2400"/>
            </a:pPr>
            <a:r>
              <a:t>socket analogous to door</a:t>
            </a:r>
          </a:p>
          <a:p>
            <a:pPr lvl="1" marL="657225" indent="-238125">
              <a:lnSpc>
                <a:spcPct val="100000"/>
              </a:lnSpc>
              <a:spcBef>
                <a:spcPts val="500"/>
              </a:spcBef>
              <a:defRPr sz="2000"/>
            </a:pPr>
            <a:r>
              <a:t>sending process shoves message out door</a:t>
            </a:r>
            <a:endParaRPr sz="2400"/>
          </a:p>
          <a:p>
            <a:pPr lvl="1" marL="657225" indent="-238125">
              <a:lnSpc>
                <a:spcPct val="100000"/>
              </a:lnSpc>
              <a:spcBef>
                <a:spcPts val="500"/>
              </a:spcBef>
              <a:defRPr sz="2000"/>
            </a:pPr>
            <a:r>
              <a:t>sending process relies on transport infrastructure on other side of door which brings message to socket at receiving process</a:t>
            </a:r>
          </a:p>
        </p:txBody>
      </p:sp>
      <p:sp>
        <p:nvSpPr>
          <p:cNvPr id="1186" name="Shape 1186"/>
          <p:cNvSpPr/>
          <p:nvPr/>
        </p:nvSpPr>
        <p:spPr>
          <a:xfrm>
            <a:off x="5945343" y="3557527"/>
            <a:ext cx="1749385" cy="9699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03" h="20308" fill="norm" stroke="1" extrusionOk="0">
                <a:moveTo>
                  <a:pt x="90" y="7717"/>
                </a:moveTo>
                <a:cubicBezTo>
                  <a:pt x="-41" y="5572"/>
                  <a:pt x="-183" y="1218"/>
                  <a:pt x="879" y="231"/>
                </a:cubicBezTo>
                <a:cubicBezTo>
                  <a:pt x="1942" y="-757"/>
                  <a:pt x="4602" y="1738"/>
                  <a:pt x="6464" y="1790"/>
                </a:cubicBezTo>
                <a:cubicBezTo>
                  <a:pt x="8325" y="1842"/>
                  <a:pt x="9782" y="88"/>
                  <a:pt x="12049" y="543"/>
                </a:cubicBezTo>
                <a:cubicBezTo>
                  <a:pt x="14315" y="998"/>
                  <a:pt x="18706" y="2258"/>
                  <a:pt x="20061" y="4520"/>
                </a:cubicBezTo>
                <a:cubicBezTo>
                  <a:pt x="21417" y="6781"/>
                  <a:pt x="20891" y="11525"/>
                  <a:pt x="20183" y="14111"/>
                </a:cubicBezTo>
                <a:cubicBezTo>
                  <a:pt x="19475" y="16697"/>
                  <a:pt x="17836" y="19231"/>
                  <a:pt x="15812" y="20037"/>
                </a:cubicBezTo>
                <a:cubicBezTo>
                  <a:pt x="13789" y="20843"/>
                  <a:pt x="9863" y="19660"/>
                  <a:pt x="8042" y="18946"/>
                </a:cubicBezTo>
                <a:cubicBezTo>
                  <a:pt x="6221" y="18231"/>
                  <a:pt x="5948" y="16723"/>
                  <a:pt x="4886" y="15748"/>
                </a:cubicBezTo>
                <a:cubicBezTo>
                  <a:pt x="3823" y="14774"/>
                  <a:pt x="2468" y="14436"/>
                  <a:pt x="1668" y="13097"/>
                </a:cubicBezTo>
                <a:cubicBezTo>
                  <a:pt x="869" y="11759"/>
                  <a:pt x="70" y="9887"/>
                  <a:pt x="90" y="7717"/>
                </a:cubicBezTo>
                <a:close/>
              </a:path>
            </a:pathLst>
          </a:custGeom>
          <a:solidFill>
            <a:srgbClr val="33CCCC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200" name="Group 1200"/>
          <p:cNvGrpSpPr/>
          <p:nvPr/>
        </p:nvGrpSpPr>
        <p:grpSpPr>
          <a:xfrm>
            <a:off x="4692625" y="1492242"/>
            <a:ext cx="1062033" cy="2951178"/>
            <a:chOff x="-2" y="-1"/>
            <a:chExt cx="1062031" cy="2951177"/>
          </a:xfrm>
        </p:grpSpPr>
        <p:pic>
          <p:nvPicPr>
            <p:cNvPr id="1187" name="image10.png" descr="image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6704" y="603575"/>
              <a:ext cx="642946" cy="50986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190" name="Group 1190"/>
            <p:cNvGrpSpPr/>
            <p:nvPr/>
          </p:nvGrpSpPr>
          <p:grpSpPr>
            <a:xfrm>
              <a:off x="-3" y="1122955"/>
              <a:ext cx="1062033" cy="560697"/>
              <a:chOff x="-1" y="0"/>
              <a:chExt cx="1062031" cy="560696"/>
            </a:xfrm>
          </p:grpSpPr>
          <p:sp>
            <p:nvSpPr>
              <p:cNvPr id="1188" name="Shape 1188"/>
              <p:cNvSpPr/>
              <p:nvPr/>
            </p:nvSpPr>
            <p:spPr>
              <a:xfrm>
                <a:off x="-2" y="-1"/>
                <a:ext cx="1062033" cy="560697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189" name="Shape 1189"/>
              <p:cNvSpPr txBox="1"/>
              <p:nvPr/>
            </p:nvSpPr>
            <p:spPr>
              <a:xfrm>
                <a:off x="119076" y="111194"/>
                <a:ext cx="698302" cy="2961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>
                  <a:defRPr sz="1600">
                    <a:latin typeface="+mj-lt"/>
                    <a:ea typeface="+mj-ea"/>
                    <a:cs typeface="+mj-cs"/>
                    <a:sym typeface="Times New Roman"/>
                  </a:defRPr>
                </a:lvl1pPr>
              </a:lstStyle>
              <a:p>
                <a:pPr/>
                <a:r>
                  <a:t>process</a:t>
                </a:r>
              </a:p>
            </p:txBody>
          </p:sp>
        </p:grpSp>
        <p:grpSp>
          <p:nvGrpSpPr>
            <p:cNvPr id="1193" name="Group 1193"/>
            <p:cNvGrpSpPr/>
            <p:nvPr/>
          </p:nvGrpSpPr>
          <p:grpSpPr>
            <a:xfrm>
              <a:off x="23824" y="1950498"/>
              <a:ext cx="973155" cy="1000679"/>
              <a:chOff x="0" y="-1"/>
              <a:chExt cx="973154" cy="1000677"/>
            </a:xfrm>
          </p:grpSpPr>
          <p:sp>
            <p:nvSpPr>
              <p:cNvPr id="1191" name="Shape 1191"/>
              <p:cNvSpPr/>
              <p:nvPr/>
            </p:nvSpPr>
            <p:spPr>
              <a:xfrm>
                <a:off x="19051" y="-2"/>
                <a:ext cx="954103" cy="100067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192" name="Shape 1192"/>
              <p:cNvSpPr txBox="1"/>
              <p:nvPr/>
            </p:nvSpPr>
            <p:spPr>
              <a:xfrm>
                <a:off x="-1" y="60360"/>
                <a:ext cx="866081" cy="753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/>
              <a:p>
                <a:pPr>
                  <a:defRPr sz="1600">
                    <a:latin typeface="+mj-lt"/>
                    <a:ea typeface="+mj-ea"/>
                    <a:cs typeface="+mj-cs"/>
                    <a:sym typeface="Times New Roman"/>
                  </a:defRPr>
                </a:pPr>
                <a:r>
                  <a:t>TCP with</a:t>
                </a:r>
                <a:endParaRPr sz="1800">
                  <a:latin typeface="Gill Sans"/>
                  <a:ea typeface="Gill Sans"/>
                  <a:cs typeface="Gill Sans"/>
                  <a:sym typeface="Gill Sans"/>
                </a:endParaRPr>
              </a:p>
              <a:p>
                <a:pPr>
                  <a:defRPr sz="1600">
                    <a:latin typeface="+mj-lt"/>
                    <a:ea typeface="+mj-ea"/>
                    <a:cs typeface="+mj-cs"/>
                    <a:sym typeface="Times New Roman"/>
                  </a:defRPr>
                </a:pPr>
                <a:r>
                  <a:t>buffers,</a:t>
                </a:r>
                <a:endParaRPr sz="1800">
                  <a:latin typeface="Gill Sans"/>
                  <a:ea typeface="Gill Sans"/>
                  <a:cs typeface="Gill Sans"/>
                  <a:sym typeface="Gill Sans"/>
                </a:endParaRPr>
              </a:p>
              <a:p>
                <a:pPr>
                  <a:defRPr sz="1600">
                    <a:latin typeface="+mj-lt"/>
                    <a:ea typeface="+mj-ea"/>
                    <a:cs typeface="+mj-cs"/>
                    <a:sym typeface="Times New Roman"/>
                  </a:defRPr>
                </a:pPr>
                <a:r>
                  <a:t>variables</a:t>
                </a:r>
              </a:p>
            </p:txBody>
          </p:sp>
        </p:grpSp>
        <p:grpSp>
          <p:nvGrpSpPr>
            <p:cNvPr id="1196" name="Group 1196"/>
            <p:cNvGrpSpPr/>
            <p:nvPr/>
          </p:nvGrpSpPr>
          <p:grpSpPr>
            <a:xfrm>
              <a:off x="209567" y="1647122"/>
              <a:ext cx="633430" cy="330392"/>
              <a:chOff x="0" y="-1"/>
              <a:chExt cx="633428" cy="330391"/>
            </a:xfrm>
          </p:grpSpPr>
          <p:sp>
            <p:nvSpPr>
              <p:cNvPr id="1194" name="Shape 1194"/>
              <p:cNvSpPr/>
              <p:nvPr/>
            </p:nvSpPr>
            <p:spPr>
              <a:xfrm>
                <a:off x="0" y="-2"/>
                <a:ext cx="633429" cy="330392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j-lt"/>
                    <a:ea typeface="+mj-ea"/>
                    <a:cs typeface="+mj-cs"/>
                    <a:sym typeface="Times New Roman"/>
                  </a:defRPr>
                </a:pPr>
              </a:p>
            </p:txBody>
          </p:sp>
          <p:sp>
            <p:nvSpPr>
              <p:cNvPr id="1195" name="Shape 1195"/>
              <p:cNvSpPr txBox="1"/>
              <p:nvPr/>
            </p:nvSpPr>
            <p:spPr>
              <a:xfrm>
                <a:off x="12700" y="17105"/>
                <a:ext cx="608013" cy="2961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defRPr sz="1600">
                    <a:latin typeface="+mj-lt"/>
                    <a:ea typeface="+mj-ea"/>
                    <a:cs typeface="+mj-cs"/>
                    <a:sym typeface="Times New Roman"/>
                  </a:defRPr>
                </a:lvl1pPr>
              </a:lstStyle>
              <a:p>
                <a:pPr/>
                <a:r>
                  <a:t>socket</a:t>
                </a:r>
              </a:p>
            </p:txBody>
          </p:sp>
        </p:grpSp>
        <p:sp>
          <p:nvSpPr>
            <p:cNvPr id="1197" name="Shape 1197"/>
            <p:cNvSpPr/>
            <p:nvPr/>
          </p:nvSpPr>
          <p:spPr>
            <a:xfrm flipV="1">
              <a:off x="520717" y="1500997"/>
              <a:ext cx="6" cy="20649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98" name="Shape 1198"/>
            <p:cNvSpPr/>
            <p:nvPr/>
          </p:nvSpPr>
          <p:spPr>
            <a:xfrm>
              <a:off x="533417" y="1915558"/>
              <a:ext cx="6" cy="19537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99" name="Shape 1199"/>
            <p:cNvSpPr txBox="1"/>
            <p:nvPr/>
          </p:nvSpPr>
          <p:spPr>
            <a:xfrm>
              <a:off x="150829" y="-2"/>
              <a:ext cx="647701" cy="524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host or</a:t>
              </a:r>
              <a:endParaRPr sz="1800">
                <a:latin typeface="Gill Sans"/>
                <a:ea typeface="Gill Sans"/>
                <a:cs typeface="Gill Sans"/>
                <a:sym typeface="Gill Sans"/>
              </a:endParaRPr>
            </a:p>
            <a:p>
              <a:pPr>
                <a:defRPr sz="1600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server</a:t>
              </a:r>
            </a:p>
          </p:txBody>
        </p:sp>
      </p:grpSp>
      <p:grpSp>
        <p:nvGrpSpPr>
          <p:cNvPr id="1214" name="Group 1214"/>
          <p:cNvGrpSpPr/>
          <p:nvPr/>
        </p:nvGrpSpPr>
        <p:grpSpPr>
          <a:xfrm>
            <a:off x="7850160" y="1471606"/>
            <a:ext cx="1062033" cy="2951177"/>
            <a:chOff x="-2" y="-1"/>
            <a:chExt cx="1062031" cy="2951176"/>
          </a:xfrm>
        </p:grpSpPr>
        <p:pic>
          <p:nvPicPr>
            <p:cNvPr id="1201" name="image10.png" descr="image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66704" y="603251"/>
              <a:ext cx="642946" cy="50959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204" name="Group 1204"/>
            <p:cNvGrpSpPr/>
            <p:nvPr/>
          </p:nvGrpSpPr>
          <p:grpSpPr>
            <a:xfrm>
              <a:off x="-3" y="1122350"/>
              <a:ext cx="1062033" cy="560395"/>
              <a:chOff x="-1" y="-1"/>
              <a:chExt cx="1062031" cy="560393"/>
            </a:xfrm>
          </p:grpSpPr>
          <p:sp>
            <p:nvSpPr>
              <p:cNvPr id="1202" name="Shape 1202"/>
              <p:cNvSpPr/>
              <p:nvPr/>
            </p:nvSpPr>
            <p:spPr>
              <a:xfrm>
                <a:off x="-2" y="-2"/>
                <a:ext cx="1062033" cy="560395"/>
              </a:xfrm>
              <a:prstGeom prst="ellips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203" name="Shape 1203"/>
              <p:cNvSpPr txBox="1"/>
              <p:nvPr/>
            </p:nvSpPr>
            <p:spPr>
              <a:xfrm>
                <a:off x="119076" y="111133"/>
                <a:ext cx="698302" cy="2961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>
                  <a:defRPr sz="1600">
                    <a:latin typeface="+mj-lt"/>
                    <a:ea typeface="+mj-ea"/>
                    <a:cs typeface="+mj-cs"/>
                    <a:sym typeface="Times New Roman"/>
                  </a:defRPr>
                </a:lvl1pPr>
              </a:lstStyle>
              <a:p>
                <a:pPr/>
                <a:r>
                  <a:t>process</a:t>
                </a:r>
              </a:p>
            </p:txBody>
          </p:sp>
        </p:grpSp>
        <p:grpSp>
          <p:nvGrpSpPr>
            <p:cNvPr id="1207" name="Group 1207"/>
            <p:cNvGrpSpPr/>
            <p:nvPr/>
          </p:nvGrpSpPr>
          <p:grpSpPr>
            <a:xfrm>
              <a:off x="23824" y="1951037"/>
              <a:ext cx="973155" cy="1000139"/>
              <a:chOff x="0" y="-1"/>
              <a:chExt cx="973154" cy="1000137"/>
            </a:xfrm>
          </p:grpSpPr>
          <p:sp>
            <p:nvSpPr>
              <p:cNvPr id="1205" name="Shape 1205"/>
              <p:cNvSpPr/>
              <p:nvPr/>
            </p:nvSpPr>
            <p:spPr>
              <a:xfrm>
                <a:off x="19082" y="-2"/>
                <a:ext cx="954072" cy="1000139"/>
              </a:xfrm>
              <a:prstGeom prst="rect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206" name="Shape 1206"/>
              <p:cNvSpPr txBox="1"/>
              <p:nvPr/>
            </p:nvSpPr>
            <p:spPr>
              <a:xfrm>
                <a:off x="-1" y="60325"/>
                <a:ext cx="866081" cy="7533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/>
              <a:p>
                <a:pPr>
                  <a:defRPr sz="1600">
                    <a:latin typeface="+mj-lt"/>
                    <a:ea typeface="+mj-ea"/>
                    <a:cs typeface="+mj-cs"/>
                    <a:sym typeface="Times New Roman"/>
                  </a:defRPr>
                </a:pPr>
                <a:r>
                  <a:t>TCP with</a:t>
                </a:r>
                <a:endParaRPr sz="1800">
                  <a:latin typeface="Gill Sans"/>
                  <a:ea typeface="Gill Sans"/>
                  <a:cs typeface="Gill Sans"/>
                  <a:sym typeface="Gill Sans"/>
                </a:endParaRPr>
              </a:p>
              <a:p>
                <a:pPr>
                  <a:defRPr sz="1600">
                    <a:latin typeface="+mj-lt"/>
                    <a:ea typeface="+mj-ea"/>
                    <a:cs typeface="+mj-cs"/>
                    <a:sym typeface="Times New Roman"/>
                  </a:defRPr>
                </a:pPr>
                <a:r>
                  <a:t>buffers,</a:t>
                </a:r>
                <a:endParaRPr sz="1800">
                  <a:latin typeface="Gill Sans"/>
                  <a:ea typeface="Gill Sans"/>
                  <a:cs typeface="Gill Sans"/>
                  <a:sym typeface="Gill Sans"/>
                </a:endParaRPr>
              </a:p>
              <a:p>
                <a:pPr>
                  <a:defRPr sz="1600">
                    <a:latin typeface="+mj-lt"/>
                    <a:ea typeface="+mj-ea"/>
                    <a:cs typeface="+mj-cs"/>
                    <a:sym typeface="Times New Roman"/>
                  </a:defRPr>
                </a:pPr>
                <a:r>
                  <a:t>variables</a:t>
                </a:r>
              </a:p>
            </p:txBody>
          </p:sp>
        </p:grpSp>
        <p:grpSp>
          <p:nvGrpSpPr>
            <p:cNvPr id="1210" name="Group 1210"/>
            <p:cNvGrpSpPr/>
            <p:nvPr/>
          </p:nvGrpSpPr>
          <p:grpSpPr>
            <a:xfrm>
              <a:off x="209567" y="1646238"/>
              <a:ext cx="633430" cy="330212"/>
              <a:chOff x="0" y="0"/>
              <a:chExt cx="633428" cy="330210"/>
            </a:xfrm>
          </p:grpSpPr>
          <p:sp>
            <p:nvSpPr>
              <p:cNvPr id="1208" name="Shape 1208"/>
              <p:cNvSpPr/>
              <p:nvPr/>
            </p:nvSpPr>
            <p:spPr>
              <a:xfrm>
                <a:off x="0" y="-1"/>
                <a:ext cx="633429" cy="330211"/>
              </a:xfrm>
              <a:prstGeom prst="rect">
                <a:avLst/>
              </a:prstGeom>
              <a:solidFill>
                <a:schemeClr val="accent1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 sz="1600">
                    <a:latin typeface="+mj-lt"/>
                    <a:ea typeface="+mj-ea"/>
                    <a:cs typeface="+mj-cs"/>
                    <a:sym typeface="Times New Roman"/>
                  </a:defRPr>
                </a:pPr>
              </a:p>
            </p:txBody>
          </p:sp>
          <p:sp>
            <p:nvSpPr>
              <p:cNvPr id="1209" name="Shape 1209"/>
              <p:cNvSpPr txBox="1"/>
              <p:nvPr/>
            </p:nvSpPr>
            <p:spPr>
              <a:xfrm>
                <a:off x="12700" y="17017"/>
                <a:ext cx="608013" cy="2961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ctr">
                <a:spAutoFit/>
              </a:bodyPr>
              <a:lstStyle>
                <a:lvl1pPr algn="ctr">
                  <a:defRPr sz="1600">
                    <a:latin typeface="+mj-lt"/>
                    <a:ea typeface="+mj-ea"/>
                    <a:cs typeface="+mj-cs"/>
                    <a:sym typeface="Times New Roman"/>
                  </a:defRPr>
                </a:lvl1pPr>
              </a:lstStyle>
              <a:p>
                <a:pPr/>
                <a:r>
                  <a:t>socket</a:t>
                </a:r>
              </a:p>
            </p:txBody>
          </p:sp>
        </p:grpSp>
        <p:sp>
          <p:nvSpPr>
            <p:cNvPr id="1211" name="Shape 1211"/>
            <p:cNvSpPr/>
            <p:nvPr/>
          </p:nvSpPr>
          <p:spPr>
            <a:xfrm flipV="1">
              <a:off x="519129" y="1500190"/>
              <a:ext cx="7" cy="20638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12" name="Shape 1212"/>
            <p:cNvSpPr/>
            <p:nvPr/>
          </p:nvSpPr>
          <p:spPr>
            <a:xfrm>
              <a:off x="531829" y="1916115"/>
              <a:ext cx="7" cy="193682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213" name="Shape 1213"/>
            <p:cNvSpPr txBox="1"/>
            <p:nvPr/>
          </p:nvSpPr>
          <p:spPr>
            <a:xfrm>
              <a:off x="149242" y="-2"/>
              <a:ext cx="647701" cy="5247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/>
            <a:p>
              <a:pPr>
                <a:defRPr sz="1600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host or</a:t>
              </a:r>
              <a:endParaRPr sz="1800">
                <a:latin typeface="Gill Sans"/>
                <a:ea typeface="Gill Sans"/>
                <a:cs typeface="Gill Sans"/>
                <a:sym typeface="Gill Sans"/>
              </a:endParaRPr>
            </a:p>
            <a:p>
              <a:pPr>
                <a:defRPr sz="1600">
                  <a:latin typeface="+mj-lt"/>
                  <a:ea typeface="+mj-ea"/>
                  <a:cs typeface="+mj-cs"/>
                  <a:sym typeface="Times New Roman"/>
                </a:defRPr>
              </a:pPr>
              <a:r>
                <a:t>server</a:t>
              </a:r>
            </a:p>
          </p:txBody>
        </p:sp>
      </p:grpSp>
      <p:sp>
        <p:nvSpPr>
          <p:cNvPr id="1215" name="Shape 1215"/>
          <p:cNvSpPr txBox="1"/>
          <p:nvPr/>
        </p:nvSpPr>
        <p:spPr>
          <a:xfrm>
            <a:off x="6451600" y="3654425"/>
            <a:ext cx="720725" cy="296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defRPr sz="1600">
                <a:latin typeface="+mj-lt"/>
                <a:ea typeface="+mj-ea"/>
                <a:cs typeface="+mj-cs"/>
                <a:sym typeface="Times New Roman"/>
              </a:defRPr>
            </a:lvl1pPr>
          </a:lstStyle>
          <a:p>
            <a:pPr/>
            <a:r>
              <a:t>Internet</a:t>
            </a:r>
          </a:p>
        </p:txBody>
      </p:sp>
      <p:sp>
        <p:nvSpPr>
          <p:cNvPr id="1216" name="Shape 1216"/>
          <p:cNvSpPr/>
          <p:nvPr/>
        </p:nvSpPr>
        <p:spPr>
          <a:xfrm>
            <a:off x="5689598" y="4065587"/>
            <a:ext cx="2211393" cy="5"/>
          </a:xfrm>
          <a:prstGeom prst="line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17" name="Shape 1217"/>
          <p:cNvSpPr txBox="1"/>
          <p:nvPr/>
        </p:nvSpPr>
        <p:spPr>
          <a:xfrm>
            <a:off x="5519737" y="4667248"/>
            <a:ext cx="912714" cy="524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600">
                <a:solidFill>
                  <a:srgbClr val="FF0000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t>controlled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1600">
                <a:solidFill>
                  <a:srgbClr val="FF0000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t>by OS</a:t>
            </a:r>
          </a:p>
        </p:txBody>
      </p:sp>
      <p:sp>
        <p:nvSpPr>
          <p:cNvPr id="1218" name="Shape 1218"/>
          <p:cNvSpPr/>
          <p:nvPr/>
        </p:nvSpPr>
        <p:spPr>
          <a:xfrm flipH="1" flipV="1">
            <a:off x="5470523" y="4444996"/>
            <a:ext cx="244480" cy="317507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19" name="Shape 1219"/>
          <p:cNvSpPr txBox="1"/>
          <p:nvPr/>
        </p:nvSpPr>
        <p:spPr>
          <a:xfrm>
            <a:off x="5907087" y="2306634"/>
            <a:ext cx="1234183" cy="52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600">
                <a:solidFill>
                  <a:srgbClr val="FF0000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t>controlled by</a:t>
            </a:r>
            <a:endParaRPr sz="1800">
              <a:latin typeface="Gill Sans"/>
              <a:ea typeface="Gill Sans"/>
              <a:cs typeface="Gill Sans"/>
              <a:sym typeface="Gill Sans"/>
            </a:endParaRPr>
          </a:p>
          <a:p>
            <a:pPr>
              <a:defRPr sz="1600">
                <a:solidFill>
                  <a:srgbClr val="FF0000"/>
                </a:solidFill>
                <a:latin typeface="+mj-lt"/>
                <a:ea typeface="+mj-ea"/>
                <a:cs typeface="+mj-cs"/>
                <a:sym typeface="Times New Roman"/>
              </a:defRPr>
            </a:pPr>
            <a:r>
              <a:t>app developer</a:t>
            </a:r>
          </a:p>
        </p:txBody>
      </p:sp>
      <p:sp>
        <p:nvSpPr>
          <p:cNvPr id="1220" name="Shape 1220"/>
          <p:cNvSpPr/>
          <p:nvPr/>
        </p:nvSpPr>
        <p:spPr>
          <a:xfrm flipH="1">
            <a:off x="5678488" y="2589208"/>
            <a:ext cx="219080" cy="133356"/>
          </a:xfrm>
          <a:prstGeom prst="line">
            <a:avLst/>
          </a:prstGeom>
          <a:ln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21" name="Shape 1221"/>
          <p:cNvSpPr txBox="1"/>
          <p:nvPr/>
        </p:nvSpPr>
        <p:spPr>
          <a:xfrm>
            <a:off x="320675" y="5554662"/>
            <a:ext cx="8318500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609600" indent="-6096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API: (1) choice of transport protocol; (2) ability to fix a few parameters </a:t>
            </a:r>
            <a:r>
              <a:rPr>
                <a:solidFill>
                  <a:schemeClr val="accent2"/>
                </a:solidFill>
              </a:rPr>
              <a:t>(lots more on  this later)</a:t>
            </a:r>
          </a:p>
          <a:p>
            <a:pPr marL="609600" indent="-609600">
              <a:spcBef>
                <a:spcPts val="500"/>
              </a:spcBef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             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Shape 1223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24" name="Shape 1224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225" name="Shape 1225"/>
          <p:cNvSpPr txBox="1"/>
          <p:nvPr>
            <p:ph type="title" idx="4294967295"/>
          </p:nvPr>
        </p:nvSpPr>
        <p:spPr>
          <a:xfrm>
            <a:off x="377825" y="-2"/>
            <a:ext cx="7772400" cy="1143004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u="sng">
                <a:solidFill>
                  <a:schemeClr val="accent2"/>
                </a:solidFill>
              </a:defRPr>
            </a:lvl1pPr>
          </a:lstStyle>
          <a:p>
            <a:pPr/>
            <a:r>
              <a:t>Addressing processes</a:t>
            </a:r>
          </a:p>
        </p:txBody>
      </p:sp>
      <p:sp>
        <p:nvSpPr>
          <p:cNvPr id="1226" name="Shape 1226"/>
          <p:cNvSpPr txBox="1"/>
          <p:nvPr>
            <p:ph type="body" sz="half" idx="4294967295"/>
          </p:nvPr>
        </p:nvSpPr>
        <p:spPr>
          <a:xfrm>
            <a:off x="609600" y="1206500"/>
            <a:ext cx="4244975" cy="5651500"/>
          </a:xfrm>
          <a:prstGeom prst="rect">
            <a:avLst/>
          </a:prstGeom>
        </p:spPr>
        <p:txBody>
          <a:bodyPr lIns="0" tIns="0" rIns="0" bIns="0"/>
          <a:lstStyle/>
          <a:p>
            <a:pPr marL="260350" indent="-260350">
              <a:spcBef>
                <a:spcPts val="0"/>
              </a:spcBef>
              <a:buFont typeface="Gill Sans MT"/>
              <a:buChar char="❒"/>
              <a:defRPr sz="2400"/>
            </a:pPr>
            <a:r>
              <a:t>to receive messages, process  must have </a:t>
            </a:r>
            <a:r>
              <a:rPr>
                <a:solidFill>
                  <a:srgbClr val="FF0000"/>
                </a:solidFill>
              </a:rPr>
              <a:t>identifier</a:t>
            </a:r>
          </a:p>
          <a:p>
            <a:pPr marL="260350" indent="-260350">
              <a:buFont typeface="Gill Sans MT"/>
              <a:buChar char="❒"/>
              <a:defRPr sz="2400"/>
            </a:pPr>
            <a:r>
              <a:t>host device has unique 32-bit IP address</a:t>
            </a:r>
          </a:p>
          <a:p>
            <a:pPr marL="260350" indent="-260350">
              <a:buFont typeface="Gill Sans MT"/>
              <a:buChar char="❒"/>
              <a:defRPr sz="2400" u="sng">
                <a:solidFill>
                  <a:srgbClr val="FF0000"/>
                </a:solidFill>
              </a:defRPr>
            </a:pPr>
            <a:r>
              <a:t>Exercise:</a:t>
            </a:r>
            <a:r>
              <a:rPr u="none">
                <a:solidFill>
                  <a:srgbClr val="000000"/>
                </a:solidFill>
              </a:rPr>
              <a:t> use </a:t>
            </a:r>
            <a:r>
              <a:rPr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ipconfig</a:t>
            </a:r>
            <a:r>
              <a:rPr u="none">
                <a:solidFill>
                  <a:srgbClr val="000000"/>
                </a:solidFill>
              </a:rPr>
              <a:t> from command prompt to get your IP address (Windows)</a:t>
            </a:r>
          </a:p>
        </p:txBody>
      </p:sp>
      <p:sp>
        <p:nvSpPr>
          <p:cNvPr id="1227" name="Shape 1227"/>
          <p:cNvSpPr txBox="1"/>
          <p:nvPr/>
        </p:nvSpPr>
        <p:spPr>
          <a:xfrm>
            <a:off x="4770437" y="962020"/>
            <a:ext cx="4127505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609600" indent="-6096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 u="sng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</a:t>
            </a:r>
            <a:r>
              <a:rPr u="none">
                <a:solidFill>
                  <a:srgbClr val="000000"/>
                </a:solidFill>
              </a:rPr>
              <a:t> does  IP address of host on which process runs suffice for identifying the process?</a:t>
            </a:r>
            <a:endParaRPr sz="2800"/>
          </a:p>
          <a:p>
            <a:pPr marL="609600" indent="-609600">
              <a:spcBef>
                <a:spcPts val="500"/>
              </a:spcBef>
              <a:buClr>
                <a:schemeClr val="accent2"/>
              </a:buClr>
              <a:buSzPct val="75000"/>
              <a:buFont typeface="Gill Sans MT"/>
              <a:buChar char="❖"/>
              <a:defRPr sz="1800" u="sng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A:</a:t>
            </a:r>
            <a:r>
              <a:rPr u="none">
                <a:solidFill>
                  <a:srgbClr val="000000"/>
                </a:solidFill>
              </a:rPr>
              <a:t> No, many processes can be running on same</a:t>
            </a:r>
          </a:p>
          <a:p>
            <a:pPr marL="609600" indent="-6096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Identifier </a:t>
            </a:r>
            <a:r>
              <a:rPr>
                <a:solidFill>
                  <a:srgbClr val="000000"/>
                </a:solidFill>
              </a:rPr>
              <a:t>includes both </a:t>
            </a:r>
            <a:r>
              <a:t>IP address</a:t>
            </a:r>
            <a:r>
              <a:rPr>
                <a:solidFill>
                  <a:srgbClr val="000000"/>
                </a:solidFill>
              </a:rPr>
              <a:t> and </a:t>
            </a:r>
            <a:r>
              <a:t>port numbers</a:t>
            </a:r>
            <a:r>
              <a:rPr>
                <a:solidFill>
                  <a:srgbClr val="000000"/>
                </a:solidFill>
              </a:rPr>
              <a:t> associated with process on host.</a:t>
            </a:r>
            <a:endParaRPr sz="2800"/>
          </a:p>
          <a:p>
            <a:pPr marL="609600" indent="-6096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Example port numbers:</a:t>
            </a:r>
            <a:endParaRPr sz="2800"/>
          </a:p>
          <a:p>
            <a:pPr marL="609600" indent="-609600">
              <a:spcBef>
                <a:spcPts val="400"/>
              </a:spcBef>
              <a:buClr>
                <a:schemeClr val="accent2"/>
              </a:buClr>
              <a:buSzPct val="75000"/>
              <a:buFont typeface="Gill Sans MT"/>
              <a:buChar char="❖"/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HTTP server: 80</a:t>
            </a:r>
            <a:endParaRPr sz="1800"/>
          </a:p>
          <a:p>
            <a:pPr marL="609600" indent="-609600">
              <a:spcBef>
                <a:spcPts val="400"/>
              </a:spcBef>
              <a:buClr>
                <a:schemeClr val="accent2"/>
              </a:buClr>
              <a:buSzPct val="75000"/>
              <a:buFont typeface="Gill Sans MT"/>
              <a:buChar char="❖"/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Mail server: 25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Shape 1229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30" name="Shape 1230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231" name="Shape 1231"/>
          <p:cNvSpPr txBox="1"/>
          <p:nvPr>
            <p:ph type="title" idx="4294967295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u="sng">
                <a:solidFill>
                  <a:schemeClr val="accent2"/>
                </a:solidFill>
              </a:defRPr>
            </a:lvl1pPr>
          </a:lstStyle>
          <a:p>
            <a:pPr/>
            <a:r>
              <a:t>App-layer protocol defines</a:t>
            </a:r>
          </a:p>
        </p:txBody>
      </p:sp>
      <p:sp>
        <p:nvSpPr>
          <p:cNvPr id="1232" name="Shape 1232"/>
          <p:cNvSpPr txBox="1"/>
          <p:nvPr>
            <p:ph type="body" sz="half" idx="4294967295"/>
          </p:nvPr>
        </p:nvSpPr>
        <p:spPr>
          <a:xfrm>
            <a:off x="533400" y="1600200"/>
            <a:ext cx="3973513" cy="5257800"/>
          </a:xfrm>
          <a:prstGeom prst="rect">
            <a:avLst/>
          </a:prstGeom>
        </p:spPr>
        <p:txBody>
          <a:bodyPr lIns="0" tIns="0" rIns="0" bIns="0"/>
          <a:lstStyle/>
          <a:p>
            <a:pPr marL="260350" indent="-260350">
              <a:spcBef>
                <a:spcPts val="0"/>
              </a:spcBef>
              <a:buFont typeface="Gill Sans MT"/>
              <a:buChar char="❒"/>
              <a:defRPr sz="2400"/>
            </a:pPr>
            <a:r>
              <a:t>Types of messages exchanged, </a:t>
            </a:r>
          </a:p>
          <a:p>
            <a:pPr lvl="1" marL="657225" indent="-238125">
              <a:lnSpc>
                <a:spcPct val="100000"/>
              </a:lnSpc>
              <a:spcBef>
                <a:spcPts val="500"/>
              </a:spcBef>
              <a:defRPr sz="2000"/>
            </a:pPr>
            <a:r>
              <a:t>e.g., request, response </a:t>
            </a:r>
            <a:endParaRPr sz="2400"/>
          </a:p>
          <a:p>
            <a:pPr marL="260350" indent="-260350">
              <a:buFont typeface="Gill Sans MT"/>
              <a:buChar char="❒"/>
              <a:defRPr sz="2400"/>
            </a:pPr>
            <a:r>
              <a:t>Message syntax:</a:t>
            </a:r>
          </a:p>
          <a:p>
            <a:pPr lvl="1" marL="657225" indent="-238125">
              <a:lnSpc>
                <a:spcPct val="100000"/>
              </a:lnSpc>
              <a:spcBef>
                <a:spcPts val="500"/>
              </a:spcBef>
              <a:defRPr sz="2000"/>
            </a:pPr>
            <a:r>
              <a:t>what fields in messages &amp; how fields are delineated</a:t>
            </a:r>
            <a:endParaRPr sz="2400"/>
          </a:p>
          <a:p>
            <a:pPr marL="260350" indent="-260350">
              <a:buFont typeface="Gill Sans MT"/>
              <a:buChar char="❒"/>
              <a:defRPr sz="2400"/>
            </a:pPr>
            <a:r>
              <a:t>Message semantics </a:t>
            </a:r>
          </a:p>
          <a:p>
            <a:pPr lvl="1" marL="657225" indent="-238125">
              <a:lnSpc>
                <a:spcPct val="100000"/>
              </a:lnSpc>
              <a:spcBef>
                <a:spcPts val="500"/>
              </a:spcBef>
              <a:defRPr sz="2000"/>
            </a:pPr>
            <a:r>
              <a:t>meaning of information in fields</a:t>
            </a:r>
            <a:endParaRPr sz="2400"/>
          </a:p>
          <a:p>
            <a:pPr marL="260350" indent="-260350">
              <a:buFont typeface="Gill Sans MT"/>
              <a:buChar char="❒"/>
              <a:defRPr sz="2400"/>
            </a:pPr>
            <a:r>
              <a:t>Rules for when and how processes send &amp; respond to messages</a:t>
            </a:r>
          </a:p>
        </p:txBody>
      </p:sp>
      <p:sp>
        <p:nvSpPr>
          <p:cNvPr id="1233" name="Shape 1233"/>
          <p:cNvSpPr txBox="1"/>
          <p:nvPr/>
        </p:nvSpPr>
        <p:spPr>
          <a:xfrm>
            <a:off x="4770437" y="1590675"/>
            <a:ext cx="3810005" cy="199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304800" indent="-304800">
              <a:spcBef>
                <a:spcPts val="500"/>
              </a:spcBef>
              <a:defRPr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Public-domain protocols:</a:t>
            </a:r>
            <a:endParaRPr sz="2800"/>
          </a:p>
          <a:p>
            <a:pPr marL="304800" indent="-3048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defined in RFCs</a:t>
            </a:r>
            <a:endParaRPr sz="2800"/>
          </a:p>
          <a:p>
            <a:pPr marL="304800" indent="-3048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allows for interoperability</a:t>
            </a:r>
            <a:endParaRPr sz="2800"/>
          </a:p>
          <a:p>
            <a:pPr marL="304800" indent="-3048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e.g., HTTP, SMTP, BitTorrent</a:t>
            </a:r>
            <a:endParaRPr sz="2800"/>
          </a:p>
          <a:p>
            <a:pPr marL="304800" indent="-304800">
              <a:spcBef>
                <a:spcPts val="500"/>
              </a:spcBef>
              <a:defRPr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Proprietary protocols:</a:t>
            </a:r>
            <a:endParaRPr sz="2800"/>
          </a:p>
          <a:p>
            <a:pPr marL="304800" indent="-3048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e.g., Skype, ppstream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Shape 1235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36" name="Shape 1236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237" name="Shape 1237"/>
          <p:cNvSpPr txBox="1"/>
          <p:nvPr>
            <p:ph type="title" idx="4294967295"/>
          </p:nvPr>
        </p:nvSpPr>
        <p:spPr>
          <a:xfrm>
            <a:off x="533400" y="-2"/>
            <a:ext cx="8305800" cy="1143004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u="sng">
                <a:solidFill>
                  <a:schemeClr val="accent2"/>
                </a:solidFill>
              </a:defRPr>
            </a:lvl1pPr>
          </a:lstStyle>
          <a:p>
            <a:pPr/>
            <a:r>
              <a:t>What transport service does an app need?</a:t>
            </a:r>
          </a:p>
        </p:txBody>
      </p:sp>
      <p:sp>
        <p:nvSpPr>
          <p:cNvPr id="1238" name="Shape 1238"/>
          <p:cNvSpPr txBox="1"/>
          <p:nvPr>
            <p:ph type="body" sz="quarter" idx="4294967295"/>
          </p:nvPr>
        </p:nvSpPr>
        <p:spPr>
          <a:xfrm>
            <a:off x="379412" y="1141412"/>
            <a:ext cx="4316413" cy="2797176"/>
          </a:xfrm>
          <a:prstGeom prst="rect">
            <a:avLst/>
          </a:prstGeom>
        </p:spPr>
        <p:txBody>
          <a:bodyPr lIns="0" tIns="0" rIns="0" bIns="0"/>
          <a:lstStyle/>
          <a:p>
            <a:pPr marL="301625" indent="-301625" defTabSz="904875">
              <a:lnSpc>
                <a:spcPct val="90000"/>
              </a:lnSpc>
              <a:spcBef>
                <a:spcPts val="0"/>
              </a:spcBef>
              <a:buSzTx/>
              <a:buNone/>
              <a:defRPr sz="2300">
                <a:solidFill>
                  <a:srgbClr val="FF0000"/>
                </a:solidFill>
              </a:defRPr>
            </a:pPr>
            <a:r>
              <a:t>Data loss</a:t>
            </a:r>
          </a:p>
          <a:p>
            <a:pPr marL="301625" indent="-301625" defTabSz="904875">
              <a:lnSpc>
                <a:spcPct val="90000"/>
              </a:lnSpc>
              <a:spcBef>
                <a:spcPts val="500"/>
              </a:spcBef>
              <a:buFont typeface="Gill Sans MT"/>
              <a:buChar char="❒"/>
              <a:defRPr sz="2300"/>
            </a:pPr>
            <a:r>
              <a:t>some apps (e.g., audio) can tolerate some loss</a:t>
            </a:r>
          </a:p>
          <a:p>
            <a:pPr marL="301625" indent="-301625" defTabSz="904875">
              <a:lnSpc>
                <a:spcPct val="90000"/>
              </a:lnSpc>
              <a:spcBef>
                <a:spcPts val="500"/>
              </a:spcBef>
              <a:buFont typeface="Gill Sans MT"/>
              <a:buChar char="❒"/>
              <a:defRPr sz="2300"/>
            </a:pPr>
            <a:r>
              <a:t>other apps (e.g., file transfer, telnet) require 100% reliable data transfer</a:t>
            </a:r>
            <a:r>
              <a:rPr sz="2700"/>
              <a:t> </a:t>
            </a:r>
          </a:p>
        </p:txBody>
      </p:sp>
      <p:sp>
        <p:nvSpPr>
          <p:cNvPr id="1239" name="Shape 1239"/>
          <p:cNvSpPr txBox="1"/>
          <p:nvPr/>
        </p:nvSpPr>
        <p:spPr>
          <a:xfrm>
            <a:off x="404809" y="3724273"/>
            <a:ext cx="3810007" cy="1126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304800" indent="-304800">
              <a:lnSpc>
                <a:spcPct val="90000"/>
              </a:lnSpc>
              <a:spcBef>
                <a:spcPts val="500"/>
              </a:spcBef>
              <a:defRPr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Timing</a:t>
            </a:r>
            <a:endParaRPr sz="2800"/>
          </a:p>
          <a:p>
            <a:pPr marL="304800" indent="-30480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some apps (e.g., Internet telephony, interactive games) require low delay to be “effective”</a:t>
            </a:r>
          </a:p>
        </p:txBody>
      </p:sp>
      <p:sp>
        <p:nvSpPr>
          <p:cNvPr id="1240" name="Shape 1240"/>
          <p:cNvSpPr txBox="1"/>
          <p:nvPr/>
        </p:nvSpPr>
        <p:spPr>
          <a:xfrm>
            <a:off x="4860923" y="1090612"/>
            <a:ext cx="4292604" cy="246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304800" indent="-304800">
              <a:spcBef>
                <a:spcPts val="500"/>
              </a:spcBef>
              <a:defRPr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Throughput</a:t>
            </a:r>
          </a:p>
          <a:p>
            <a:pPr marL="304800" indent="-3048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some apps (e.g., multimedia) require minimum amount of throughput to be “effective”</a:t>
            </a:r>
          </a:p>
          <a:p>
            <a:pPr marL="304800" indent="-3048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other apps (“elastic apps”) make use of whatever throughput they get </a:t>
            </a:r>
          </a:p>
          <a:p>
            <a:pPr marL="304800" indent="-304800">
              <a:spcBef>
                <a:spcPts val="500"/>
              </a:spcBef>
              <a:defRPr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Security</a:t>
            </a:r>
          </a:p>
          <a:p>
            <a:pPr marL="304800" indent="-3048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Encryption, data integrity, …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Shape 1242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43" name="Shape 1243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244" name="Shape 1244"/>
          <p:cNvSpPr txBox="1"/>
          <p:nvPr>
            <p:ph type="title" idx="4294967295"/>
          </p:nvPr>
        </p:nvSpPr>
        <p:spPr>
          <a:xfrm>
            <a:off x="371475" y="149221"/>
            <a:ext cx="8201025" cy="1450982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u="sng">
                <a:solidFill>
                  <a:schemeClr val="accent2"/>
                </a:solidFill>
              </a:defRPr>
            </a:lvl1pPr>
          </a:lstStyle>
          <a:p>
            <a:pPr/>
            <a:r>
              <a:t>Transport service requirements of common apps</a:t>
            </a:r>
          </a:p>
        </p:txBody>
      </p:sp>
      <p:sp>
        <p:nvSpPr>
          <p:cNvPr id="1245" name="Shape 1245"/>
          <p:cNvSpPr txBox="1"/>
          <p:nvPr/>
        </p:nvSpPr>
        <p:spPr>
          <a:xfrm>
            <a:off x="466005" y="1727200"/>
            <a:ext cx="2270845" cy="304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r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Application</a:t>
            </a:r>
            <a:endParaRPr b="0" sz="18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algn="r">
              <a:defRPr sz="1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  <a:p>
            <a:pPr algn="r"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file transfer</a:t>
            </a:r>
            <a:endParaRPr sz="1800"/>
          </a:p>
          <a:p>
            <a:pPr algn="r"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e-mail</a:t>
            </a:r>
            <a:endParaRPr sz="1800"/>
          </a:p>
          <a:p>
            <a:pPr algn="r"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Web documents</a:t>
            </a:r>
            <a:endParaRPr sz="1800"/>
          </a:p>
          <a:p>
            <a:pPr algn="r"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real-time audio/video</a:t>
            </a:r>
            <a:endParaRPr sz="1800"/>
          </a:p>
          <a:p>
            <a:pPr algn="r"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algn="r"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stored audio/video</a:t>
            </a:r>
            <a:endParaRPr sz="1800"/>
          </a:p>
          <a:p>
            <a:pPr algn="r"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interactive games</a:t>
            </a:r>
            <a:endParaRPr sz="1800"/>
          </a:p>
          <a:p>
            <a:pPr algn="r"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instant messaging</a:t>
            </a:r>
          </a:p>
        </p:txBody>
      </p:sp>
      <p:sp>
        <p:nvSpPr>
          <p:cNvPr id="1246" name="Shape 1246"/>
          <p:cNvSpPr txBox="1"/>
          <p:nvPr/>
        </p:nvSpPr>
        <p:spPr>
          <a:xfrm>
            <a:off x="2816224" y="1752600"/>
            <a:ext cx="1384945" cy="304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Data loss</a:t>
            </a:r>
            <a:endParaRPr b="0" sz="18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>
              <a:defRPr sz="1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 loss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 loss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 loss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loss-tolerant</a:t>
            </a:r>
            <a:endParaRPr sz="1800"/>
          </a:p>
          <a:p>
            <a:pPr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loss-tolerant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loss-tolerant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 loss</a:t>
            </a:r>
          </a:p>
        </p:txBody>
      </p:sp>
      <p:sp>
        <p:nvSpPr>
          <p:cNvPr id="1247" name="Shape 1247"/>
          <p:cNvSpPr txBox="1"/>
          <p:nvPr/>
        </p:nvSpPr>
        <p:spPr>
          <a:xfrm>
            <a:off x="4502150" y="1751009"/>
            <a:ext cx="2590800" cy="3086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Throughput</a:t>
            </a:r>
            <a:endParaRPr b="0" sz="18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>
              <a:defRPr sz="1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elastic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elastic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elastic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audio: 5kbps-1Mbps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video:10kbps-5Mbps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same as above 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few kbps up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elastic</a:t>
            </a:r>
          </a:p>
        </p:txBody>
      </p:sp>
      <p:sp>
        <p:nvSpPr>
          <p:cNvPr id="1248" name="Shape 1248"/>
          <p:cNvSpPr txBox="1"/>
          <p:nvPr/>
        </p:nvSpPr>
        <p:spPr>
          <a:xfrm>
            <a:off x="6935785" y="1697034"/>
            <a:ext cx="2070103" cy="304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Time Sensitive</a:t>
            </a:r>
            <a:endParaRPr b="0" sz="18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>
              <a:defRPr sz="1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no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yes, 100’s msec</a:t>
            </a:r>
            <a:endParaRPr sz="1800"/>
          </a:p>
          <a:p>
            <a:pPr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yes, few secs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yes, 100’s msec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yes and no</a:t>
            </a:r>
          </a:p>
        </p:txBody>
      </p:sp>
      <p:sp>
        <p:nvSpPr>
          <p:cNvPr id="1249" name="Shape 1249"/>
          <p:cNvSpPr/>
          <p:nvPr/>
        </p:nvSpPr>
        <p:spPr>
          <a:xfrm flipV="1">
            <a:off x="895348" y="2133599"/>
            <a:ext cx="7562855" cy="9532"/>
          </a:xfrm>
          <a:prstGeom prst="line">
            <a:avLst/>
          </a:prstGeom>
          <a:ln w="28575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0" name="Shape 1250"/>
          <p:cNvSpPr/>
          <p:nvPr/>
        </p:nvSpPr>
        <p:spPr>
          <a:xfrm>
            <a:off x="847723" y="2733675"/>
            <a:ext cx="762953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1" name="Shape 1251"/>
          <p:cNvSpPr/>
          <p:nvPr/>
        </p:nvSpPr>
        <p:spPr>
          <a:xfrm>
            <a:off x="857248" y="3028950"/>
            <a:ext cx="762953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2" name="Shape 1252"/>
          <p:cNvSpPr/>
          <p:nvPr/>
        </p:nvSpPr>
        <p:spPr>
          <a:xfrm>
            <a:off x="866773" y="3324225"/>
            <a:ext cx="762953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3" name="Shape 1253"/>
          <p:cNvSpPr/>
          <p:nvPr/>
        </p:nvSpPr>
        <p:spPr>
          <a:xfrm>
            <a:off x="885823" y="3933825"/>
            <a:ext cx="762953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4" name="Shape 1254"/>
          <p:cNvSpPr/>
          <p:nvPr/>
        </p:nvSpPr>
        <p:spPr>
          <a:xfrm>
            <a:off x="838198" y="4248150"/>
            <a:ext cx="762953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5" name="Shape 1255"/>
          <p:cNvSpPr/>
          <p:nvPr/>
        </p:nvSpPr>
        <p:spPr>
          <a:xfrm>
            <a:off x="838198" y="4572000"/>
            <a:ext cx="762953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56" name="Shape 1256"/>
          <p:cNvSpPr/>
          <p:nvPr/>
        </p:nvSpPr>
        <p:spPr>
          <a:xfrm>
            <a:off x="800098" y="4905375"/>
            <a:ext cx="762953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Shape 1258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59" name="Shape 1259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260" name="Shape 1260"/>
          <p:cNvSpPr txBox="1"/>
          <p:nvPr>
            <p:ph type="title" idx="4294967295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u="sng">
                <a:solidFill>
                  <a:schemeClr val="accent2"/>
                </a:solidFill>
              </a:defRPr>
            </a:lvl1pPr>
          </a:lstStyle>
          <a:p>
            <a:pPr/>
            <a:r>
              <a:t>Internet transport protocols services</a:t>
            </a:r>
          </a:p>
        </p:txBody>
      </p:sp>
      <p:sp>
        <p:nvSpPr>
          <p:cNvPr id="1261" name="Shape 1261"/>
          <p:cNvSpPr txBox="1"/>
          <p:nvPr>
            <p:ph type="body" sz="half" idx="4294967295"/>
          </p:nvPr>
        </p:nvSpPr>
        <p:spPr>
          <a:xfrm>
            <a:off x="533400" y="1600200"/>
            <a:ext cx="4095750" cy="5257800"/>
          </a:xfrm>
          <a:prstGeom prst="rect">
            <a:avLst/>
          </a:prstGeom>
        </p:spPr>
        <p:txBody>
          <a:bodyPr lIns="0" tIns="0" rIns="0" bIns="0"/>
          <a:lstStyle/>
          <a:p>
            <a:pPr marL="292100" indent="-292100" defTabSz="876300">
              <a:spcBef>
                <a:spcPts val="0"/>
              </a:spcBef>
              <a:buSzTx/>
              <a:buNone/>
              <a:defRPr sz="2300" u="sng">
                <a:solidFill>
                  <a:srgbClr val="FF0000"/>
                </a:solidFill>
              </a:defRPr>
            </a:pPr>
            <a:r>
              <a:t>TCP service:</a:t>
            </a:r>
          </a:p>
          <a:p>
            <a:pPr marL="292100" indent="-292100" defTabSz="876300">
              <a:spcBef>
                <a:spcPts val="400"/>
              </a:spcBef>
              <a:buFont typeface="Gill Sans MT"/>
              <a:buChar char="❒"/>
              <a:defRPr sz="1900">
                <a:solidFill>
                  <a:schemeClr val="accent2"/>
                </a:solidFill>
              </a:defRPr>
            </a:pPr>
            <a:r>
              <a:t>connection-oriented:</a:t>
            </a:r>
            <a:r>
              <a:rPr>
                <a:solidFill>
                  <a:srgbClr val="000000"/>
                </a:solidFill>
              </a:rPr>
              <a:t> setup required between client and server processes</a:t>
            </a:r>
          </a:p>
          <a:p>
            <a:pPr marL="292100" indent="-292100" defTabSz="876300">
              <a:spcBef>
                <a:spcPts val="400"/>
              </a:spcBef>
              <a:buFont typeface="Gill Sans MT"/>
              <a:buChar char="❒"/>
              <a:defRPr sz="1900">
                <a:solidFill>
                  <a:schemeClr val="accent2"/>
                </a:solidFill>
              </a:defRPr>
            </a:pPr>
            <a:r>
              <a:t>reliable transport </a:t>
            </a:r>
            <a:r>
              <a:rPr>
                <a:solidFill>
                  <a:srgbClr val="000000"/>
                </a:solidFill>
              </a:rPr>
              <a:t>between sending and receiving process</a:t>
            </a:r>
          </a:p>
          <a:p>
            <a:pPr marL="292100" indent="-292100" defTabSz="876300">
              <a:spcBef>
                <a:spcPts val="400"/>
              </a:spcBef>
              <a:buFont typeface="Gill Sans MT"/>
              <a:buChar char="❒"/>
              <a:defRPr sz="1900">
                <a:solidFill>
                  <a:schemeClr val="accent2"/>
                </a:solidFill>
              </a:defRPr>
            </a:pPr>
            <a:r>
              <a:t>flow control:</a:t>
            </a:r>
            <a:r>
              <a:rPr>
                <a:solidFill>
                  <a:srgbClr val="000000"/>
                </a:solidFill>
              </a:rPr>
              <a:t> sender won’t overwhelm receiver </a:t>
            </a:r>
          </a:p>
          <a:p>
            <a:pPr marL="292100" indent="-292100" defTabSz="876300">
              <a:spcBef>
                <a:spcPts val="400"/>
              </a:spcBef>
              <a:buFont typeface="Gill Sans MT"/>
              <a:buChar char="❒"/>
              <a:defRPr sz="1900">
                <a:solidFill>
                  <a:schemeClr val="accent2"/>
                </a:solidFill>
              </a:defRPr>
            </a:pPr>
            <a:r>
              <a:t>congestion control:</a:t>
            </a:r>
            <a:r>
              <a:rPr>
                <a:solidFill>
                  <a:srgbClr val="000000"/>
                </a:solidFill>
              </a:rPr>
              <a:t> throttle sender when network overloaded</a:t>
            </a:r>
          </a:p>
          <a:p>
            <a:pPr marL="292100" indent="-292100" defTabSz="876300">
              <a:spcBef>
                <a:spcPts val="400"/>
              </a:spcBef>
              <a:buFont typeface="Gill Sans MT"/>
              <a:buChar char="❒"/>
              <a:defRPr sz="1900">
                <a:solidFill>
                  <a:schemeClr val="accent2"/>
                </a:solidFill>
              </a:defRPr>
            </a:pPr>
            <a:r>
              <a:t>does not provide:</a:t>
            </a:r>
            <a:r>
              <a:rPr>
                <a:solidFill>
                  <a:srgbClr val="000000"/>
                </a:solidFill>
              </a:rPr>
              <a:t> timing, minimum throughput guarantees, security</a:t>
            </a:r>
          </a:p>
        </p:txBody>
      </p:sp>
      <p:sp>
        <p:nvSpPr>
          <p:cNvPr id="1262" name="Shape 1262"/>
          <p:cNvSpPr txBox="1"/>
          <p:nvPr/>
        </p:nvSpPr>
        <p:spPr>
          <a:xfrm>
            <a:off x="4733925" y="1562100"/>
            <a:ext cx="3670300" cy="4000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304800" indent="-304800">
              <a:spcBef>
                <a:spcPts val="500"/>
              </a:spcBef>
              <a:defRPr sz="1800" u="sng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UDP service:</a:t>
            </a:r>
            <a:endParaRPr sz="2800"/>
          </a:p>
          <a:p>
            <a:pPr marL="304800" indent="-304800">
              <a:spcBef>
                <a:spcPts val="400"/>
              </a:spcBef>
              <a:buClr>
                <a:schemeClr val="accent2"/>
              </a:buClr>
              <a:buSzPct val="85000"/>
              <a:buFont typeface="Thonburi"/>
              <a:buChar char="r"/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unreliable data transfer between sending and receiving process</a:t>
            </a:r>
            <a:endParaRPr sz="2800"/>
          </a:p>
          <a:p>
            <a:pPr marL="304800" indent="-304800">
              <a:spcBef>
                <a:spcPts val="400"/>
              </a:spcBef>
              <a:buClr>
                <a:schemeClr val="accent2"/>
              </a:buClr>
              <a:buSzPct val="85000"/>
              <a:buFont typeface="Thonburi"/>
              <a:buChar char="r"/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does not provide: connection setup, reliability, flow control, congestion control, timing, throughput guarantee, or security </a:t>
            </a:r>
            <a:endParaRPr sz="2800"/>
          </a:p>
          <a:p>
            <a:pPr marL="304800" indent="-304800">
              <a:spcBef>
                <a:spcPts val="400"/>
              </a:spcBef>
              <a:buClr>
                <a:schemeClr val="accent2"/>
              </a:buClr>
              <a:buSzPct val="85000"/>
              <a:buFont typeface="Thonburi"/>
              <a:buChar char="r"/>
              <a:defRPr sz="2800">
                <a:latin typeface="Gill Sans"/>
                <a:ea typeface="Gill Sans"/>
                <a:cs typeface="Gill Sans"/>
                <a:sym typeface="Gill Sans"/>
              </a:defRPr>
            </a:pPr>
          </a:p>
          <a:p>
            <a:pPr marL="304800" indent="-304800">
              <a:spcBef>
                <a:spcPts val="400"/>
              </a:spcBef>
              <a:defRPr sz="2000" u="sng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Q:</a:t>
            </a:r>
            <a:r>
              <a:rPr u="none">
                <a:solidFill>
                  <a:srgbClr val="000000"/>
                </a:solidFill>
              </a:rPr>
              <a:t> why bother?  Why is there a UDP?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Shape 1264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65" name="Shape 1265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266" name="Shape 1266"/>
          <p:cNvSpPr txBox="1"/>
          <p:nvPr>
            <p:ph type="title" idx="4294967295"/>
          </p:nvPr>
        </p:nvSpPr>
        <p:spPr>
          <a:xfrm>
            <a:off x="247650" y="0"/>
            <a:ext cx="8747125" cy="160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u="sng">
                <a:solidFill>
                  <a:schemeClr val="accent2"/>
                </a:solidFill>
              </a:defRPr>
            </a:lvl1pPr>
          </a:lstStyle>
          <a:p>
            <a:pPr/>
            <a:r>
              <a:t>Internet apps:  application, transport protocols</a:t>
            </a:r>
          </a:p>
        </p:txBody>
      </p:sp>
      <p:sp>
        <p:nvSpPr>
          <p:cNvPr id="1267" name="Shape 1267"/>
          <p:cNvSpPr txBox="1"/>
          <p:nvPr/>
        </p:nvSpPr>
        <p:spPr>
          <a:xfrm>
            <a:off x="648418" y="1773234"/>
            <a:ext cx="2486895" cy="274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r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Application</a:t>
            </a:r>
            <a:endParaRPr b="0" sz="18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 algn="r">
              <a:defRPr sz="1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  <a:p>
            <a:pPr algn="r"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e-mail</a:t>
            </a:r>
            <a:endParaRPr sz="1800"/>
          </a:p>
          <a:p>
            <a:pPr algn="r"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remote terminal access</a:t>
            </a:r>
            <a:endParaRPr sz="1800"/>
          </a:p>
          <a:p>
            <a:pPr algn="r"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Web </a:t>
            </a:r>
            <a:endParaRPr sz="1800"/>
          </a:p>
          <a:p>
            <a:pPr algn="r"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file transfer</a:t>
            </a:r>
            <a:endParaRPr sz="1800"/>
          </a:p>
          <a:p>
            <a:pPr algn="r"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streaming multimedia</a:t>
            </a:r>
            <a:endParaRPr sz="1800"/>
          </a:p>
          <a:p>
            <a:pPr algn="r"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 algn="r"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Internet telephony</a:t>
            </a:r>
          </a:p>
        </p:txBody>
      </p:sp>
      <p:sp>
        <p:nvSpPr>
          <p:cNvPr id="1268" name="Shape 1268"/>
          <p:cNvSpPr txBox="1"/>
          <p:nvPr/>
        </p:nvSpPr>
        <p:spPr>
          <a:xfrm>
            <a:off x="3302000" y="1458907"/>
            <a:ext cx="2153767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Application</a:t>
            </a:r>
            <a:endParaRPr b="0" sz="18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layer protocol</a:t>
            </a:r>
            <a:endParaRPr b="0" sz="18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>
              <a:defRPr sz="1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SMTP [RFC 2821]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Telnet [RFC 854]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HTTP [RFC 2616]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FTP [RFC 959]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HTTP (eg Youtube), </a:t>
            </a:r>
            <a:br/>
            <a:r>
              <a:t>RTP [RFC 1889]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SIP, RTP, proprietary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(e.g., Skype)</a:t>
            </a:r>
          </a:p>
        </p:txBody>
      </p:sp>
      <p:sp>
        <p:nvSpPr>
          <p:cNvPr id="1269" name="Shape 1269"/>
          <p:cNvSpPr txBox="1"/>
          <p:nvPr/>
        </p:nvSpPr>
        <p:spPr>
          <a:xfrm>
            <a:off x="6130925" y="1477957"/>
            <a:ext cx="2641600" cy="330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Underlying</a:t>
            </a:r>
            <a:endParaRPr b="0" sz="18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transport protocol</a:t>
            </a:r>
            <a:endParaRPr b="0" sz="18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>
              <a:defRPr sz="1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TCP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TCP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TCP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TCP</a:t>
            </a:r>
            <a:endParaRPr sz="1800"/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TCP or UDP</a:t>
            </a:r>
            <a:endParaRPr sz="1800"/>
          </a:p>
          <a:p>
            <a:pPr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typically UDP</a:t>
            </a:r>
          </a:p>
        </p:txBody>
      </p:sp>
      <p:sp>
        <p:nvSpPr>
          <p:cNvPr id="1270" name="Shape 1270"/>
          <p:cNvSpPr/>
          <p:nvPr/>
        </p:nvSpPr>
        <p:spPr>
          <a:xfrm>
            <a:off x="1171574" y="2152650"/>
            <a:ext cx="7334255" cy="9530"/>
          </a:xfrm>
          <a:prstGeom prst="line">
            <a:avLst/>
          </a:prstGeom>
          <a:ln w="28575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1" name="Shape 1271"/>
          <p:cNvSpPr/>
          <p:nvPr/>
        </p:nvSpPr>
        <p:spPr>
          <a:xfrm>
            <a:off x="1123948" y="2743200"/>
            <a:ext cx="732473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2" name="Shape 1272"/>
          <p:cNvSpPr/>
          <p:nvPr/>
        </p:nvSpPr>
        <p:spPr>
          <a:xfrm>
            <a:off x="1133473" y="3038475"/>
            <a:ext cx="729615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3" name="Shape 1273"/>
          <p:cNvSpPr/>
          <p:nvPr/>
        </p:nvSpPr>
        <p:spPr>
          <a:xfrm>
            <a:off x="1142998" y="3333750"/>
            <a:ext cx="727710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4" name="Shape 1274"/>
          <p:cNvSpPr/>
          <p:nvPr/>
        </p:nvSpPr>
        <p:spPr>
          <a:xfrm flipV="1">
            <a:off x="1162047" y="3657598"/>
            <a:ext cx="7258055" cy="953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5" name="Shape 1275"/>
          <p:cNvSpPr/>
          <p:nvPr/>
        </p:nvSpPr>
        <p:spPr>
          <a:xfrm>
            <a:off x="1114423" y="4257675"/>
            <a:ext cx="7315205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6" name="Shape 1276"/>
          <p:cNvSpPr/>
          <p:nvPr/>
        </p:nvSpPr>
        <p:spPr>
          <a:xfrm>
            <a:off x="962023" y="5181600"/>
            <a:ext cx="7343780" cy="0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Shape 1278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79" name="Shape 1279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280" name="Shape 1280"/>
          <p:cNvSpPr txBox="1"/>
          <p:nvPr>
            <p:ph type="title" idx="4294967295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u="sng">
                <a:solidFill>
                  <a:schemeClr val="accent2"/>
                </a:solidFill>
              </a:defRPr>
            </a:lvl1pPr>
          </a:lstStyle>
          <a:p>
            <a:pPr/>
            <a:r>
              <a:t>Chapter 2: Application layer</a:t>
            </a:r>
          </a:p>
        </p:txBody>
      </p:sp>
      <p:sp>
        <p:nvSpPr>
          <p:cNvPr id="1281" name="Shape 1281"/>
          <p:cNvSpPr txBox="1"/>
          <p:nvPr>
            <p:ph type="body" idx="4294967295"/>
          </p:nvPr>
        </p:nvSpPr>
        <p:spPr>
          <a:xfrm>
            <a:off x="533400" y="1611309"/>
            <a:ext cx="7772400" cy="4648206"/>
          </a:xfrm>
          <a:prstGeom prst="rect">
            <a:avLst/>
          </a:prstGeom>
        </p:spPr>
        <p:txBody>
          <a:bodyPr lIns="0" tIns="0" rIns="0" bIns="0"/>
          <a:lstStyle/>
          <a:p>
            <a:pPr marL="260350" indent="-260350">
              <a:spcBef>
                <a:spcPts val="0"/>
              </a:spcBef>
              <a:buFont typeface="Gill Sans MT"/>
              <a:buChar char="❒"/>
              <a:defRPr sz="2400"/>
            </a:pPr>
            <a:r>
              <a:t>2.1 Principles of network applications</a:t>
            </a:r>
          </a:p>
          <a:p>
            <a:pPr marL="260350" indent="-260350">
              <a:buFont typeface="Gill Sans MT"/>
              <a:buChar char="❒"/>
              <a:defRPr sz="2400">
                <a:solidFill>
                  <a:srgbClr val="FF0000"/>
                </a:solidFill>
              </a:defRPr>
            </a:pPr>
            <a:r>
              <a:t>2.2 Web and HTTP</a:t>
            </a:r>
          </a:p>
          <a:p>
            <a:pPr marL="260350" indent="-260350">
              <a:buFont typeface="Gill Sans MT"/>
              <a:buChar char="❒"/>
              <a:defRPr sz="2400"/>
            </a:pPr>
            <a:r>
              <a:t>2.3 FTP </a:t>
            </a:r>
          </a:p>
          <a:p>
            <a:pPr marL="260350" indent="-260350">
              <a:buFont typeface="Gill Sans MT"/>
              <a:buChar char="❒"/>
              <a:defRPr sz="2400"/>
            </a:pPr>
            <a:r>
              <a:t>2.4 Electronic Mail</a:t>
            </a:r>
          </a:p>
          <a:p>
            <a:pPr lvl="1" marL="657225" indent="-238125">
              <a:lnSpc>
                <a:spcPct val="100000"/>
              </a:lnSpc>
              <a:spcBef>
                <a:spcPts val="500"/>
              </a:spcBef>
              <a:defRPr sz="2000"/>
            </a:pPr>
            <a:r>
              <a:t>SMTP, POP3, IMAP</a:t>
            </a:r>
            <a:endParaRPr sz="2400"/>
          </a:p>
          <a:p>
            <a:pPr marL="260350" indent="-260350">
              <a:buFont typeface="Gill Sans MT"/>
              <a:buChar char="❒"/>
              <a:defRPr sz="2400"/>
            </a:pPr>
            <a:r>
              <a:t>2.5 DNS</a:t>
            </a:r>
          </a:p>
        </p:txBody>
      </p:sp>
      <p:sp>
        <p:nvSpPr>
          <p:cNvPr id="1282" name="Shape 1282"/>
          <p:cNvSpPr txBox="1"/>
          <p:nvPr/>
        </p:nvSpPr>
        <p:spPr>
          <a:xfrm>
            <a:off x="4495800" y="1600200"/>
            <a:ext cx="4051300" cy="1003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609600" indent="-6096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2.6 P2P applications</a:t>
            </a:r>
            <a:endParaRPr sz="2800"/>
          </a:p>
          <a:p>
            <a:pPr marL="609600" indent="-6096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2.7 Socket programming with UDP</a:t>
            </a:r>
            <a:endParaRPr sz="2800"/>
          </a:p>
          <a:p>
            <a:pPr marL="609600" indent="-6096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2.8 Socket programming with TCP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Shape 1284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85" name="Shape 1285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286" name="Shape 1286"/>
          <p:cNvSpPr txBox="1"/>
          <p:nvPr>
            <p:ph type="title" idx="4294967295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u="sng">
                <a:solidFill>
                  <a:schemeClr val="accent2"/>
                </a:solidFill>
              </a:defRPr>
            </a:lvl1pPr>
          </a:lstStyle>
          <a:p>
            <a:pPr/>
            <a:r>
              <a:t>Web and HTTP</a:t>
            </a:r>
          </a:p>
        </p:txBody>
      </p:sp>
      <p:sp>
        <p:nvSpPr>
          <p:cNvPr id="1287" name="Shape 1287"/>
          <p:cNvSpPr txBox="1"/>
          <p:nvPr>
            <p:ph type="body" idx="4294967295"/>
          </p:nvPr>
        </p:nvSpPr>
        <p:spPr>
          <a:xfrm>
            <a:off x="533400" y="1611309"/>
            <a:ext cx="7772400" cy="4648206"/>
          </a:xfrm>
          <a:prstGeom prst="rect">
            <a:avLst/>
          </a:prstGeom>
        </p:spPr>
        <p:txBody>
          <a:bodyPr lIns="0" tIns="0" rIns="0" bIns="0"/>
          <a:lstStyle/>
          <a:p>
            <a:pPr marL="304800" indent="-304800">
              <a:spcBef>
                <a:spcPts val="0"/>
              </a:spcBef>
              <a:buSzTx/>
              <a:buNone/>
              <a:defRPr sz="2400" u="sng">
                <a:solidFill>
                  <a:srgbClr val="FF0000"/>
                </a:solidFill>
              </a:defRPr>
            </a:pPr>
            <a:r>
              <a:t>First some jargon</a:t>
            </a:r>
          </a:p>
          <a:p>
            <a:pPr marL="304800" indent="-304800">
              <a:buFont typeface="Gill Sans MT"/>
              <a:buChar char="❒"/>
              <a:defRPr sz="2400">
                <a:solidFill>
                  <a:srgbClr val="FF0000"/>
                </a:solidFill>
              </a:defRPr>
            </a:pPr>
            <a:r>
              <a:t>Web page</a:t>
            </a:r>
            <a:r>
              <a:rPr>
                <a:solidFill>
                  <a:srgbClr val="000000"/>
                </a:solidFill>
              </a:rPr>
              <a:t> consists of </a:t>
            </a:r>
            <a:r>
              <a:t>objects</a:t>
            </a:r>
          </a:p>
          <a:p>
            <a:pPr marL="304800" indent="-304800">
              <a:buFont typeface="Gill Sans MT"/>
              <a:buChar char="❒"/>
              <a:defRPr sz="2400"/>
            </a:pPr>
            <a:r>
              <a:t>Object can be HTML file, JPEG image, Java applet, audio file,…</a:t>
            </a:r>
          </a:p>
          <a:p>
            <a:pPr marL="304800" indent="-304800">
              <a:buFont typeface="Gill Sans MT"/>
              <a:buChar char="❒"/>
              <a:defRPr sz="2400"/>
            </a:pPr>
            <a:r>
              <a:t>Web page consists of </a:t>
            </a:r>
            <a:r>
              <a:rPr>
                <a:solidFill>
                  <a:srgbClr val="FF0000"/>
                </a:solidFill>
              </a:rPr>
              <a:t>base HTML-file</a:t>
            </a:r>
            <a:r>
              <a:t> which includes several referenced objects</a:t>
            </a:r>
          </a:p>
          <a:p>
            <a:pPr marL="304800" indent="-304800">
              <a:buFont typeface="Gill Sans MT"/>
              <a:buChar char="❒"/>
              <a:defRPr sz="2400"/>
            </a:pPr>
            <a:r>
              <a:t>Each object is addressable by a </a:t>
            </a:r>
            <a:r>
              <a:rPr>
                <a:solidFill>
                  <a:srgbClr val="FF0000"/>
                </a:solidFill>
              </a:rPr>
              <a:t>URL</a:t>
            </a:r>
          </a:p>
          <a:p>
            <a:pPr marL="304800" indent="-304800">
              <a:buFont typeface="Gill Sans MT"/>
              <a:buChar char="❒"/>
              <a:defRPr sz="2400"/>
            </a:pPr>
            <a:r>
              <a:t>Example URL:</a:t>
            </a:r>
          </a:p>
        </p:txBody>
      </p:sp>
      <p:grpSp>
        <p:nvGrpSpPr>
          <p:cNvPr id="1293" name="Group 1293"/>
          <p:cNvGrpSpPr/>
          <p:nvPr/>
        </p:nvGrpSpPr>
        <p:grpSpPr>
          <a:xfrm>
            <a:off x="1201734" y="5008557"/>
            <a:ext cx="6832611" cy="1028704"/>
            <a:chOff x="0" y="0"/>
            <a:chExt cx="6832610" cy="1028703"/>
          </a:xfrm>
        </p:grpSpPr>
        <p:sp>
          <p:nvSpPr>
            <p:cNvPr id="1288" name="Shape 1288"/>
            <p:cNvSpPr txBox="1"/>
            <p:nvPr/>
          </p:nvSpPr>
          <p:spPr>
            <a:xfrm>
              <a:off x="0" y="-1"/>
              <a:ext cx="4890282" cy="330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800"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/>
              <a:r>
                <a:t>www.someschool.edu/someDept/pic.gif</a:t>
              </a:r>
            </a:p>
          </p:txBody>
        </p:sp>
        <p:sp>
          <p:nvSpPr>
            <p:cNvPr id="1289" name="Shape 1289"/>
            <p:cNvSpPr/>
            <p:nvPr/>
          </p:nvSpPr>
          <p:spPr>
            <a:xfrm rot="16200000">
              <a:off x="1638300" y="-1069974"/>
              <a:ext cx="92082" cy="3305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0" name="Shape 1290"/>
            <p:cNvSpPr/>
            <p:nvPr/>
          </p:nvSpPr>
          <p:spPr>
            <a:xfrm rot="16200000">
              <a:off x="5134770" y="-1077118"/>
              <a:ext cx="90498" cy="33051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91" name="Shape 1291"/>
            <p:cNvSpPr txBox="1"/>
            <p:nvPr/>
          </p:nvSpPr>
          <p:spPr>
            <a:xfrm>
              <a:off x="952501" y="685803"/>
              <a:ext cx="1054535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host name</a:t>
              </a:r>
            </a:p>
          </p:txBody>
        </p:sp>
        <p:sp>
          <p:nvSpPr>
            <p:cNvPr id="1292" name="Shape 1292"/>
            <p:cNvSpPr txBox="1"/>
            <p:nvPr/>
          </p:nvSpPr>
          <p:spPr>
            <a:xfrm>
              <a:off x="4281489" y="608015"/>
              <a:ext cx="1052303" cy="3429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path name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/>
          <p:nvPr>
            <p:ph type="sldNum" sz="quarter" idx="4294967295"/>
          </p:nvPr>
        </p:nvSpPr>
        <p:spPr>
          <a:xfrm>
            <a:off x="8496299" y="6591300"/>
            <a:ext cx="127001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77" name="image1.png" descr="image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3775" y="269875"/>
            <a:ext cx="2684466" cy="2871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78" name="image2.png" descr="image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65837" y="3357562"/>
            <a:ext cx="2743206" cy="2933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79" name="image3.png" descr="image3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563937" y="141287"/>
            <a:ext cx="2217743" cy="3244851"/>
          </a:xfrm>
          <a:prstGeom prst="rect">
            <a:avLst/>
          </a:prstGeom>
          <a:ln w="12700">
            <a:miter lim="400000"/>
          </a:ln>
        </p:spPr>
      </p:pic>
      <p:pic>
        <p:nvPicPr>
          <p:cNvPr id="80" name="image4.png" descr="image4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4825" y="3390900"/>
            <a:ext cx="5276850" cy="3298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5.png" descr="image5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77810" y="192087"/>
            <a:ext cx="2925767" cy="3128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Shape 1295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296" name="Shape 1296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297" name="Shape 1297"/>
          <p:cNvSpPr txBox="1"/>
          <p:nvPr>
            <p:ph type="title" idx="4294967295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u="sng">
                <a:solidFill>
                  <a:schemeClr val="accent2"/>
                </a:solidFill>
              </a:defRPr>
            </a:lvl1pPr>
          </a:lstStyle>
          <a:p>
            <a:pPr/>
            <a:r>
              <a:t>HTTP overview</a:t>
            </a:r>
          </a:p>
        </p:txBody>
      </p:sp>
      <p:sp>
        <p:nvSpPr>
          <p:cNvPr id="1298" name="Shape 1298"/>
          <p:cNvSpPr txBox="1"/>
          <p:nvPr>
            <p:ph type="body" idx="4294967295"/>
          </p:nvPr>
        </p:nvSpPr>
        <p:spPr>
          <a:xfrm>
            <a:off x="533400" y="1611309"/>
            <a:ext cx="7772400" cy="4648206"/>
          </a:xfrm>
          <a:prstGeom prst="rect">
            <a:avLst/>
          </a:prstGeom>
        </p:spPr>
        <p:txBody>
          <a:bodyPr lIns="0" tIns="0" rIns="0" bIns="0"/>
          <a:lstStyle/>
          <a:p>
            <a:pPr marL="304800" indent="-304800">
              <a:spcBef>
                <a:spcPts val="0"/>
              </a:spcBef>
              <a:buSzTx/>
              <a:buNone/>
              <a:defRPr sz="2400">
                <a:solidFill>
                  <a:srgbClr val="FF0000"/>
                </a:solidFill>
              </a:defRPr>
            </a:pPr>
            <a:r>
              <a:t>HTTP: hypertext transfer protocol</a:t>
            </a:r>
          </a:p>
          <a:p>
            <a:pPr marL="304800" indent="-304800">
              <a:spcBef>
                <a:spcPts val="500"/>
              </a:spcBef>
              <a:buFont typeface="Gill Sans MT"/>
              <a:buChar char="❒"/>
              <a:defRPr sz="2000"/>
            </a:pPr>
            <a:r>
              <a:t>Web’s application layer protocol</a:t>
            </a:r>
          </a:p>
          <a:p>
            <a:pPr marL="304800" indent="-304800">
              <a:spcBef>
                <a:spcPts val="500"/>
              </a:spcBef>
              <a:buFont typeface="Gill Sans MT"/>
              <a:buChar char="❒"/>
              <a:defRPr sz="2000"/>
            </a:pPr>
            <a:r>
              <a:t>client/server model</a:t>
            </a:r>
          </a:p>
          <a:p>
            <a:pPr lvl="1" marL="657225" indent="-238125"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FF0000"/>
                </a:solidFill>
              </a:defRPr>
            </a:pPr>
            <a:r>
              <a:t>client:</a:t>
            </a:r>
            <a:r>
              <a:rPr>
                <a:solidFill>
                  <a:srgbClr val="000000"/>
                </a:solidFill>
              </a:rPr>
              <a:t> browser that requests, receives, “displays” Web objects</a:t>
            </a:r>
            <a:endParaRPr sz="2400"/>
          </a:p>
          <a:p>
            <a:pPr lvl="1" marL="657225" indent="-238125">
              <a:lnSpc>
                <a:spcPct val="100000"/>
              </a:lnSpc>
              <a:spcBef>
                <a:spcPts val="500"/>
              </a:spcBef>
              <a:defRPr sz="2000">
                <a:solidFill>
                  <a:srgbClr val="FF0000"/>
                </a:solidFill>
              </a:defRPr>
            </a:pPr>
            <a:r>
              <a:t>server:</a:t>
            </a:r>
            <a:r>
              <a:rPr>
                <a:solidFill>
                  <a:srgbClr val="000000"/>
                </a:solidFill>
              </a:rPr>
              <a:t> Web server sends objects in response to requests</a:t>
            </a:r>
          </a:p>
        </p:txBody>
      </p:sp>
      <p:pic>
        <p:nvPicPr>
          <p:cNvPr id="1299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24425" y="1860550"/>
            <a:ext cx="752475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0" name="Shape 1300"/>
          <p:cNvSpPr txBox="1"/>
          <p:nvPr/>
        </p:nvSpPr>
        <p:spPr>
          <a:xfrm>
            <a:off x="4854723" y="2455859"/>
            <a:ext cx="1010940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ctr">
              <a:defRPr sz="1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PC running</a:t>
            </a:r>
            <a:endParaRPr sz="1800"/>
          </a:p>
          <a:p>
            <a:pPr algn="ctr">
              <a:defRPr sz="1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Explorer</a:t>
            </a:r>
          </a:p>
        </p:txBody>
      </p:sp>
      <p:pic>
        <p:nvPicPr>
          <p:cNvPr id="1301" name="image10.png" descr="image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19675" y="4556125"/>
            <a:ext cx="752475" cy="596900"/>
          </a:xfrm>
          <a:prstGeom prst="rect">
            <a:avLst/>
          </a:prstGeom>
          <a:ln w="12700">
            <a:miter lim="400000"/>
          </a:ln>
        </p:spPr>
      </p:pic>
      <p:sp>
        <p:nvSpPr>
          <p:cNvPr id="1302" name="Shape 1302"/>
          <p:cNvSpPr txBox="1"/>
          <p:nvPr/>
        </p:nvSpPr>
        <p:spPr>
          <a:xfrm>
            <a:off x="7626250" y="3836987"/>
            <a:ext cx="1124149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ctr">
              <a:defRPr sz="1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Server </a:t>
            </a:r>
            <a:endParaRPr sz="1800"/>
          </a:p>
          <a:p>
            <a:pPr algn="ctr">
              <a:defRPr sz="1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running</a:t>
            </a:r>
            <a:endParaRPr sz="1800"/>
          </a:p>
          <a:p>
            <a:pPr algn="ctr">
              <a:defRPr sz="1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Apache Web</a:t>
            </a:r>
            <a:endParaRPr sz="1800"/>
          </a:p>
          <a:p>
            <a:pPr algn="ctr">
              <a:defRPr sz="1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server</a:t>
            </a:r>
          </a:p>
        </p:txBody>
      </p:sp>
      <p:grpSp>
        <p:nvGrpSpPr>
          <p:cNvPr id="1311" name="Group 1311"/>
          <p:cNvGrpSpPr/>
          <p:nvPr/>
        </p:nvGrpSpPr>
        <p:grpSpPr>
          <a:xfrm>
            <a:off x="7910505" y="2725729"/>
            <a:ext cx="504839" cy="1071580"/>
            <a:chOff x="0" y="-1"/>
            <a:chExt cx="504837" cy="1071579"/>
          </a:xfrm>
        </p:grpSpPr>
        <p:sp>
          <p:nvSpPr>
            <p:cNvPr id="1303" name="Shape 1303"/>
            <p:cNvSpPr/>
            <p:nvPr/>
          </p:nvSpPr>
          <p:spPr>
            <a:xfrm>
              <a:off x="-1" y="823553"/>
              <a:ext cx="504838" cy="248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630" y="0"/>
                  </a:lnTo>
                  <a:lnTo>
                    <a:pt x="21600" y="0"/>
                  </a:lnTo>
                  <a:lnTo>
                    <a:pt x="1297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3CC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04" name="Shape 1304"/>
            <p:cNvSpPr/>
            <p:nvPr/>
          </p:nvSpPr>
          <p:spPr>
            <a:xfrm>
              <a:off x="255591" y="6360"/>
              <a:ext cx="244481" cy="825148"/>
            </a:xfrm>
            <a:prstGeom prst="rect">
              <a:avLst/>
            </a:prstGeom>
            <a:solidFill>
              <a:srgbClr val="33CCC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05" name="Shape 1305"/>
            <p:cNvSpPr/>
            <p:nvPr/>
          </p:nvSpPr>
          <p:spPr>
            <a:xfrm>
              <a:off x="3175" y="240071"/>
              <a:ext cx="331798" cy="825147"/>
            </a:xfrm>
            <a:prstGeom prst="rect">
              <a:avLst/>
            </a:prstGeom>
            <a:solidFill>
              <a:srgbClr val="33CCCC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06" name="Shape 1306"/>
            <p:cNvSpPr/>
            <p:nvPr/>
          </p:nvSpPr>
          <p:spPr>
            <a:xfrm>
              <a:off x="-1" y="-2"/>
              <a:ext cx="504838" cy="2480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8630" y="0"/>
                  </a:lnTo>
                  <a:lnTo>
                    <a:pt x="21600" y="0"/>
                  </a:lnTo>
                  <a:lnTo>
                    <a:pt x="1297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33CCCC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07" name="Shape 1307"/>
            <p:cNvSpPr/>
            <p:nvPr/>
          </p:nvSpPr>
          <p:spPr>
            <a:xfrm flipH="1">
              <a:off x="504828" y="15901"/>
              <a:ext cx="8" cy="807659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08" name="Shape 1308"/>
            <p:cNvSpPr/>
            <p:nvPr/>
          </p:nvSpPr>
          <p:spPr>
            <a:xfrm flipH="1">
              <a:off x="322266" y="823553"/>
              <a:ext cx="180982" cy="24166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09" name="Shape 1309"/>
            <p:cNvSpPr/>
            <p:nvPr/>
          </p:nvSpPr>
          <p:spPr>
            <a:xfrm>
              <a:off x="42863" y="348181"/>
              <a:ext cx="225431" cy="475374"/>
            </a:xfrm>
            <a:prstGeom prst="rect">
              <a:avLst/>
            </a:prstGeom>
            <a:solidFill>
              <a:schemeClr val="accent2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310" name="Shape 1310"/>
            <p:cNvSpPr/>
            <p:nvPr/>
          </p:nvSpPr>
          <p:spPr>
            <a:xfrm>
              <a:off x="73025" y="492858"/>
              <a:ext cx="174631" cy="1669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sp>
        <p:nvSpPr>
          <p:cNvPr id="1312" name="Shape 1312"/>
          <p:cNvSpPr/>
          <p:nvPr/>
        </p:nvSpPr>
        <p:spPr>
          <a:xfrm>
            <a:off x="5743575" y="2133599"/>
            <a:ext cx="2085978" cy="962028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3" name="Shape 1313"/>
          <p:cNvSpPr/>
          <p:nvPr/>
        </p:nvSpPr>
        <p:spPr>
          <a:xfrm flipH="1" flipV="1">
            <a:off x="5800724" y="2333624"/>
            <a:ext cx="1971677" cy="904876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4" name="Shape 1314"/>
          <p:cNvSpPr/>
          <p:nvPr/>
        </p:nvSpPr>
        <p:spPr>
          <a:xfrm flipV="1">
            <a:off x="5734050" y="3505198"/>
            <a:ext cx="2047878" cy="1095382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5" name="Shape 1315"/>
          <p:cNvSpPr/>
          <p:nvPr/>
        </p:nvSpPr>
        <p:spPr>
          <a:xfrm flipH="1">
            <a:off x="5810247" y="3629023"/>
            <a:ext cx="2047878" cy="1133481"/>
          </a:xfrm>
          <a:prstGeom prst="line">
            <a:avLst/>
          </a:prstGeom>
          <a:ln w="28575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6" name="Shape 1316"/>
          <p:cNvSpPr txBox="1"/>
          <p:nvPr/>
        </p:nvSpPr>
        <p:spPr>
          <a:xfrm>
            <a:off x="5039071" y="5218112"/>
            <a:ext cx="1097857" cy="558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ctr">
              <a:defRPr sz="1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Mac running</a:t>
            </a:r>
            <a:endParaRPr sz="1800"/>
          </a:p>
          <a:p>
            <a:pPr algn="ctr">
              <a:defRPr sz="16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Navigator</a:t>
            </a:r>
          </a:p>
        </p:txBody>
      </p:sp>
      <p:sp>
        <p:nvSpPr>
          <p:cNvPr id="1317" name="Shape 1317"/>
          <p:cNvSpPr txBox="1"/>
          <p:nvPr/>
        </p:nvSpPr>
        <p:spPr>
          <a:xfrm rot="1439998">
            <a:off x="6229064" y="2299304"/>
            <a:ext cx="126265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defRPr sz="1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HTTP request</a:t>
            </a:r>
          </a:p>
        </p:txBody>
      </p:sp>
      <p:sp>
        <p:nvSpPr>
          <p:cNvPr id="1318" name="Shape 1318"/>
          <p:cNvSpPr txBox="1"/>
          <p:nvPr/>
        </p:nvSpPr>
        <p:spPr>
          <a:xfrm rot="19920000">
            <a:off x="6012337" y="3790748"/>
            <a:ext cx="1262659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defRPr sz="1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HTTP request</a:t>
            </a:r>
          </a:p>
        </p:txBody>
      </p:sp>
      <p:sp>
        <p:nvSpPr>
          <p:cNvPr id="1319" name="Shape 1319"/>
          <p:cNvSpPr txBox="1"/>
          <p:nvPr/>
        </p:nvSpPr>
        <p:spPr>
          <a:xfrm rot="1439998">
            <a:off x="6035984" y="2750154"/>
            <a:ext cx="1385293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defRPr sz="1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HTTP response</a:t>
            </a:r>
          </a:p>
        </p:txBody>
      </p:sp>
      <p:sp>
        <p:nvSpPr>
          <p:cNvPr id="1320" name="Shape 1320"/>
          <p:cNvSpPr txBox="1"/>
          <p:nvPr/>
        </p:nvSpPr>
        <p:spPr>
          <a:xfrm rot="19860000">
            <a:off x="6208598" y="4125922"/>
            <a:ext cx="1385293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defRPr sz="16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HTTP response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Shape 1322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23" name="Shape 1323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324" name="Shape 1324"/>
          <p:cNvSpPr/>
          <p:nvPr/>
        </p:nvSpPr>
        <p:spPr>
          <a:xfrm>
            <a:off x="4781550" y="3400425"/>
            <a:ext cx="3851275" cy="2724150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25" name="Shape 1325"/>
          <p:cNvSpPr/>
          <p:nvPr/>
        </p:nvSpPr>
        <p:spPr>
          <a:xfrm>
            <a:off x="7667625" y="3238500"/>
            <a:ext cx="841375" cy="2952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26" name="Shape 1326"/>
          <p:cNvSpPr txBox="1"/>
          <p:nvPr>
            <p:ph type="title" idx="4294967295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u="sng">
                <a:solidFill>
                  <a:schemeClr val="accent2"/>
                </a:solidFill>
              </a:defRPr>
            </a:lvl1pPr>
          </a:lstStyle>
          <a:p>
            <a:pPr/>
            <a:r>
              <a:t>HTTP overview (continued)</a:t>
            </a:r>
          </a:p>
        </p:txBody>
      </p:sp>
      <p:sp>
        <p:nvSpPr>
          <p:cNvPr id="1327" name="Shape 1327"/>
          <p:cNvSpPr txBox="1"/>
          <p:nvPr>
            <p:ph type="body" sz="half" idx="4294967295"/>
          </p:nvPr>
        </p:nvSpPr>
        <p:spPr>
          <a:xfrm>
            <a:off x="533400" y="1600200"/>
            <a:ext cx="3971925" cy="5257800"/>
          </a:xfrm>
          <a:prstGeom prst="rect">
            <a:avLst/>
          </a:prstGeom>
        </p:spPr>
        <p:txBody>
          <a:bodyPr lIns="0" tIns="0" rIns="0" bIns="0"/>
          <a:lstStyle/>
          <a:p>
            <a:pPr marL="304800" indent="-304800">
              <a:spcBef>
                <a:spcPts val="0"/>
              </a:spcBef>
              <a:buSzTx/>
              <a:buNone/>
              <a:defRPr sz="2400">
                <a:solidFill>
                  <a:srgbClr val="FF0000"/>
                </a:solidFill>
              </a:defRPr>
            </a:pPr>
            <a:r>
              <a:t>Uses TCP:</a:t>
            </a:r>
          </a:p>
          <a:p>
            <a:pPr marL="304800" indent="-304800">
              <a:spcBef>
                <a:spcPts val="500"/>
              </a:spcBef>
              <a:buFont typeface="Gill Sans MT"/>
              <a:buChar char="❒"/>
              <a:defRPr sz="2000"/>
            </a:pPr>
            <a:r>
              <a:t>client initiates TCP connection (creates socket) to server,  port 80</a:t>
            </a:r>
          </a:p>
          <a:p>
            <a:pPr marL="304800" indent="-304800">
              <a:spcBef>
                <a:spcPts val="500"/>
              </a:spcBef>
              <a:buFont typeface="Gill Sans MT"/>
              <a:buChar char="❒"/>
              <a:defRPr sz="2000"/>
            </a:pPr>
            <a:r>
              <a:t>server accepts TCP connection from client</a:t>
            </a:r>
          </a:p>
          <a:p>
            <a:pPr marL="304800" indent="-304800">
              <a:spcBef>
                <a:spcPts val="500"/>
              </a:spcBef>
              <a:buFont typeface="Gill Sans MT"/>
              <a:buChar char="❒"/>
              <a:defRPr sz="2000"/>
            </a:pPr>
            <a:r>
              <a:t>HTTP messages (application-layer protocol messages) exchanged between browser (HTTP client) and Web server (HTTP server)</a:t>
            </a:r>
          </a:p>
          <a:p>
            <a:pPr marL="304800" indent="-304800">
              <a:spcBef>
                <a:spcPts val="500"/>
              </a:spcBef>
              <a:buFont typeface="Gill Sans MT"/>
              <a:buChar char="❒"/>
              <a:defRPr sz="2000"/>
            </a:pPr>
            <a:r>
              <a:t>TCP connection closed</a:t>
            </a:r>
          </a:p>
        </p:txBody>
      </p:sp>
      <p:sp>
        <p:nvSpPr>
          <p:cNvPr id="1328" name="Shape 1328"/>
          <p:cNvSpPr txBox="1"/>
          <p:nvPr/>
        </p:nvSpPr>
        <p:spPr>
          <a:xfrm>
            <a:off x="5029200" y="1562095"/>
            <a:ext cx="3175000" cy="1308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304800" indent="-304800">
              <a:spcBef>
                <a:spcPts val="500"/>
              </a:spcBef>
              <a:defRPr sz="18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HTTP is “stateless”</a:t>
            </a:r>
            <a:endParaRPr sz="2800"/>
          </a:p>
          <a:p>
            <a:pPr marL="304800" indent="-304800">
              <a:spcBef>
                <a:spcPts val="400"/>
              </a:spcBef>
              <a:buClr>
                <a:schemeClr val="accent2"/>
              </a:buClr>
              <a:buSzPct val="85000"/>
              <a:buFont typeface="Thonburi"/>
              <a:buChar char="r"/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server maintains no information about past client requests</a:t>
            </a:r>
          </a:p>
        </p:txBody>
      </p:sp>
      <p:sp>
        <p:nvSpPr>
          <p:cNvPr id="1329" name="Shape 1329"/>
          <p:cNvSpPr txBox="1"/>
          <p:nvPr/>
        </p:nvSpPr>
        <p:spPr>
          <a:xfrm>
            <a:off x="4810125" y="3419475"/>
            <a:ext cx="3759200" cy="23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304800" indent="-304800">
              <a:spcBef>
                <a:spcPts val="400"/>
              </a:spcBef>
              <a:defRPr sz="20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Protocols that maintain “state” are complex!</a:t>
            </a:r>
            <a:endParaRPr sz="1800"/>
          </a:p>
          <a:p>
            <a:pPr marL="304800" indent="-304800">
              <a:spcBef>
                <a:spcPts val="400"/>
              </a:spcBef>
              <a:buClr>
                <a:schemeClr val="accent2"/>
              </a:buClr>
              <a:buSzPct val="85000"/>
              <a:buFont typeface="Thonburi"/>
              <a:buChar char="r"/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past history (state) must be maintained</a:t>
            </a:r>
            <a:endParaRPr sz="1800"/>
          </a:p>
          <a:p>
            <a:pPr marL="304800" indent="-304800">
              <a:spcBef>
                <a:spcPts val="400"/>
              </a:spcBef>
              <a:buClr>
                <a:schemeClr val="accent2"/>
              </a:buClr>
              <a:buSzPct val="85000"/>
              <a:buFont typeface="Thonburi"/>
              <a:buChar char="r"/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if server/client crashes, their views of “state” may be inconsistent, must be reconciled</a:t>
            </a:r>
          </a:p>
        </p:txBody>
      </p:sp>
      <p:sp>
        <p:nvSpPr>
          <p:cNvPr id="1330" name="Shape 1330"/>
          <p:cNvSpPr txBox="1"/>
          <p:nvPr/>
        </p:nvSpPr>
        <p:spPr>
          <a:xfrm>
            <a:off x="7792391" y="3160709"/>
            <a:ext cx="55056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defRPr sz="1800"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aside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Shape 1332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33" name="Shape 1333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334" name="Shape 1334"/>
          <p:cNvSpPr txBox="1"/>
          <p:nvPr>
            <p:ph type="title" idx="4294967295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u="sng">
                <a:solidFill>
                  <a:schemeClr val="accent2"/>
                </a:solidFill>
              </a:defRPr>
            </a:lvl1pPr>
          </a:lstStyle>
          <a:p>
            <a:pPr/>
            <a:r>
              <a:t>HTTP connections</a:t>
            </a:r>
          </a:p>
        </p:txBody>
      </p:sp>
      <p:sp>
        <p:nvSpPr>
          <p:cNvPr id="1335" name="Shape 1335"/>
          <p:cNvSpPr txBox="1"/>
          <p:nvPr>
            <p:ph type="body" sz="half" idx="4294967295"/>
          </p:nvPr>
        </p:nvSpPr>
        <p:spPr>
          <a:xfrm>
            <a:off x="533398" y="1611309"/>
            <a:ext cx="3333208" cy="4648206"/>
          </a:xfrm>
          <a:prstGeom prst="rect">
            <a:avLst/>
          </a:prstGeom>
        </p:spPr>
        <p:txBody>
          <a:bodyPr lIns="0" tIns="0" rIns="0" bIns="0"/>
          <a:lstStyle/>
          <a:p>
            <a:pPr marL="304800" indent="-304800">
              <a:spcBef>
                <a:spcPts val="0"/>
              </a:spcBef>
              <a:buSzTx/>
              <a:buNone/>
              <a:defRPr sz="2400" u="sng">
                <a:solidFill>
                  <a:srgbClr val="FF0000"/>
                </a:solidFill>
              </a:defRPr>
            </a:pPr>
            <a:r>
              <a:t>Nonpersistent HTTP</a:t>
            </a:r>
          </a:p>
          <a:p>
            <a:pPr marL="304800" indent="-304800">
              <a:buFont typeface="Gill Sans MT"/>
              <a:buChar char="❒"/>
              <a:defRPr sz="2400"/>
            </a:pPr>
            <a:r>
              <a:t>At most one object is sent over a TCP connection.</a:t>
            </a:r>
          </a:p>
        </p:txBody>
      </p:sp>
      <p:sp>
        <p:nvSpPr>
          <p:cNvPr id="1336" name="Shape 1336"/>
          <p:cNvSpPr txBox="1"/>
          <p:nvPr/>
        </p:nvSpPr>
        <p:spPr>
          <a:xfrm>
            <a:off x="4495800" y="1600195"/>
            <a:ext cx="3810000" cy="1206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304800" indent="-304800">
              <a:spcBef>
                <a:spcPts val="500"/>
              </a:spcBef>
              <a:defRPr sz="1800" u="sng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Persistent HTTP</a:t>
            </a:r>
            <a:endParaRPr sz="2800"/>
          </a:p>
          <a:p>
            <a:pPr marL="304800" indent="-3048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Multiple objects can be sent over single TCP connection between client and server.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Shape 1338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39" name="Shape 1339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340" name="Shape 1340"/>
          <p:cNvSpPr/>
          <p:nvPr/>
        </p:nvSpPr>
        <p:spPr>
          <a:xfrm flipH="1">
            <a:off x="477519" y="2095497"/>
            <a:ext cx="6" cy="4495806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1" name="Shape 1341"/>
          <p:cNvSpPr/>
          <p:nvPr/>
        </p:nvSpPr>
        <p:spPr>
          <a:xfrm>
            <a:off x="236535" y="6019800"/>
            <a:ext cx="671520" cy="2952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42" name="Shape 1342"/>
          <p:cNvSpPr txBox="1"/>
          <p:nvPr>
            <p:ph type="title" idx="4294967295"/>
          </p:nvPr>
        </p:nvSpPr>
        <p:spPr>
          <a:xfrm>
            <a:off x="542925" y="257175"/>
            <a:ext cx="7772400" cy="86677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u="sng">
                <a:solidFill>
                  <a:schemeClr val="accent2"/>
                </a:solidFill>
              </a:defRPr>
            </a:lvl1pPr>
          </a:lstStyle>
          <a:p>
            <a:pPr/>
            <a:r>
              <a:t>Nonpersistent HTTP</a:t>
            </a:r>
          </a:p>
        </p:txBody>
      </p:sp>
      <p:sp>
        <p:nvSpPr>
          <p:cNvPr id="1343" name="Shape 1343"/>
          <p:cNvSpPr txBox="1"/>
          <p:nvPr>
            <p:ph type="body" sz="quarter" idx="4294967295"/>
          </p:nvPr>
        </p:nvSpPr>
        <p:spPr>
          <a:xfrm>
            <a:off x="0" y="1114425"/>
            <a:ext cx="8343900" cy="466725"/>
          </a:xfrm>
          <a:prstGeom prst="rect">
            <a:avLst/>
          </a:prstGeom>
        </p:spPr>
        <p:txBody>
          <a:bodyPr lIns="0" tIns="0" rIns="0" bIns="0"/>
          <a:lstStyle/>
          <a:p>
            <a:pPr marL="239710" indent="-239710" defTabSz="722312">
              <a:spcBef>
                <a:spcPts val="0"/>
              </a:spcBef>
              <a:buSzTx/>
              <a:buNone/>
              <a:defRPr sz="1800"/>
            </a:pPr>
            <a:r>
              <a:t>Suppose user enters URL </a:t>
            </a:r>
            <a:r>
              <a:rPr sz="1500">
                <a:latin typeface="Courier New"/>
                <a:ea typeface="Courier New"/>
                <a:cs typeface="Courier New"/>
                <a:sym typeface="Courier New"/>
              </a:rPr>
              <a:t>www.someSchool.edu/someDepartment/home.index</a:t>
            </a:r>
          </a:p>
        </p:txBody>
      </p:sp>
      <p:sp>
        <p:nvSpPr>
          <p:cNvPr id="1344" name="Shape 1344"/>
          <p:cNvSpPr txBox="1"/>
          <p:nvPr/>
        </p:nvSpPr>
        <p:spPr>
          <a:xfrm>
            <a:off x="657225" y="2095500"/>
            <a:ext cx="3937000" cy="914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304800" indent="-304800">
              <a:spcBef>
                <a:spcPts val="400"/>
              </a:spcBef>
              <a:defRPr sz="20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1a</a:t>
            </a:r>
            <a:r>
              <a:rPr sz="1800"/>
              <a:t>.</a:t>
            </a:r>
            <a:r>
              <a:rPr sz="1800">
                <a:solidFill>
                  <a:srgbClr val="000000"/>
                </a:solidFill>
              </a:rPr>
              <a:t> HTTP client initiates TCP connection to HTTP server (process) at www.someSchool.edu on port 80</a:t>
            </a:r>
          </a:p>
        </p:txBody>
      </p:sp>
      <p:sp>
        <p:nvSpPr>
          <p:cNvPr id="1345" name="Shape 1345"/>
          <p:cNvSpPr txBox="1"/>
          <p:nvPr/>
        </p:nvSpPr>
        <p:spPr>
          <a:xfrm>
            <a:off x="704850" y="3829050"/>
            <a:ext cx="3822700" cy="144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304800" indent="-304800">
              <a:spcBef>
                <a:spcPts val="400"/>
              </a:spcBef>
              <a:defRPr sz="20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2.</a:t>
            </a:r>
            <a:r>
              <a:rPr>
                <a:solidFill>
                  <a:srgbClr val="000000"/>
                </a:solidFill>
              </a:rPr>
              <a:t> HTTP</a:t>
            </a:r>
            <a:r>
              <a:rPr sz="1800">
                <a:solidFill>
                  <a:srgbClr val="000000"/>
                </a:solidFill>
              </a:rPr>
              <a:t> client sends HTTP </a:t>
            </a:r>
            <a:r>
              <a:rPr sz="1800">
                <a:solidFill>
                  <a:schemeClr val="accent2"/>
                </a:solidFill>
              </a:rPr>
              <a:t>request message</a:t>
            </a:r>
            <a:r>
              <a:rPr sz="1800">
                <a:solidFill>
                  <a:srgbClr val="000000"/>
                </a:solidFill>
              </a:rPr>
              <a:t> (containing URL) into TCP connection socket. Message indicates that client wants object someDepartment/home.index</a:t>
            </a:r>
          </a:p>
        </p:txBody>
      </p:sp>
      <p:sp>
        <p:nvSpPr>
          <p:cNvPr id="1346" name="Shape 1346"/>
          <p:cNvSpPr txBox="1"/>
          <p:nvPr/>
        </p:nvSpPr>
        <p:spPr>
          <a:xfrm>
            <a:off x="4781550" y="2524125"/>
            <a:ext cx="3822700" cy="118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304800" indent="-304800">
              <a:spcBef>
                <a:spcPts val="400"/>
              </a:spcBef>
              <a:defRPr sz="20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1b.</a:t>
            </a:r>
            <a:r>
              <a:rPr>
                <a:solidFill>
                  <a:srgbClr val="000000"/>
                </a:solidFill>
              </a:rPr>
              <a:t> HTTP</a:t>
            </a:r>
            <a:r>
              <a:rPr sz="1800">
                <a:solidFill>
                  <a:srgbClr val="000000"/>
                </a:solidFill>
              </a:rPr>
              <a:t> server at host www.someSchool.edu waiting for TCP connection at port 80.  “accepts” connection, notifying client</a:t>
            </a:r>
          </a:p>
        </p:txBody>
      </p:sp>
      <p:sp>
        <p:nvSpPr>
          <p:cNvPr id="1347" name="Shape 1347"/>
          <p:cNvSpPr txBox="1"/>
          <p:nvPr/>
        </p:nvSpPr>
        <p:spPr>
          <a:xfrm>
            <a:off x="4724400" y="4381500"/>
            <a:ext cx="3822700" cy="118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304800" indent="-304800">
              <a:spcBef>
                <a:spcPts val="400"/>
              </a:spcBef>
              <a:defRPr sz="20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3.</a:t>
            </a:r>
            <a:r>
              <a:rPr>
                <a:solidFill>
                  <a:srgbClr val="000000"/>
                </a:solidFill>
              </a:rPr>
              <a:t> HTTP</a:t>
            </a:r>
            <a:r>
              <a:rPr sz="1800">
                <a:solidFill>
                  <a:srgbClr val="000000"/>
                </a:solidFill>
              </a:rPr>
              <a:t> server receives request message, forms </a:t>
            </a:r>
            <a:r>
              <a:rPr sz="1800">
                <a:solidFill>
                  <a:schemeClr val="accent2"/>
                </a:solidFill>
              </a:rPr>
              <a:t>response message</a:t>
            </a:r>
            <a:r>
              <a:rPr sz="1800">
                <a:solidFill>
                  <a:srgbClr val="000000"/>
                </a:solidFill>
              </a:rPr>
              <a:t> containing requested object, and sends message into its socket</a:t>
            </a:r>
          </a:p>
        </p:txBody>
      </p:sp>
      <p:sp>
        <p:nvSpPr>
          <p:cNvPr id="1348" name="Shape 1348"/>
          <p:cNvSpPr/>
          <p:nvPr/>
        </p:nvSpPr>
        <p:spPr>
          <a:xfrm>
            <a:off x="4048123" y="2647949"/>
            <a:ext cx="1095382" cy="52388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9" name="Shape 1349"/>
          <p:cNvSpPr/>
          <p:nvPr/>
        </p:nvSpPr>
        <p:spPr>
          <a:xfrm>
            <a:off x="3895723" y="4591048"/>
            <a:ext cx="1095382" cy="52388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50" name="Shape 1350"/>
          <p:cNvSpPr/>
          <p:nvPr/>
        </p:nvSpPr>
        <p:spPr>
          <a:xfrm flipH="1">
            <a:off x="3933823" y="5124448"/>
            <a:ext cx="1095382" cy="52388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51" name="Shape 1351"/>
          <p:cNvSpPr txBox="1"/>
          <p:nvPr/>
        </p:nvSpPr>
        <p:spPr>
          <a:xfrm>
            <a:off x="339308" y="5942012"/>
            <a:ext cx="500894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defRPr sz="1800"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1352" name="Shape 1352"/>
          <p:cNvSpPr/>
          <p:nvPr/>
        </p:nvSpPr>
        <p:spPr>
          <a:xfrm flipH="1">
            <a:off x="4019548" y="3162299"/>
            <a:ext cx="1095382" cy="52388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53" name="Shape 1353"/>
          <p:cNvSpPr txBox="1"/>
          <p:nvPr/>
        </p:nvSpPr>
        <p:spPr>
          <a:xfrm>
            <a:off x="7361484" y="968375"/>
            <a:ext cx="1677492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ctr"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(contains text, </a:t>
            </a:r>
          </a:p>
          <a:p>
            <a:pPr algn="ctr"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references to 10 </a:t>
            </a:r>
          </a:p>
          <a:p>
            <a:pPr algn="ctr"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jpeg images)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Shape 1355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56" name="Shape 1356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357" name="Shape 1357"/>
          <p:cNvSpPr txBox="1"/>
          <p:nvPr>
            <p:ph type="title" idx="4294967295"/>
          </p:nvPr>
        </p:nvSpPr>
        <p:spPr>
          <a:xfrm>
            <a:off x="542925" y="0"/>
            <a:ext cx="7772400" cy="1381125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u="sng">
                <a:solidFill>
                  <a:schemeClr val="accent2"/>
                </a:solidFill>
              </a:defRPr>
            </a:lvl1pPr>
          </a:lstStyle>
          <a:p>
            <a:pPr/>
            <a:r>
              <a:t>Nonpersistent HTTP (cont.)</a:t>
            </a:r>
          </a:p>
        </p:txBody>
      </p:sp>
      <p:sp>
        <p:nvSpPr>
          <p:cNvPr id="1358" name="Shape 1358"/>
          <p:cNvSpPr txBox="1"/>
          <p:nvPr>
            <p:ph type="body" sz="quarter" idx="4294967295"/>
          </p:nvPr>
        </p:nvSpPr>
        <p:spPr>
          <a:xfrm>
            <a:off x="1095375" y="2047875"/>
            <a:ext cx="3810000" cy="3248025"/>
          </a:xfrm>
          <a:prstGeom prst="rect">
            <a:avLst/>
          </a:prstGeom>
        </p:spPr>
        <p:txBody>
          <a:bodyPr lIns="0" tIns="0" rIns="0" bIns="0"/>
          <a:lstStyle/>
          <a:p>
            <a:pPr marL="304800" indent="-304800">
              <a:spcBef>
                <a:spcPts val="0"/>
              </a:spcBef>
              <a:buSzTx/>
              <a:buNone/>
              <a:defRPr sz="2000">
                <a:solidFill>
                  <a:srgbClr val="FF0000"/>
                </a:solidFill>
              </a:defRPr>
            </a:pPr>
            <a:r>
              <a:t>5</a:t>
            </a:r>
            <a:r>
              <a:rPr sz="1800"/>
              <a:t>.</a:t>
            </a:r>
            <a:r>
              <a:rPr sz="1800">
                <a:solidFill>
                  <a:srgbClr val="000000"/>
                </a:solidFill>
              </a:rPr>
              <a:t> HTTP client receives response message containing html file, displays html.  Parsing html file, finds 10 referenced jpeg  objects</a:t>
            </a:r>
          </a:p>
        </p:txBody>
      </p:sp>
      <p:sp>
        <p:nvSpPr>
          <p:cNvPr id="1359" name="Shape 1359"/>
          <p:cNvSpPr txBox="1"/>
          <p:nvPr/>
        </p:nvSpPr>
        <p:spPr>
          <a:xfrm>
            <a:off x="1085850" y="3568700"/>
            <a:ext cx="3822700" cy="647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304800" indent="-304800">
              <a:spcBef>
                <a:spcPts val="400"/>
              </a:spcBef>
              <a:defRPr sz="20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6.</a:t>
            </a:r>
            <a:r>
              <a:rPr>
                <a:solidFill>
                  <a:srgbClr val="000000"/>
                </a:solidFill>
              </a:rPr>
              <a:t> </a:t>
            </a:r>
            <a:r>
              <a:rPr sz="1800">
                <a:solidFill>
                  <a:srgbClr val="000000"/>
                </a:solidFill>
              </a:rPr>
              <a:t>Steps 1-5 repeated for each of 10 jpeg objects</a:t>
            </a:r>
          </a:p>
        </p:txBody>
      </p:sp>
      <p:sp>
        <p:nvSpPr>
          <p:cNvPr id="1360" name="Shape 1360"/>
          <p:cNvSpPr txBox="1"/>
          <p:nvPr/>
        </p:nvSpPr>
        <p:spPr>
          <a:xfrm>
            <a:off x="5032375" y="1492250"/>
            <a:ext cx="3822700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304800" indent="-304800">
              <a:spcBef>
                <a:spcPts val="400"/>
              </a:spcBef>
              <a:defRPr sz="2000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4.</a:t>
            </a:r>
            <a:r>
              <a:rPr>
                <a:solidFill>
                  <a:srgbClr val="000000"/>
                </a:solidFill>
              </a:rPr>
              <a:t> HTTP</a:t>
            </a:r>
            <a:r>
              <a:rPr sz="1800">
                <a:solidFill>
                  <a:srgbClr val="000000"/>
                </a:solidFill>
              </a:rPr>
              <a:t> server closes TCP connection. </a:t>
            </a:r>
          </a:p>
        </p:txBody>
      </p:sp>
      <p:sp>
        <p:nvSpPr>
          <p:cNvPr id="1361" name="Shape 1361"/>
          <p:cNvSpPr/>
          <p:nvPr/>
        </p:nvSpPr>
        <p:spPr>
          <a:xfrm flipH="1">
            <a:off x="544192" y="1519236"/>
            <a:ext cx="8" cy="2571753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2" name="Shape 1362"/>
          <p:cNvSpPr/>
          <p:nvPr/>
        </p:nvSpPr>
        <p:spPr>
          <a:xfrm>
            <a:off x="304800" y="3519487"/>
            <a:ext cx="355600" cy="29528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363" name="Shape 1363"/>
          <p:cNvSpPr txBox="1"/>
          <p:nvPr/>
        </p:nvSpPr>
        <p:spPr>
          <a:xfrm>
            <a:off x="312318" y="3382962"/>
            <a:ext cx="500895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defRPr sz="1800"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time</a:t>
            </a:r>
          </a:p>
        </p:txBody>
      </p:sp>
      <p:sp>
        <p:nvSpPr>
          <p:cNvPr id="1364" name="Shape 1364"/>
          <p:cNvSpPr/>
          <p:nvPr/>
        </p:nvSpPr>
        <p:spPr>
          <a:xfrm flipH="1">
            <a:off x="3762373" y="1449387"/>
            <a:ext cx="1095382" cy="523881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Shape 1366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367" name="Shape 1367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368" name="Shape 1368"/>
          <p:cNvSpPr txBox="1"/>
          <p:nvPr>
            <p:ph type="title" idx="4294967295"/>
          </p:nvPr>
        </p:nvSpPr>
        <p:spPr>
          <a:xfrm>
            <a:off x="533400" y="-2"/>
            <a:ext cx="8223250" cy="1143004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u="sng">
                <a:solidFill>
                  <a:schemeClr val="accent2"/>
                </a:solidFill>
              </a:defRPr>
            </a:lvl1pPr>
          </a:lstStyle>
          <a:p>
            <a:pPr/>
            <a:r>
              <a:t>Non-Persistent HTTP: Response time</a:t>
            </a:r>
          </a:p>
        </p:txBody>
      </p:sp>
      <p:sp>
        <p:nvSpPr>
          <p:cNvPr id="1369" name="Shape 1369"/>
          <p:cNvSpPr txBox="1"/>
          <p:nvPr>
            <p:ph type="body" sz="half" idx="4294967295"/>
          </p:nvPr>
        </p:nvSpPr>
        <p:spPr>
          <a:xfrm>
            <a:off x="533400" y="1258883"/>
            <a:ext cx="4090988" cy="5599123"/>
          </a:xfrm>
          <a:prstGeom prst="rect">
            <a:avLst/>
          </a:prstGeom>
        </p:spPr>
        <p:txBody>
          <a:bodyPr lIns="0" tIns="0" rIns="0" bIns="0"/>
          <a:lstStyle/>
          <a:p>
            <a:pPr marL="295275" indent="-295275" defTabSz="885825">
              <a:spcBef>
                <a:spcPts val="0"/>
              </a:spcBef>
              <a:buSzTx/>
              <a:buNone/>
              <a:defRPr sz="2300">
                <a:solidFill>
                  <a:srgbClr val="FF0000"/>
                </a:solidFill>
              </a:defRPr>
            </a:pPr>
            <a:r>
              <a:t>Definition of RTT:</a:t>
            </a:r>
            <a:r>
              <a:rPr>
                <a:solidFill>
                  <a:srgbClr val="000000"/>
                </a:solidFill>
              </a:rPr>
              <a:t> time for a small packet to travel from client to server and back.</a:t>
            </a:r>
          </a:p>
          <a:p>
            <a:pPr marL="295275" indent="-295275" defTabSz="885825">
              <a:spcBef>
                <a:spcPts val="500"/>
              </a:spcBef>
              <a:buSzTx/>
              <a:buNone/>
              <a:defRPr sz="2300" u="sng">
                <a:solidFill>
                  <a:srgbClr val="FF0000"/>
                </a:solidFill>
              </a:defRPr>
            </a:pPr>
            <a:r>
              <a:t>Response time:</a:t>
            </a:r>
          </a:p>
          <a:p>
            <a:pPr marL="295275" indent="-295275" defTabSz="885825">
              <a:spcBef>
                <a:spcPts val="500"/>
              </a:spcBef>
              <a:buFont typeface="Gill Sans MT"/>
              <a:buChar char="❒"/>
              <a:defRPr sz="2300"/>
            </a:pPr>
            <a:r>
              <a:t>one RTT to initiate TCP connection</a:t>
            </a:r>
          </a:p>
          <a:p>
            <a:pPr marL="295275" indent="-295275" defTabSz="885825">
              <a:spcBef>
                <a:spcPts val="500"/>
              </a:spcBef>
              <a:buFont typeface="Gill Sans MT"/>
              <a:buChar char="❒"/>
              <a:defRPr sz="2300"/>
            </a:pPr>
            <a:r>
              <a:t>one RTT for HTTP request and first few bytes of HTTP response to return</a:t>
            </a:r>
          </a:p>
          <a:p>
            <a:pPr marL="295275" indent="-295275" defTabSz="885825">
              <a:spcBef>
                <a:spcPts val="500"/>
              </a:spcBef>
              <a:buFont typeface="Gill Sans MT"/>
              <a:buChar char="❒"/>
              <a:defRPr sz="2300"/>
            </a:pPr>
            <a:r>
              <a:t>file transmission time</a:t>
            </a:r>
          </a:p>
          <a:p>
            <a:pPr marL="295275" indent="-295275" defTabSz="885825">
              <a:spcBef>
                <a:spcPts val="500"/>
              </a:spcBef>
              <a:buSzTx/>
              <a:buNone/>
              <a:defRPr sz="2300">
                <a:solidFill>
                  <a:srgbClr val="FF0000"/>
                </a:solidFill>
              </a:defRPr>
            </a:pPr>
            <a:r>
              <a:t>total = 2RTT+transmit time</a:t>
            </a:r>
          </a:p>
        </p:txBody>
      </p:sp>
      <p:grpSp>
        <p:nvGrpSpPr>
          <p:cNvPr id="1400" name="Group 1400"/>
          <p:cNvGrpSpPr/>
          <p:nvPr/>
        </p:nvGrpSpPr>
        <p:grpSpPr>
          <a:xfrm>
            <a:off x="4584694" y="1260461"/>
            <a:ext cx="4150117" cy="4373530"/>
            <a:chOff x="0" y="-1"/>
            <a:chExt cx="4150116" cy="4373528"/>
          </a:xfrm>
        </p:grpSpPr>
        <p:pic>
          <p:nvPicPr>
            <p:cNvPr id="1370" name="image10.png" descr="image10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108138" y="404883"/>
              <a:ext cx="752525" cy="59700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379" name="Group 1379"/>
            <p:cNvGrpSpPr/>
            <p:nvPr/>
          </p:nvGrpSpPr>
          <p:grpSpPr>
            <a:xfrm>
              <a:off x="3008482" y="-2"/>
              <a:ext cx="504871" cy="1070163"/>
              <a:chOff x="0" y="-1"/>
              <a:chExt cx="504870" cy="1070161"/>
            </a:xfrm>
          </p:grpSpPr>
          <p:sp>
            <p:nvSpPr>
              <p:cNvPr id="1371" name="Shape 1371"/>
              <p:cNvSpPr/>
              <p:nvPr/>
            </p:nvSpPr>
            <p:spPr>
              <a:xfrm>
                <a:off x="-1" y="822463"/>
                <a:ext cx="504871" cy="24769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8630" y="0"/>
                    </a:lnTo>
                    <a:lnTo>
                      <a:pt x="21600" y="0"/>
                    </a:lnTo>
                    <a:lnTo>
                      <a:pt x="1297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72" name="Shape 1372"/>
              <p:cNvSpPr/>
              <p:nvPr/>
            </p:nvSpPr>
            <p:spPr>
              <a:xfrm>
                <a:off x="255606" y="6351"/>
                <a:ext cx="244497" cy="824055"/>
              </a:xfrm>
              <a:prstGeom prst="rect">
                <a:avLst/>
              </a:pr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373" name="Shape 1373"/>
              <p:cNvSpPr/>
              <p:nvPr/>
            </p:nvSpPr>
            <p:spPr>
              <a:xfrm>
                <a:off x="3176" y="239752"/>
                <a:ext cx="331814" cy="824055"/>
              </a:xfrm>
              <a:prstGeom prst="rect">
                <a:avLst/>
              </a:pr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374" name="Shape 1374"/>
              <p:cNvSpPr/>
              <p:nvPr/>
            </p:nvSpPr>
            <p:spPr>
              <a:xfrm>
                <a:off x="-1" y="-2"/>
                <a:ext cx="504871" cy="2476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8630" y="0"/>
                    </a:lnTo>
                    <a:lnTo>
                      <a:pt x="21600" y="0"/>
                    </a:lnTo>
                    <a:lnTo>
                      <a:pt x="1297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375" name="Shape 1375"/>
              <p:cNvSpPr/>
              <p:nvPr/>
            </p:nvSpPr>
            <p:spPr>
              <a:xfrm flipH="1">
                <a:off x="504862" y="15879"/>
                <a:ext cx="7" cy="80659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76" name="Shape 1376"/>
              <p:cNvSpPr/>
              <p:nvPr/>
            </p:nvSpPr>
            <p:spPr>
              <a:xfrm flipH="1">
                <a:off x="322290" y="822463"/>
                <a:ext cx="180992" cy="24134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77" name="Shape 1377"/>
              <p:cNvSpPr/>
              <p:nvPr/>
            </p:nvSpPr>
            <p:spPr>
              <a:xfrm>
                <a:off x="42867" y="347719"/>
                <a:ext cx="225445" cy="47474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378" name="Shape 1378"/>
              <p:cNvSpPr/>
              <p:nvPr/>
            </p:nvSpPr>
            <p:spPr>
              <a:xfrm>
                <a:off x="73032" y="492207"/>
                <a:ext cx="174641" cy="16672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sp>
          <p:nvSpPr>
            <p:cNvPr id="1380" name="Shape 1380"/>
            <p:cNvSpPr/>
            <p:nvPr/>
          </p:nvSpPr>
          <p:spPr>
            <a:xfrm flipH="1">
              <a:off x="1520911" y="1230514"/>
              <a:ext cx="7" cy="2832563"/>
            </a:xfrm>
            <a:prstGeom prst="line">
              <a:avLst/>
            </a:prstGeom>
            <a:noFill/>
            <a:ln w="9525" cap="flat">
              <a:solidFill>
                <a:srgbClr val="FF0000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1" name="Shape 1381"/>
            <p:cNvSpPr/>
            <p:nvPr/>
          </p:nvSpPr>
          <p:spPr>
            <a:xfrm flipH="1">
              <a:off x="3211699" y="1224163"/>
              <a:ext cx="7" cy="2881781"/>
            </a:xfrm>
            <a:prstGeom prst="line">
              <a:avLst/>
            </a:prstGeom>
            <a:noFill/>
            <a:ln w="9525" cap="flat">
              <a:solidFill>
                <a:srgbClr val="FF0000"/>
              </a:solidFill>
              <a:prstDash val="sysDot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2" name="Shape 1382"/>
            <p:cNvSpPr/>
            <p:nvPr/>
          </p:nvSpPr>
          <p:spPr>
            <a:xfrm>
              <a:off x="1533612" y="1462326"/>
              <a:ext cx="1684441" cy="39059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3" name="Shape 1383"/>
            <p:cNvSpPr/>
            <p:nvPr/>
          </p:nvSpPr>
          <p:spPr>
            <a:xfrm flipH="1">
              <a:off x="1520914" y="1900546"/>
              <a:ext cx="1673328" cy="40329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4" name="Shape 1384"/>
            <p:cNvSpPr/>
            <p:nvPr/>
          </p:nvSpPr>
          <p:spPr>
            <a:xfrm>
              <a:off x="1527262" y="2408630"/>
              <a:ext cx="1684441" cy="39059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5" name="Shape 1385"/>
            <p:cNvSpPr/>
            <p:nvPr/>
          </p:nvSpPr>
          <p:spPr>
            <a:xfrm flipH="1">
              <a:off x="1544729" y="2891307"/>
              <a:ext cx="1673327" cy="379480"/>
            </a:xfrm>
            <a:prstGeom prst="line">
              <a:avLst/>
            </a:prstGeom>
            <a:noFill/>
            <a:ln w="1270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6" name="Shape 1386"/>
            <p:cNvSpPr/>
            <p:nvPr/>
          </p:nvSpPr>
          <p:spPr>
            <a:xfrm>
              <a:off x="3291078" y="2805569"/>
              <a:ext cx="73036" cy="1825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5965" y="0"/>
                    <a:pt x="10800" y="806"/>
                    <a:pt x="10800" y="1800"/>
                  </a:cubicBezTo>
                  <a:lnTo>
                    <a:pt x="10800" y="9000"/>
                  </a:lnTo>
                  <a:cubicBezTo>
                    <a:pt x="10800" y="9994"/>
                    <a:pt x="15635" y="10800"/>
                    <a:pt x="21600" y="10800"/>
                  </a:cubicBezTo>
                  <a:cubicBezTo>
                    <a:pt x="15635" y="10800"/>
                    <a:pt x="10800" y="11606"/>
                    <a:pt x="10800" y="12600"/>
                  </a:cubicBezTo>
                  <a:lnTo>
                    <a:pt x="10800" y="19800"/>
                  </a:lnTo>
                  <a:cubicBezTo>
                    <a:pt x="10800" y="20794"/>
                    <a:pt x="5965" y="21600"/>
                    <a:pt x="0" y="2160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87" name="Shape 1387"/>
            <p:cNvSpPr txBox="1"/>
            <p:nvPr/>
          </p:nvSpPr>
          <p:spPr>
            <a:xfrm>
              <a:off x="3321242" y="2503896"/>
              <a:ext cx="828874" cy="8001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/>
            <a:p>
              <a:pPr>
                <a:defRPr sz="1600">
                  <a:solidFill>
                    <a:srgbClr val="FF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time to </a:t>
              </a:r>
              <a:endParaRPr sz="1800"/>
            </a:p>
            <a:p>
              <a:pPr>
                <a:defRPr sz="1600">
                  <a:solidFill>
                    <a:srgbClr val="FF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transmit </a:t>
              </a:r>
              <a:endParaRPr sz="1800"/>
            </a:p>
            <a:p>
              <a:pPr>
                <a:defRPr sz="1600">
                  <a:solidFill>
                    <a:srgbClr val="FF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file</a:t>
              </a:r>
            </a:p>
          </p:txBody>
        </p:sp>
        <p:sp>
          <p:nvSpPr>
            <p:cNvPr id="1388" name="Shape 1388"/>
            <p:cNvSpPr/>
            <p:nvPr/>
          </p:nvSpPr>
          <p:spPr>
            <a:xfrm>
              <a:off x="1130364" y="1436922"/>
              <a:ext cx="390554" cy="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89" name="Shape 1389"/>
            <p:cNvSpPr txBox="1"/>
            <p:nvPr/>
          </p:nvSpPr>
          <p:spPr>
            <a:xfrm>
              <a:off x="-1" y="1147951"/>
              <a:ext cx="1044775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/>
            <a:p>
              <a:pPr>
                <a:defRPr sz="1600">
                  <a:solidFill>
                    <a:srgbClr val="FF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initiate TCP</a:t>
              </a:r>
              <a:endParaRPr sz="1800"/>
            </a:p>
            <a:p>
              <a:pPr>
                <a:defRPr sz="1600">
                  <a:solidFill>
                    <a:srgbClr val="FF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connection</a:t>
              </a:r>
            </a:p>
          </p:txBody>
        </p:sp>
        <p:sp>
          <p:nvSpPr>
            <p:cNvPr id="1390" name="Shape 1390"/>
            <p:cNvSpPr/>
            <p:nvPr/>
          </p:nvSpPr>
          <p:spPr>
            <a:xfrm>
              <a:off x="1263722" y="1487730"/>
              <a:ext cx="130189" cy="8034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91" name="Shape 1391"/>
            <p:cNvSpPr txBox="1"/>
            <p:nvPr/>
          </p:nvSpPr>
          <p:spPr>
            <a:xfrm>
              <a:off x="782682" y="1698901"/>
              <a:ext cx="438845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RTT</a:t>
              </a:r>
            </a:p>
          </p:txBody>
        </p:sp>
        <p:sp>
          <p:nvSpPr>
            <p:cNvPr id="1392" name="Shape 1392"/>
            <p:cNvSpPr/>
            <p:nvPr/>
          </p:nvSpPr>
          <p:spPr>
            <a:xfrm>
              <a:off x="1179580" y="2341944"/>
              <a:ext cx="352452" cy="7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93" name="Shape 1393"/>
            <p:cNvSpPr txBox="1"/>
            <p:nvPr/>
          </p:nvSpPr>
          <p:spPr>
            <a:xfrm>
              <a:off x="428649" y="2041856"/>
              <a:ext cx="709018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/>
            <a:p>
              <a:pPr>
                <a:defRPr sz="1600">
                  <a:solidFill>
                    <a:srgbClr val="FF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request</a:t>
              </a:r>
              <a:endParaRPr sz="1800"/>
            </a:p>
            <a:p>
              <a:pPr>
                <a:defRPr sz="1600">
                  <a:solidFill>
                    <a:srgbClr val="FF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file</a:t>
              </a:r>
            </a:p>
          </p:txBody>
        </p:sp>
        <p:sp>
          <p:nvSpPr>
            <p:cNvPr id="1394" name="Shape 1394"/>
            <p:cNvSpPr/>
            <p:nvPr/>
          </p:nvSpPr>
          <p:spPr>
            <a:xfrm>
              <a:off x="1271660" y="2397517"/>
              <a:ext cx="128601" cy="8034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15635" y="21600"/>
                    <a:pt x="10800" y="20794"/>
                    <a:pt x="10800" y="19800"/>
                  </a:cubicBezTo>
                  <a:lnTo>
                    <a:pt x="10800" y="12600"/>
                  </a:lnTo>
                  <a:cubicBezTo>
                    <a:pt x="10800" y="11606"/>
                    <a:pt x="5965" y="10800"/>
                    <a:pt x="0" y="10800"/>
                  </a:cubicBezTo>
                  <a:cubicBezTo>
                    <a:pt x="5965" y="10800"/>
                    <a:pt x="10800" y="9994"/>
                    <a:pt x="10800" y="9000"/>
                  </a:cubicBezTo>
                  <a:lnTo>
                    <a:pt x="10800" y="1800"/>
                  </a:lnTo>
                  <a:cubicBezTo>
                    <a:pt x="10800" y="806"/>
                    <a:pt x="15635" y="0"/>
                    <a:pt x="21600" y="0"/>
                  </a:cubicBez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95" name="Shape 1395"/>
            <p:cNvSpPr txBox="1"/>
            <p:nvPr/>
          </p:nvSpPr>
          <p:spPr>
            <a:xfrm>
              <a:off x="801733" y="2621389"/>
              <a:ext cx="438845" cy="317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6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RTT</a:t>
              </a:r>
            </a:p>
          </p:txBody>
        </p:sp>
        <p:sp>
          <p:nvSpPr>
            <p:cNvPr id="1396" name="Shape 1396"/>
            <p:cNvSpPr/>
            <p:nvPr/>
          </p:nvSpPr>
          <p:spPr>
            <a:xfrm flipH="1">
              <a:off x="1190692" y="3331115"/>
              <a:ext cx="342927" cy="6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97" name="Shape 1397"/>
            <p:cNvSpPr txBox="1"/>
            <p:nvPr/>
          </p:nvSpPr>
          <p:spPr>
            <a:xfrm>
              <a:off x="647736" y="3178691"/>
              <a:ext cx="779364" cy="558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/>
            <a:p>
              <a:pPr>
                <a:defRPr sz="1600">
                  <a:solidFill>
                    <a:srgbClr val="FF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file</a:t>
              </a:r>
              <a:endParaRPr sz="1800"/>
            </a:p>
            <a:p>
              <a:pPr>
                <a:defRPr sz="1600">
                  <a:solidFill>
                    <a:srgbClr val="FF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received</a:t>
              </a:r>
            </a:p>
          </p:txBody>
        </p:sp>
        <p:sp>
          <p:nvSpPr>
            <p:cNvPr id="1398" name="Shape 1398"/>
            <p:cNvSpPr txBox="1"/>
            <p:nvPr/>
          </p:nvSpPr>
          <p:spPr>
            <a:xfrm>
              <a:off x="1295473" y="4077359"/>
              <a:ext cx="450057" cy="2961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600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pPr/>
              <a:r>
                <a:t>time</a:t>
              </a:r>
            </a:p>
          </p:txBody>
        </p:sp>
        <p:sp>
          <p:nvSpPr>
            <p:cNvPr id="1399" name="Shape 1399"/>
            <p:cNvSpPr txBox="1"/>
            <p:nvPr/>
          </p:nvSpPr>
          <p:spPr>
            <a:xfrm>
              <a:off x="2973560" y="4059895"/>
              <a:ext cx="450057" cy="29616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600">
                  <a:latin typeface="+mj-lt"/>
                  <a:ea typeface="+mj-ea"/>
                  <a:cs typeface="+mj-cs"/>
                  <a:sym typeface="Times New Roman"/>
                </a:defRPr>
              </a:lvl1pPr>
            </a:lstStyle>
            <a:p>
              <a:pPr/>
              <a:r>
                <a:t>time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Shape 1402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03" name="Shape 1403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404" name="Shape 1404"/>
          <p:cNvSpPr txBox="1"/>
          <p:nvPr>
            <p:ph type="title" idx="4294967295"/>
          </p:nvPr>
        </p:nvSpPr>
        <p:spPr>
          <a:xfrm>
            <a:off x="452437" y="0"/>
            <a:ext cx="7772401" cy="118427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u="sng">
                <a:solidFill>
                  <a:schemeClr val="accent2"/>
                </a:solidFill>
              </a:defRPr>
            </a:lvl1pPr>
          </a:lstStyle>
          <a:p>
            <a:pPr/>
            <a:r>
              <a:t>Persistent HTTP</a:t>
            </a:r>
          </a:p>
        </p:txBody>
      </p:sp>
      <p:sp>
        <p:nvSpPr>
          <p:cNvPr id="1405" name="Shape 1405"/>
          <p:cNvSpPr txBox="1"/>
          <p:nvPr>
            <p:ph type="body" sz="half" idx="4294967295"/>
          </p:nvPr>
        </p:nvSpPr>
        <p:spPr>
          <a:xfrm>
            <a:off x="434975" y="1414462"/>
            <a:ext cx="3933825" cy="5443538"/>
          </a:xfrm>
          <a:prstGeom prst="rect">
            <a:avLst/>
          </a:prstGeom>
        </p:spPr>
        <p:txBody>
          <a:bodyPr lIns="0" tIns="0" rIns="0" bIns="0"/>
          <a:lstStyle/>
          <a:p>
            <a:pPr marL="304800" indent="-304800">
              <a:spcBef>
                <a:spcPts val="0"/>
              </a:spcBef>
              <a:buSzTx/>
              <a:buNone/>
              <a:defRPr sz="2000" u="sng">
                <a:solidFill>
                  <a:srgbClr val="FF0000"/>
                </a:solidFill>
              </a:defRPr>
            </a:pPr>
            <a:r>
              <a:t>Nonpersistent HTTP issues:</a:t>
            </a:r>
          </a:p>
          <a:p>
            <a:pPr marL="304800" indent="-304800">
              <a:spcBef>
                <a:spcPts val="500"/>
              </a:spcBef>
              <a:buFont typeface="Gill Sans MT"/>
              <a:buChar char="❒"/>
              <a:defRPr sz="2000"/>
            </a:pPr>
            <a:r>
              <a:t>requires 2 RTTs per object</a:t>
            </a:r>
          </a:p>
          <a:p>
            <a:pPr marL="304800" indent="-304800">
              <a:spcBef>
                <a:spcPts val="500"/>
              </a:spcBef>
              <a:buFont typeface="Gill Sans MT"/>
              <a:buChar char="❒"/>
              <a:defRPr sz="2000"/>
            </a:pPr>
            <a:r>
              <a:t>OS overhead for each TCP connection</a:t>
            </a:r>
          </a:p>
          <a:p>
            <a:pPr marL="304800" indent="-304800">
              <a:spcBef>
                <a:spcPts val="500"/>
              </a:spcBef>
              <a:buFont typeface="Gill Sans MT"/>
              <a:buChar char="❒"/>
              <a:defRPr sz="2000"/>
            </a:pPr>
            <a:r>
              <a:t>browsers often open parallel TCP connections to fetch referenced objects</a:t>
            </a:r>
          </a:p>
        </p:txBody>
      </p:sp>
      <p:sp>
        <p:nvSpPr>
          <p:cNvPr id="1406" name="Shape 1406"/>
          <p:cNvSpPr txBox="1"/>
          <p:nvPr/>
        </p:nvSpPr>
        <p:spPr>
          <a:xfrm>
            <a:off x="4481512" y="1438275"/>
            <a:ext cx="3810005" cy="3632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304800" indent="-304800">
              <a:spcBef>
                <a:spcPts val="400"/>
              </a:spcBef>
              <a:defRPr sz="2000" u="sng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Persistent  HTTP</a:t>
            </a:r>
            <a:endParaRPr sz="2800"/>
          </a:p>
          <a:p>
            <a:pPr marL="304800" indent="-304800">
              <a:spcBef>
                <a:spcPts val="400"/>
              </a:spcBef>
              <a:buClr>
                <a:schemeClr val="accent2"/>
              </a:buClr>
              <a:buSzPct val="85000"/>
              <a:buFont typeface="Thonburi"/>
              <a:buChar char="r"/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server leaves connection open after sending response</a:t>
            </a:r>
            <a:endParaRPr sz="2800"/>
          </a:p>
          <a:p>
            <a:pPr marL="304800" indent="-304800">
              <a:spcBef>
                <a:spcPts val="400"/>
              </a:spcBef>
              <a:buClr>
                <a:schemeClr val="accent2"/>
              </a:buClr>
              <a:buSzPct val="85000"/>
              <a:buFont typeface="Thonburi"/>
              <a:buChar char="r"/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subsequent HTTP messages  between same client/server sent over open connection</a:t>
            </a:r>
            <a:endParaRPr sz="2800"/>
          </a:p>
          <a:p>
            <a:pPr marL="304800" indent="-304800">
              <a:spcBef>
                <a:spcPts val="400"/>
              </a:spcBef>
              <a:buClr>
                <a:schemeClr val="accent2"/>
              </a:buClr>
              <a:buSzPct val="85000"/>
              <a:buFont typeface="Thonburi"/>
              <a:buChar char="r"/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client sends requests as soon as it encounters a referenced object</a:t>
            </a:r>
            <a:endParaRPr sz="2800"/>
          </a:p>
          <a:p>
            <a:pPr marL="304800" indent="-304800">
              <a:spcBef>
                <a:spcPts val="400"/>
              </a:spcBef>
              <a:buClr>
                <a:schemeClr val="accent2"/>
              </a:buClr>
              <a:buSzPct val="85000"/>
              <a:buFont typeface="Thonburi"/>
              <a:buChar char="r"/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as little as one RTT for all the referenced objects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Shape 1408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09" name="Shape 1409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410" name="Shape 1410"/>
          <p:cNvSpPr txBox="1"/>
          <p:nvPr>
            <p:ph type="title" idx="4294967295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u="sng">
                <a:solidFill>
                  <a:schemeClr val="accent2"/>
                </a:solidFill>
              </a:defRPr>
            </a:lvl1pPr>
          </a:lstStyle>
          <a:p>
            <a:pPr/>
            <a:r>
              <a:t>HTTP request message</a:t>
            </a:r>
          </a:p>
        </p:txBody>
      </p:sp>
      <p:sp>
        <p:nvSpPr>
          <p:cNvPr id="1411" name="Shape 1411"/>
          <p:cNvSpPr txBox="1"/>
          <p:nvPr>
            <p:ph type="body" idx="4294967295"/>
          </p:nvPr>
        </p:nvSpPr>
        <p:spPr>
          <a:xfrm>
            <a:off x="533400" y="1611309"/>
            <a:ext cx="7772400" cy="4648206"/>
          </a:xfrm>
          <a:prstGeom prst="rect">
            <a:avLst/>
          </a:prstGeom>
        </p:spPr>
        <p:txBody>
          <a:bodyPr lIns="0" tIns="0" rIns="0" bIns="0"/>
          <a:lstStyle/>
          <a:p>
            <a:pPr marL="260350" indent="-260350">
              <a:spcBef>
                <a:spcPts val="0"/>
              </a:spcBef>
              <a:buFont typeface="Gill Sans MT"/>
              <a:buChar char="❒"/>
              <a:defRPr sz="2400"/>
            </a:pPr>
            <a:r>
              <a:t>two types of HTTP messages: </a:t>
            </a:r>
            <a:r>
              <a:rPr>
                <a:solidFill>
                  <a:srgbClr val="FF0000"/>
                </a:solidFill>
              </a:rPr>
              <a:t>request, response</a:t>
            </a:r>
          </a:p>
          <a:p>
            <a:pPr marL="260350" indent="-260350">
              <a:buFont typeface="Gill Sans MT"/>
              <a:buChar char="❒"/>
              <a:defRPr sz="2400">
                <a:solidFill>
                  <a:srgbClr val="FF0000"/>
                </a:solidFill>
              </a:defRPr>
            </a:pPr>
            <a:r>
              <a:t>HTTP request message:</a:t>
            </a:r>
          </a:p>
          <a:p>
            <a:pPr lvl="1" marL="657225" indent="-238125">
              <a:lnSpc>
                <a:spcPct val="100000"/>
              </a:lnSpc>
              <a:spcBef>
                <a:spcPts val="500"/>
              </a:spcBef>
              <a:defRPr sz="2000"/>
            </a:pPr>
            <a:r>
              <a:t>ASCII (human-readable format)</a:t>
            </a:r>
          </a:p>
        </p:txBody>
      </p:sp>
      <p:sp>
        <p:nvSpPr>
          <p:cNvPr id="1412" name="Shape 1412"/>
          <p:cNvSpPr txBox="1"/>
          <p:nvPr/>
        </p:nvSpPr>
        <p:spPr>
          <a:xfrm>
            <a:off x="2924173" y="3444875"/>
            <a:ext cx="4814069" cy="2120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GET /somedir/page.html HTTP/1.1</a:t>
            </a:r>
            <a:endParaRPr b="0" sz="18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Host: www.someschool.edu </a:t>
            </a:r>
            <a:endParaRPr b="0" sz="18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User-agent: Mozilla/4.0</a:t>
            </a:r>
            <a:endParaRPr b="0" sz="18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Connection: close </a:t>
            </a:r>
            <a:endParaRPr b="0" sz="18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Accept-language:fr </a:t>
            </a:r>
            <a:endParaRPr b="0" sz="18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>
              <a:defRPr sz="1800">
                <a:latin typeface="Gill Sans SemiBold"/>
                <a:ea typeface="Gill Sans SemiBold"/>
                <a:cs typeface="Gill Sans SemiBold"/>
                <a:sym typeface="Gill Sans SemiBold"/>
              </a:defRPr>
            </a:pPr>
          </a:p>
          <a:p>
            <a:pPr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(extra carriage return, line feed)</a:t>
            </a:r>
            <a:r>
              <a:rPr sz="1800">
                <a:latin typeface="+mj-lt"/>
                <a:ea typeface="+mj-ea"/>
                <a:cs typeface="+mj-cs"/>
                <a:sym typeface="Times New Roman"/>
              </a:rPr>
              <a:t> </a:t>
            </a:r>
          </a:p>
        </p:txBody>
      </p:sp>
      <p:sp>
        <p:nvSpPr>
          <p:cNvPr id="1413" name="Shape 1413"/>
          <p:cNvSpPr txBox="1"/>
          <p:nvPr/>
        </p:nvSpPr>
        <p:spPr>
          <a:xfrm>
            <a:off x="329392" y="3103559"/>
            <a:ext cx="2019325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ctr">
              <a:defRPr sz="2000"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request line</a:t>
            </a:r>
            <a:endParaRPr sz="1800"/>
          </a:p>
          <a:p>
            <a:pPr algn="ctr">
              <a:defRPr sz="2000"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(GET, POST, </a:t>
            </a:r>
            <a:endParaRPr sz="1800"/>
          </a:p>
          <a:p>
            <a:pPr algn="ctr">
              <a:defRPr sz="2000"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HEAD commands)</a:t>
            </a:r>
          </a:p>
        </p:txBody>
      </p:sp>
      <p:sp>
        <p:nvSpPr>
          <p:cNvPr id="1414" name="Shape 1414"/>
          <p:cNvSpPr/>
          <p:nvPr/>
        </p:nvSpPr>
        <p:spPr>
          <a:xfrm>
            <a:off x="2038349" y="3314698"/>
            <a:ext cx="923928" cy="257180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5" name="Shape 1415"/>
          <p:cNvSpPr/>
          <p:nvPr/>
        </p:nvSpPr>
        <p:spPr>
          <a:xfrm>
            <a:off x="2943225" y="3752848"/>
            <a:ext cx="227015" cy="13112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568" y="140"/>
                </a:moveTo>
                <a:lnTo>
                  <a:pt x="0" y="0"/>
                </a:lnTo>
                <a:lnTo>
                  <a:pt x="0" y="21600"/>
                </a:lnTo>
                <a:lnTo>
                  <a:pt x="21600" y="21460"/>
                </a:lnTo>
              </a:path>
            </a:pathLst>
          </a:custGeom>
          <a:ln w="1905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16" name="Shape 1416"/>
          <p:cNvSpPr txBox="1"/>
          <p:nvPr/>
        </p:nvSpPr>
        <p:spPr>
          <a:xfrm>
            <a:off x="2164578" y="4256087"/>
            <a:ext cx="79769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r">
              <a:defRPr sz="2000"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header</a:t>
            </a:r>
            <a:endParaRPr sz="1800"/>
          </a:p>
          <a:p>
            <a:pPr algn="r">
              <a:defRPr sz="2000"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lines</a:t>
            </a:r>
          </a:p>
        </p:txBody>
      </p:sp>
      <p:sp>
        <p:nvSpPr>
          <p:cNvPr id="1417" name="Shape 1417"/>
          <p:cNvSpPr/>
          <p:nvPr/>
        </p:nvSpPr>
        <p:spPr>
          <a:xfrm flipV="1">
            <a:off x="2162174" y="5324473"/>
            <a:ext cx="923928" cy="257180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8" name="Shape 1418"/>
          <p:cNvSpPr txBox="1"/>
          <p:nvPr/>
        </p:nvSpPr>
        <p:spPr>
          <a:xfrm>
            <a:off x="644993" y="5208587"/>
            <a:ext cx="1797695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ctr">
              <a:defRPr sz="2000"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Carriage return, </a:t>
            </a:r>
            <a:endParaRPr sz="1800"/>
          </a:p>
          <a:p>
            <a:pPr algn="ctr">
              <a:defRPr sz="2000"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line feed </a:t>
            </a:r>
            <a:endParaRPr sz="1800"/>
          </a:p>
          <a:p>
            <a:pPr algn="ctr">
              <a:defRPr sz="2000"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indicates end </a:t>
            </a:r>
            <a:endParaRPr sz="1800"/>
          </a:p>
          <a:p>
            <a:pPr algn="ctr">
              <a:defRPr sz="2000"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of message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Shape 1420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21" name="Shape 1421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422" name="Shape 1422"/>
          <p:cNvSpPr txBox="1"/>
          <p:nvPr>
            <p:ph type="title" idx="4294967295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u="sng">
                <a:solidFill>
                  <a:schemeClr val="accent2"/>
                </a:solidFill>
              </a:defRPr>
            </a:lvl1pPr>
          </a:lstStyle>
          <a:p>
            <a:pPr/>
            <a:r>
              <a:t>HTTP request message: general format</a:t>
            </a:r>
          </a:p>
        </p:txBody>
      </p:sp>
      <p:pic>
        <p:nvPicPr>
          <p:cNvPr id="1423" name="image2.jpeg" descr="image2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0775" y="1649409"/>
            <a:ext cx="7512050" cy="37782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Shape 1425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26" name="Shape 1426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427" name="Shape 1427"/>
          <p:cNvSpPr txBox="1"/>
          <p:nvPr>
            <p:ph type="title" idx="4294967295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u="sng">
                <a:solidFill>
                  <a:schemeClr val="accent2"/>
                </a:solidFill>
              </a:defRPr>
            </a:lvl1pPr>
          </a:lstStyle>
          <a:p>
            <a:pPr/>
            <a:r>
              <a:t>Uploading form input</a:t>
            </a:r>
          </a:p>
        </p:txBody>
      </p:sp>
      <p:sp>
        <p:nvSpPr>
          <p:cNvPr id="1428" name="Shape 1428"/>
          <p:cNvSpPr txBox="1"/>
          <p:nvPr>
            <p:ph type="body" idx="4294967295"/>
          </p:nvPr>
        </p:nvSpPr>
        <p:spPr>
          <a:xfrm>
            <a:off x="533400" y="1611309"/>
            <a:ext cx="7772400" cy="4648206"/>
          </a:xfrm>
          <a:prstGeom prst="rect">
            <a:avLst/>
          </a:prstGeom>
        </p:spPr>
        <p:txBody>
          <a:bodyPr lIns="0" tIns="0" rIns="0" bIns="0"/>
          <a:lstStyle/>
          <a:p>
            <a:pPr marL="304800" indent="-304800">
              <a:spcBef>
                <a:spcPts val="0"/>
              </a:spcBef>
              <a:buSzTx/>
              <a:buNone/>
              <a:defRPr sz="2400" u="sng">
                <a:solidFill>
                  <a:srgbClr val="FF0000"/>
                </a:solidFill>
              </a:defRPr>
            </a:pPr>
            <a:r>
              <a:t>Post method:</a:t>
            </a:r>
          </a:p>
          <a:p>
            <a:pPr marL="304800" indent="-304800">
              <a:buFont typeface="Gill Sans MT"/>
              <a:buChar char="❒"/>
              <a:defRPr sz="2400"/>
            </a:pPr>
            <a:r>
              <a:t>Web page often includes form input</a:t>
            </a:r>
          </a:p>
          <a:p>
            <a:pPr marL="304800" indent="-304800">
              <a:buFont typeface="Gill Sans MT"/>
              <a:buChar char="❒"/>
              <a:defRPr sz="2400"/>
            </a:pPr>
            <a:r>
              <a:t>Input is uploaded to server in entity body</a:t>
            </a:r>
          </a:p>
        </p:txBody>
      </p:sp>
      <p:sp>
        <p:nvSpPr>
          <p:cNvPr id="1429" name="Shape 1429"/>
          <p:cNvSpPr txBox="1"/>
          <p:nvPr/>
        </p:nvSpPr>
        <p:spPr>
          <a:xfrm>
            <a:off x="4356100" y="3117850"/>
            <a:ext cx="3810000" cy="127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304800" indent="-304800">
              <a:spcBef>
                <a:spcPts val="500"/>
              </a:spcBef>
              <a:defRPr sz="1800" u="sng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URL method:</a:t>
            </a:r>
            <a:endParaRPr sz="2800"/>
          </a:p>
          <a:p>
            <a:pPr marL="304800" indent="-3048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Uses GET method</a:t>
            </a:r>
            <a:endParaRPr sz="2800"/>
          </a:p>
          <a:p>
            <a:pPr marL="304800" indent="-3048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Input is uploaded in URL field of request line:</a:t>
            </a:r>
          </a:p>
        </p:txBody>
      </p:sp>
      <p:sp>
        <p:nvSpPr>
          <p:cNvPr id="1430" name="Shape 1430"/>
          <p:cNvSpPr txBox="1"/>
          <p:nvPr/>
        </p:nvSpPr>
        <p:spPr>
          <a:xfrm>
            <a:off x="2033584" y="4822823"/>
            <a:ext cx="6795592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www.somesite.com/animalsearch?monkeys&amp;banana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sldNum" sz="quarter" idx="4294967295"/>
          </p:nvPr>
        </p:nvSpPr>
        <p:spPr>
          <a:xfrm>
            <a:off x="8496299" y="6591300"/>
            <a:ext cx="127001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4" name="Shape 84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85" name="Shape 85"/>
          <p:cNvSpPr txBox="1"/>
          <p:nvPr>
            <p:ph type="title" idx="4294967295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u="sng">
                <a:solidFill>
                  <a:schemeClr val="accent2"/>
                </a:solidFill>
              </a:defRPr>
            </a:lvl1pPr>
          </a:lstStyle>
          <a:p>
            <a:pPr/>
            <a:r>
              <a:t>Some network apps</a:t>
            </a:r>
          </a:p>
        </p:txBody>
      </p:sp>
      <p:sp>
        <p:nvSpPr>
          <p:cNvPr id="86" name="Shape 86"/>
          <p:cNvSpPr txBox="1"/>
          <p:nvPr>
            <p:ph type="body" idx="4294967295"/>
          </p:nvPr>
        </p:nvSpPr>
        <p:spPr>
          <a:xfrm>
            <a:off x="533400" y="1611309"/>
            <a:ext cx="7772400" cy="4648206"/>
          </a:xfrm>
          <a:prstGeom prst="rect">
            <a:avLst/>
          </a:prstGeom>
        </p:spPr>
        <p:txBody>
          <a:bodyPr lIns="0" tIns="0" rIns="0" bIns="0"/>
          <a:lstStyle/>
          <a:p>
            <a:pPr marL="260350" indent="-260350">
              <a:spcBef>
                <a:spcPts val="0"/>
              </a:spcBef>
              <a:buFont typeface="Gill Sans MT"/>
              <a:buChar char="❒"/>
              <a:defRPr sz="2400"/>
            </a:pPr>
            <a:r>
              <a:t>e-mail</a:t>
            </a:r>
          </a:p>
          <a:p>
            <a:pPr marL="260350" indent="-260350">
              <a:buFont typeface="Gill Sans MT"/>
              <a:buChar char="❒"/>
              <a:defRPr sz="2400"/>
            </a:pPr>
            <a:r>
              <a:t>web</a:t>
            </a:r>
          </a:p>
          <a:p>
            <a:pPr marL="260350" indent="-260350">
              <a:buFont typeface="Gill Sans MT"/>
              <a:buChar char="❒"/>
              <a:defRPr sz="2400"/>
            </a:pPr>
            <a:r>
              <a:t>instant messaging</a:t>
            </a:r>
          </a:p>
          <a:p>
            <a:pPr marL="260350" indent="-260350">
              <a:buFont typeface="Gill Sans MT"/>
              <a:buChar char="❒"/>
              <a:defRPr sz="2400"/>
            </a:pPr>
            <a:r>
              <a:t>remote login</a:t>
            </a:r>
          </a:p>
          <a:p>
            <a:pPr marL="260350" indent="-260350">
              <a:buFont typeface="Gill Sans MT"/>
              <a:buChar char="❒"/>
              <a:defRPr sz="2400"/>
            </a:pPr>
            <a:r>
              <a:t>P2P file sharing</a:t>
            </a:r>
          </a:p>
          <a:p>
            <a:pPr marL="260350" indent="-260350">
              <a:buFont typeface="Gill Sans MT"/>
              <a:buChar char="❒"/>
              <a:defRPr sz="2400"/>
            </a:pPr>
            <a:r>
              <a:t>multi-user network games</a:t>
            </a:r>
          </a:p>
          <a:p>
            <a:pPr marL="260350" indent="-260350">
              <a:buFont typeface="Gill Sans MT"/>
              <a:buChar char="❒"/>
              <a:defRPr sz="2400"/>
            </a:pPr>
            <a:r>
              <a:t>streaming stored video clips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4495800" y="1600200"/>
            <a:ext cx="3810000" cy="1333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609600" indent="-6096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social networks</a:t>
            </a:r>
            <a:endParaRPr sz="2800"/>
          </a:p>
          <a:p>
            <a:pPr marL="609600" indent="-6096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voice over IP</a:t>
            </a:r>
            <a:endParaRPr sz="2800"/>
          </a:p>
          <a:p>
            <a:pPr marL="609600" indent="-6096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real-time video conferencing</a:t>
            </a:r>
            <a:endParaRPr sz="2800"/>
          </a:p>
          <a:p>
            <a:pPr marL="609600" indent="-6096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grid computing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Shape 1432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33" name="Shape 1433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434" name="Shape 1434"/>
          <p:cNvSpPr txBox="1"/>
          <p:nvPr>
            <p:ph type="title" idx="4294967295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u="sng">
                <a:solidFill>
                  <a:schemeClr val="accent2"/>
                </a:solidFill>
              </a:defRPr>
            </a:lvl1pPr>
          </a:lstStyle>
          <a:p>
            <a:pPr/>
            <a:r>
              <a:t>Method types</a:t>
            </a:r>
          </a:p>
        </p:txBody>
      </p:sp>
      <p:sp>
        <p:nvSpPr>
          <p:cNvPr id="1435" name="Shape 1435"/>
          <p:cNvSpPr txBox="1"/>
          <p:nvPr>
            <p:ph type="body" sz="half" idx="4294967295"/>
          </p:nvPr>
        </p:nvSpPr>
        <p:spPr>
          <a:xfrm>
            <a:off x="533400" y="1611309"/>
            <a:ext cx="3585518" cy="4648206"/>
          </a:xfrm>
          <a:prstGeom prst="rect">
            <a:avLst/>
          </a:prstGeom>
        </p:spPr>
        <p:txBody>
          <a:bodyPr lIns="0" tIns="0" rIns="0" bIns="0"/>
          <a:lstStyle/>
          <a:p>
            <a:pPr marL="304800" indent="-304800">
              <a:spcBef>
                <a:spcPts val="0"/>
              </a:spcBef>
              <a:buSzTx/>
              <a:buNone/>
              <a:defRPr sz="2400" u="sng">
                <a:solidFill>
                  <a:srgbClr val="FF0000"/>
                </a:solidFill>
              </a:defRPr>
            </a:pPr>
            <a:r>
              <a:t>HTTP/1.0</a:t>
            </a:r>
          </a:p>
          <a:p>
            <a:pPr marL="304800" indent="-304800">
              <a:buFont typeface="Gill Sans MT"/>
              <a:buChar char="❒"/>
              <a:defRPr sz="2400"/>
            </a:pPr>
            <a:r>
              <a:t>GET</a:t>
            </a:r>
          </a:p>
          <a:p>
            <a:pPr marL="304800" indent="-304800">
              <a:buFont typeface="Gill Sans MT"/>
              <a:buChar char="❒"/>
              <a:defRPr sz="2400"/>
            </a:pPr>
            <a:r>
              <a:t>POST</a:t>
            </a:r>
          </a:p>
          <a:p>
            <a:pPr marL="304800" indent="-304800">
              <a:buFont typeface="Gill Sans MT"/>
              <a:buChar char="❒"/>
              <a:defRPr sz="2400"/>
            </a:pPr>
            <a:r>
              <a:t>HEAD</a:t>
            </a:r>
          </a:p>
          <a:p>
            <a:pPr lvl="1" marL="657225" indent="-238125">
              <a:lnSpc>
                <a:spcPct val="100000"/>
              </a:lnSpc>
              <a:spcBef>
                <a:spcPts val="500"/>
              </a:spcBef>
              <a:defRPr sz="2000"/>
            </a:pPr>
            <a:r>
              <a:t>asks server to leave requested object out of response</a:t>
            </a:r>
          </a:p>
        </p:txBody>
      </p:sp>
      <p:sp>
        <p:nvSpPr>
          <p:cNvPr id="1436" name="Shape 1436"/>
          <p:cNvSpPr txBox="1"/>
          <p:nvPr/>
        </p:nvSpPr>
        <p:spPr>
          <a:xfrm>
            <a:off x="4737100" y="1638300"/>
            <a:ext cx="3810000" cy="2654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304800" indent="-304800">
              <a:spcBef>
                <a:spcPts val="500"/>
              </a:spcBef>
              <a:defRPr sz="1800" u="sng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HTTP/1.1</a:t>
            </a:r>
            <a:endParaRPr sz="2800"/>
          </a:p>
          <a:p>
            <a:pPr marL="304800" indent="-3048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GET, POST, HEAD</a:t>
            </a:r>
            <a:endParaRPr sz="2800"/>
          </a:p>
          <a:p>
            <a:pPr marL="304800" indent="-3048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PUT</a:t>
            </a:r>
            <a:endParaRPr sz="2800"/>
          </a:p>
          <a:p>
            <a:pPr marL="304800" indent="-304800">
              <a:spcBef>
                <a:spcPts val="400"/>
              </a:spcBef>
              <a:buClr>
                <a:schemeClr val="accent2"/>
              </a:buClr>
              <a:buSzPct val="75000"/>
              <a:buFont typeface="Gill Sans MT"/>
              <a:buChar char="❖"/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uploads file in entity body to path specified in URL field</a:t>
            </a:r>
            <a:endParaRPr sz="1800"/>
          </a:p>
          <a:p>
            <a:pPr marL="304800" indent="-3048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DELETE</a:t>
            </a:r>
            <a:endParaRPr sz="2800"/>
          </a:p>
          <a:p>
            <a:pPr marL="304800" indent="-304800">
              <a:spcBef>
                <a:spcPts val="400"/>
              </a:spcBef>
              <a:buClr>
                <a:schemeClr val="accent2"/>
              </a:buClr>
              <a:buSzPct val="75000"/>
              <a:buFont typeface="Gill Sans MT"/>
              <a:buChar char="❖"/>
              <a:defRPr sz="20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deletes file specified in the URL field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Shape 1438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39" name="Shape 1439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440" name="Shape 1440"/>
          <p:cNvSpPr txBox="1"/>
          <p:nvPr>
            <p:ph type="title" idx="4294967295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u="sng">
                <a:solidFill>
                  <a:schemeClr val="accent2"/>
                </a:solidFill>
              </a:defRPr>
            </a:lvl1pPr>
          </a:lstStyle>
          <a:p>
            <a:pPr/>
            <a:r>
              <a:t>HTTP response message</a:t>
            </a:r>
          </a:p>
        </p:txBody>
      </p:sp>
      <p:sp>
        <p:nvSpPr>
          <p:cNvPr id="1441" name="Shape 1441"/>
          <p:cNvSpPr txBox="1"/>
          <p:nvPr/>
        </p:nvSpPr>
        <p:spPr>
          <a:xfrm>
            <a:off x="3181349" y="1987550"/>
            <a:ext cx="5728619" cy="2705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HTTP/1.1 200 OK </a:t>
            </a:r>
            <a:endParaRPr b="0" sz="18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Connection close</a:t>
            </a:r>
            <a:endParaRPr b="0" sz="18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Date: Thu, 06 Aug 1998 12:00:15 GMT </a:t>
            </a:r>
            <a:endParaRPr b="0" sz="18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Server: Apache/1.3.0 (Unix) </a:t>
            </a:r>
            <a:endParaRPr b="0" sz="18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Last-Modified: Mon, 22 Jun 1998 …... </a:t>
            </a:r>
            <a:endParaRPr b="0" sz="18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Content-Length: 6821 </a:t>
            </a:r>
            <a:endParaRPr b="0" sz="18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Content-Type: text/html</a:t>
            </a:r>
            <a:endParaRPr b="0" sz="18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</a:t>
            </a:r>
            <a:endParaRPr b="0" sz="1800">
              <a:latin typeface="Gill Sans SemiBold"/>
              <a:ea typeface="Gill Sans SemiBold"/>
              <a:cs typeface="Gill Sans SemiBold"/>
              <a:sym typeface="Gill Sans SemiBold"/>
            </a:endParaRPr>
          </a:p>
          <a:p>
            <a:pPr>
              <a:defRPr b="1" sz="20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data data data data data ... </a:t>
            </a:r>
          </a:p>
        </p:txBody>
      </p:sp>
      <p:sp>
        <p:nvSpPr>
          <p:cNvPr id="1442" name="Shape 1442"/>
          <p:cNvSpPr txBox="1"/>
          <p:nvPr/>
        </p:nvSpPr>
        <p:spPr>
          <a:xfrm>
            <a:off x="947748" y="1408111"/>
            <a:ext cx="1523977" cy="1295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ctr">
              <a:defRPr sz="2000"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status line</a:t>
            </a:r>
            <a:endParaRPr sz="1800"/>
          </a:p>
          <a:p>
            <a:pPr algn="ctr">
              <a:defRPr sz="2000"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(protocol</a:t>
            </a:r>
            <a:endParaRPr sz="1800"/>
          </a:p>
          <a:p>
            <a:pPr algn="ctr">
              <a:defRPr sz="2000"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status code</a:t>
            </a:r>
            <a:endParaRPr sz="1800"/>
          </a:p>
          <a:p>
            <a:pPr algn="ctr">
              <a:defRPr sz="2000"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status phrase)</a:t>
            </a:r>
          </a:p>
        </p:txBody>
      </p:sp>
      <p:sp>
        <p:nvSpPr>
          <p:cNvPr id="1443" name="Shape 1443"/>
          <p:cNvSpPr/>
          <p:nvPr/>
        </p:nvSpPr>
        <p:spPr>
          <a:xfrm>
            <a:off x="2295524" y="1914524"/>
            <a:ext cx="923928" cy="257179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44" name="Shape 1444"/>
          <p:cNvSpPr/>
          <p:nvPr/>
        </p:nvSpPr>
        <p:spPr>
          <a:xfrm>
            <a:off x="3095624" y="2349499"/>
            <a:ext cx="257180" cy="1858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7600" y="136"/>
                </a:moveTo>
                <a:lnTo>
                  <a:pt x="0" y="0"/>
                </a:lnTo>
                <a:lnTo>
                  <a:pt x="0" y="21600"/>
                </a:lnTo>
                <a:lnTo>
                  <a:pt x="21600" y="21555"/>
                </a:lnTo>
              </a:path>
            </a:pathLst>
          </a:custGeom>
          <a:ln w="19050">
            <a:solidFill>
              <a:schemeClr val="accent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445" name="Shape 1445"/>
          <p:cNvSpPr txBox="1"/>
          <p:nvPr/>
        </p:nvSpPr>
        <p:spPr>
          <a:xfrm>
            <a:off x="2231253" y="3017834"/>
            <a:ext cx="797695" cy="68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r">
              <a:defRPr sz="2000"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header</a:t>
            </a:r>
            <a:endParaRPr sz="1800"/>
          </a:p>
          <a:p>
            <a:pPr algn="r">
              <a:defRPr sz="2000"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lines</a:t>
            </a:r>
          </a:p>
        </p:txBody>
      </p:sp>
      <p:sp>
        <p:nvSpPr>
          <p:cNvPr id="1446" name="Shape 1446"/>
          <p:cNvSpPr/>
          <p:nvPr/>
        </p:nvSpPr>
        <p:spPr>
          <a:xfrm flipV="1">
            <a:off x="2190749" y="4381498"/>
            <a:ext cx="923928" cy="257180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47" name="Shape 1447"/>
          <p:cNvSpPr txBox="1"/>
          <p:nvPr/>
        </p:nvSpPr>
        <p:spPr>
          <a:xfrm>
            <a:off x="988304" y="4360862"/>
            <a:ext cx="1117428" cy="990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 algn="ctr">
              <a:defRPr sz="2000"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data, e.g., </a:t>
            </a:r>
            <a:endParaRPr sz="1800"/>
          </a:p>
          <a:p>
            <a:pPr algn="ctr">
              <a:defRPr sz="2000"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requested</a:t>
            </a:r>
            <a:endParaRPr sz="1800"/>
          </a:p>
          <a:p>
            <a:pPr algn="ctr">
              <a:defRPr sz="2000"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HTML file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Shape 1449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50" name="Shape 1450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451" name="Shape 1451"/>
          <p:cNvSpPr txBox="1"/>
          <p:nvPr>
            <p:ph type="title" idx="4294967295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u="sng">
                <a:solidFill>
                  <a:schemeClr val="accent2"/>
                </a:solidFill>
              </a:defRPr>
            </a:lvl1pPr>
          </a:lstStyle>
          <a:p>
            <a:pPr/>
            <a:r>
              <a:t>HTTP response status codes</a:t>
            </a:r>
          </a:p>
        </p:txBody>
      </p:sp>
      <p:sp>
        <p:nvSpPr>
          <p:cNvPr id="1452" name="Shape 1452"/>
          <p:cNvSpPr txBox="1"/>
          <p:nvPr>
            <p:ph type="body" idx="4294967295"/>
          </p:nvPr>
        </p:nvSpPr>
        <p:spPr>
          <a:xfrm>
            <a:off x="533400" y="2314575"/>
            <a:ext cx="7934325" cy="4648200"/>
          </a:xfrm>
          <a:prstGeom prst="rect">
            <a:avLst/>
          </a:prstGeom>
        </p:spPr>
        <p:txBody>
          <a:bodyPr lIns="0" tIns="0" rIns="0" bIns="0"/>
          <a:lstStyle/>
          <a:p>
            <a:pPr marL="304800" indent="-304800">
              <a:spcBef>
                <a:spcPts val="0"/>
              </a:spcBef>
              <a:buSzTx/>
              <a:buNone/>
              <a:defRPr b="1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200 OK</a:t>
            </a:r>
          </a:p>
          <a:p>
            <a:pPr lvl="1" marL="657225" indent="-238125">
              <a:lnSpc>
                <a:spcPct val="100000"/>
              </a:lnSpc>
              <a:spcBef>
                <a:spcPts val="500"/>
              </a:spcBef>
              <a:defRPr sz="2000"/>
            </a:pPr>
            <a:r>
              <a:t>request succeeded, requested object later in this message</a:t>
            </a:r>
            <a:endParaRPr sz="2400"/>
          </a:p>
          <a:p>
            <a:pPr marL="304800" indent="-304800">
              <a:buSzTx/>
              <a:buNone/>
              <a:defRPr b="1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301 Moved Permanently</a:t>
            </a:r>
          </a:p>
          <a:p>
            <a:pPr lvl="1" marL="657225" indent="-238125">
              <a:lnSpc>
                <a:spcPct val="100000"/>
              </a:lnSpc>
              <a:spcBef>
                <a:spcPts val="500"/>
              </a:spcBef>
              <a:defRPr sz="2000"/>
            </a:pPr>
            <a:r>
              <a:t>requested object moved, new location specified later in this message (Location:)</a:t>
            </a:r>
            <a:endParaRPr sz="2400"/>
          </a:p>
          <a:p>
            <a:pPr marL="304800" indent="-304800">
              <a:buSzTx/>
              <a:buNone/>
              <a:defRPr b="1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400 Bad Request</a:t>
            </a:r>
          </a:p>
          <a:p>
            <a:pPr lvl="1" marL="657225" indent="-238125">
              <a:lnSpc>
                <a:spcPct val="100000"/>
              </a:lnSpc>
              <a:spcBef>
                <a:spcPts val="500"/>
              </a:spcBef>
              <a:defRPr sz="2000"/>
            </a:pPr>
            <a:r>
              <a:t>request message not understood by server</a:t>
            </a:r>
            <a:endParaRPr sz="2400"/>
          </a:p>
          <a:p>
            <a:pPr marL="304800" indent="-304800">
              <a:buSzTx/>
              <a:buNone/>
              <a:defRPr b="1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404 Not Found</a:t>
            </a:r>
          </a:p>
          <a:p>
            <a:pPr lvl="1" marL="657225" indent="-238125">
              <a:lnSpc>
                <a:spcPct val="100000"/>
              </a:lnSpc>
              <a:spcBef>
                <a:spcPts val="500"/>
              </a:spcBef>
              <a:defRPr sz="2000"/>
            </a:pPr>
            <a:r>
              <a:t>requested document not found on this server</a:t>
            </a:r>
            <a:endParaRPr sz="2400"/>
          </a:p>
          <a:p>
            <a:pPr marL="304800" indent="-304800">
              <a:buSzTx/>
              <a:buNone/>
              <a:defRPr b="1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505 HTTP Version Not Supported</a:t>
            </a:r>
          </a:p>
        </p:txBody>
      </p:sp>
      <p:sp>
        <p:nvSpPr>
          <p:cNvPr id="1453" name="Shape 1453"/>
          <p:cNvSpPr txBox="1"/>
          <p:nvPr/>
        </p:nvSpPr>
        <p:spPr>
          <a:xfrm>
            <a:off x="523875" y="1323975"/>
            <a:ext cx="7696200" cy="673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304800" indent="-304800">
              <a:spcBef>
                <a:spcPts val="500"/>
              </a:spcBef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In first line in server-&gt;client response message.</a:t>
            </a:r>
          </a:p>
          <a:p>
            <a:pPr marL="304800" indent="-304800">
              <a:spcBef>
                <a:spcPts val="500"/>
              </a:spcBef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 few sample codes: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Shape 1455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56" name="Shape 1456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457" name="Shape 1457"/>
          <p:cNvSpPr txBox="1"/>
          <p:nvPr>
            <p:ph type="title" idx="4294967295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u="sng">
                <a:solidFill>
                  <a:schemeClr val="accent2"/>
                </a:solidFill>
              </a:defRPr>
            </a:lvl1pPr>
          </a:lstStyle>
          <a:p>
            <a:pPr/>
            <a:r>
              <a:t>User-server state: cookies</a:t>
            </a:r>
          </a:p>
        </p:txBody>
      </p:sp>
      <p:sp>
        <p:nvSpPr>
          <p:cNvPr id="1458" name="Shape 1458"/>
          <p:cNvSpPr txBox="1"/>
          <p:nvPr>
            <p:ph type="body" sz="half" idx="4294967295"/>
          </p:nvPr>
        </p:nvSpPr>
        <p:spPr>
          <a:xfrm>
            <a:off x="533400" y="1611309"/>
            <a:ext cx="3567163" cy="4648206"/>
          </a:xfrm>
          <a:prstGeom prst="rect">
            <a:avLst/>
          </a:prstGeom>
        </p:spPr>
        <p:txBody>
          <a:bodyPr lIns="0" tIns="0" rIns="0" bIns="0"/>
          <a:lstStyle/>
          <a:p>
            <a:pPr marL="304800" indent="-304800">
              <a:lnSpc>
                <a:spcPct val="90000"/>
              </a:lnSpc>
              <a:spcBef>
                <a:spcPts val="0"/>
              </a:spcBef>
              <a:buSzTx/>
              <a:buNone/>
              <a:defRPr sz="2400"/>
            </a:pPr>
            <a:r>
              <a:t>Many major Web sites use cookies</a:t>
            </a:r>
          </a:p>
          <a:p>
            <a:pPr marL="304800" indent="-304800">
              <a:lnSpc>
                <a:spcPct val="90000"/>
              </a:lnSpc>
              <a:buSzTx/>
              <a:buNone/>
              <a:defRPr sz="2400" u="sng">
                <a:solidFill>
                  <a:srgbClr val="FF0000"/>
                </a:solidFill>
              </a:defRPr>
            </a:pPr>
            <a:r>
              <a:t>Four components:</a:t>
            </a:r>
          </a:p>
          <a:p>
            <a:pPr lvl="1" marL="0" indent="419100">
              <a:lnSpc>
                <a:spcPct val="90000"/>
              </a:lnSpc>
              <a:spcBef>
                <a:spcPts val="500"/>
              </a:spcBef>
              <a:buSzTx/>
              <a:buNone/>
              <a:defRPr sz="2000"/>
            </a:pPr>
            <a:r>
              <a:t>1) cookie header line of HTTP response message</a:t>
            </a:r>
            <a:endParaRPr sz="2400"/>
          </a:p>
          <a:p>
            <a:pPr lvl="1" marL="0" indent="419100">
              <a:lnSpc>
                <a:spcPct val="90000"/>
              </a:lnSpc>
              <a:spcBef>
                <a:spcPts val="500"/>
              </a:spcBef>
              <a:buSzTx/>
              <a:buNone/>
              <a:defRPr sz="2000"/>
            </a:pPr>
            <a:r>
              <a:t>2) cookie header line in HTTP request message</a:t>
            </a:r>
            <a:endParaRPr sz="2400"/>
          </a:p>
          <a:p>
            <a:pPr lvl="1" marL="0" indent="419100">
              <a:lnSpc>
                <a:spcPct val="90000"/>
              </a:lnSpc>
              <a:spcBef>
                <a:spcPts val="500"/>
              </a:spcBef>
              <a:buSzTx/>
              <a:buNone/>
              <a:defRPr sz="2000"/>
            </a:pPr>
            <a:r>
              <a:t>3) cookie file kept on user’s host, managed by user’s browser</a:t>
            </a:r>
            <a:endParaRPr sz="2400"/>
          </a:p>
          <a:p>
            <a:pPr lvl="1" marL="0" indent="419100">
              <a:lnSpc>
                <a:spcPct val="90000"/>
              </a:lnSpc>
              <a:spcBef>
                <a:spcPts val="500"/>
              </a:spcBef>
              <a:buSzTx/>
              <a:buNone/>
              <a:defRPr sz="2000"/>
            </a:pPr>
            <a:r>
              <a:t>4) back-end database at Web site</a:t>
            </a:r>
          </a:p>
        </p:txBody>
      </p:sp>
      <p:sp>
        <p:nvSpPr>
          <p:cNvPr id="1459" name="Shape 1459"/>
          <p:cNvSpPr txBox="1"/>
          <p:nvPr/>
        </p:nvSpPr>
        <p:spPr>
          <a:xfrm>
            <a:off x="4425950" y="1392237"/>
            <a:ext cx="4064000" cy="279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304800" indent="-304800">
              <a:spcBef>
                <a:spcPts val="500"/>
              </a:spcBef>
              <a:defRPr sz="1800" u="sng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Example:</a:t>
            </a:r>
            <a:endParaRPr sz="2800"/>
          </a:p>
          <a:p>
            <a:pPr marL="304800" indent="-3048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Susan always access Internet always from PC</a:t>
            </a:r>
            <a:endParaRPr sz="2800"/>
          </a:p>
          <a:p>
            <a:pPr marL="304800" indent="-3048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visits specific e-commerce site for first time</a:t>
            </a:r>
            <a:endParaRPr sz="2800"/>
          </a:p>
          <a:p>
            <a:pPr marL="304800" indent="-3048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when initial HTTP requests arrives at site, site creates: </a:t>
            </a:r>
            <a:endParaRPr sz="2800"/>
          </a:p>
          <a:p>
            <a:pPr marL="304800" indent="-304800">
              <a:spcBef>
                <a:spcPts val="500"/>
              </a:spcBef>
              <a:buClr>
                <a:schemeClr val="accent2"/>
              </a:buClr>
              <a:buSzPct val="75000"/>
              <a:buFont typeface="Gill Sans MT"/>
              <a:buChar char="❖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unique ID</a:t>
            </a:r>
          </a:p>
          <a:p>
            <a:pPr marL="304800" indent="-304800">
              <a:spcBef>
                <a:spcPts val="500"/>
              </a:spcBef>
              <a:buClr>
                <a:schemeClr val="accent2"/>
              </a:buClr>
              <a:buSzPct val="75000"/>
              <a:buFont typeface="Gill Sans MT"/>
              <a:buChar char="❖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entry in backend database for ID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Shape 1461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62" name="Shape 1462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463" name="Shape 1463"/>
          <p:cNvSpPr txBox="1"/>
          <p:nvPr>
            <p:ph type="title" idx="4294967295"/>
          </p:nvPr>
        </p:nvSpPr>
        <p:spPr>
          <a:xfrm>
            <a:off x="520700" y="0"/>
            <a:ext cx="7772400" cy="140017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u="sng">
                <a:solidFill>
                  <a:schemeClr val="accent2"/>
                </a:solidFill>
              </a:defRPr>
            </a:lvl1pPr>
          </a:lstStyle>
          <a:p>
            <a:pPr/>
            <a:r>
              <a:t>Cookies: keeping “state” (cont.)</a:t>
            </a:r>
          </a:p>
        </p:txBody>
      </p:sp>
      <p:sp>
        <p:nvSpPr>
          <p:cNvPr id="1464" name="Shape 1464"/>
          <p:cNvSpPr txBox="1"/>
          <p:nvPr/>
        </p:nvSpPr>
        <p:spPr>
          <a:xfrm>
            <a:off x="1154000" y="1138237"/>
            <a:ext cx="58918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defRPr sz="1800" u="sng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client</a:t>
            </a:r>
          </a:p>
        </p:txBody>
      </p:sp>
      <p:sp>
        <p:nvSpPr>
          <p:cNvPr id="1465" name="Shape 1465"/>
          <p:cNvSpPr txBox="1"/>
          <p:nvPr/>
        </p:nvSpPr>
        <p:spPr>
          <a:xfrm>
            <a:off x="5612698" y="1282700"/>
            <a:ext cx="679265" cy="342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 algn="ctr">
              <a:defRPr sz="1800" u="sng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server</a:t>
            </a:r>
          </a:p>
        </p:txBody>
      </p:sp>
      <p:grpSp>
        <p:nvGrpSpPr>
          <p:cNvPr id="1472" name="Group 1472"/>
          <p:cNvGrpSpPr/>
          <p:nvPr/>
        </p:nvGrpSpPr>
        <p:grpSpPr>
          <a:xfrm>
            <a:off x="2200266" y="4227506"/>
            <a:ext cx="3305190" cy="468333"/>
            <a:chOff x="0" y="-1"/>
            <a:chExt cx="3305188" cy="468332"/>
          </a:xfrm>
        </p:grpSpPr>
        <p:sp>
          <p:nvSpPr>
            <p:cNvPr id="1466" name="Shape 1466"/>
            <p:cNvSpPr/>
            <p:nvPr/>
          </p:nvSpPr>
          <p:spPr>
            <a:xfrm flipH="1">
              <a:off x="-1" y="-2"/>
              <a:ext cx="3305190" cy="38101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471" name="Group 1471"/>
            <p:cNvGrpSpPr/>
            <p:nvPr/>
          </p:nvGrpSpPr>
          <p:grpSpPr>
            <a:xfrm>
              <a:off x="263522" y="49206"/>
              <a:ext cx="2781319" cy="419126"/>
              <a:chOff x="-2" y="-2"/>
              <a:chExt cx="2781318" cy="419124"/>
            </a:xfrm>
          </p:grpSpPr>
          <p:sp>
            <p:nvSpPr>
              <p:cNvPr id="1467" name="Shape 1467"/>
              <p:cNvSpPr/>
              <p:nvPr/>
            </p:nvSpPr>
            <p:spPr>
              <a:xfrm>
                <a:off x="22222" y="15881"/>
                <a:ext cx="2698768" cy="314341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1470" name="Group 1470"/>
              <p:cNvGrpSpPr/>
              <p:nvPr/>
            </p:nvGrpSpPr>
            <p:grpSpPr>
              <a:xfrm>
                <a:off x="-3" y="-3"/>
                <a:ext cx="2781320" cy="419126"/>
                <a:chOff x="-1" y="-1"/>
                <a:chExt cx="2781318" cy="419124"/>
              </a:xfrm>
            </p:grpSpPr>
            <p:sp>
              <p:nvSpPr>
                <p:cNvPr id="1468" name="Shape 1468"/>
                <p:cNvSpPr/>
                <p:nvPr/>
              </p:nvSpPr>
              <p:spPr>
                <a:xfrm>
                  <a:off x="-2" y="-2"/>
                  <a:ext cx="2781320" cy="419126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 algn="ctr">
                    <a:defRPr sz="1800"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  <p:sp>
              <p:nvSpPr>
                <p:cNvPr id="1469" name="Shape 1469"/>
                <p:cNvSpPr txBox="1"/>
                <p:nvPr/>
              </p:nvSpPr>
              <p:spPr>
                <a:xfrm>
                  <a:off x="-2" y="1"/>
                  <a:ext cx="2781320" cy="342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38100" tIns="38100" rIns="38100" bIns="38100" numCol="1" anchor="t">
                  <a:spAutoFit/>
                </a:bodyPr>
                <a:lstStyle>
                  <a:lvl1pPr algn="ctr">
                    <a:defRPr sz="1800">
                      <a:latin typeface="Gill Sans MT"/>
                      <a:ea typeface="Gill Sans MT"/>
                      <a:cs typeface="Gill Sans MT"/>
                      <a:sym typeface="Gill Sans MT"/>
                    </a:defRPr>
                  </a:lvl1pPr>
                </a:lstStyle>
                <a:p>
                  <a:pPr/>
                  <a:r>
                    <a:t>usual http response msg</a:t>
                  </a:r>
                </a:p>
              </p:txBody>
            </p:sp>
          </p:grpSp>
        </p:grpSp>
      </p:grpSp>
      <p:grpSp>
        <p:nvGrpSpPr>
          <p:cNvPr id="1479" name="Group 1479"/>
          <p:cNvGrpSpPr/>
          <p:nvPr/>
        </p:nvGrpSpPr>
        <p:grpSpPr>
          <a:xfrm>
            <a:off x="2209791" y="5722932"/>
            <a:ext cx="3305190" cy="450868"/>
            <a:chOff x="0" y="0"/>
            <a:chExt cx="3305188" cy="450867"/>
          </a:xfrm>
        </p:grpSpPr>
        <p:sp>
          <p:nvSpPr>
            <p:cNvPr id="1473" name="Shape 1473"/>
            <p:cNvSpPr/>
            <p:nvPr/>
          </p:nvSpPr>
          <p:spPr>
            <a:xfrm flipH="1">
              <a:off x="-1" y="-1"/>
              <a:ext cx="3305190" cy="379422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478" name="Group 1478"/>
            <p:cNvGrpSpPr/>
            <p:nvPr/>
          </p:nvGrpSpPr>
          <p:grpSpPr>
            <a:xfrm>
              <a:off x="252402" y="31744"/>
              <a:ext cx="2781330" cy="419124"/>
              <a:chOff x="-2" y="-1"/>
              <a:chExt cx="2781328" cy="419122"/>
            </a:xfrm>
          </p:grpSpPr>
          <p:sp>
            <p:nvSpPr>
              <p:cNvPr id="1474" name="Shape 1474"/>
              <p:cNvSpPr/>
              <p:nvPr/>
            </p:nvSpPr>
            <p:spPr>
              <a:xfrm>
                <a:off x="22228" y="14292"/>
                <a:ext cx="2698768" cy="314339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grpSp>
            <p:nvGrpSpPr>
              <p:cNvPr id="1477" name="Group 1477"/>
              <p:cNvGrpSpPr/>
              <p:nvPr/>
            </p:nvGrpSpPr>
            <p:grpSpPr>
              <a:xfrm>
                <a:off x="-3" y="-2"/>
                <a:ext cx="2781330" cy="419123"/>
                <a:chOff x="-1" y="0"/>
                <a:chExt cx="2781328" cy="419122"/>
              </a:xfrm>
            </p:grpSpPr>
            <p:sp>
              <p:nvSpPr>
                <p:cNvPr id="1475" name="Shape 1475"/>
                <p:cNvSpPr/>
                <p:nvPr/>
              </p:nvSpPr>
              <p:spPr>
                <a:xfrm>
                  <a:off x="-2" y="0"/>
                  <a:ext cx="2781330" cy="419122"/>
                </a:xfrm>
                <a:prstGeom prst="rect">
                  <a:avLst/>
                </a:prstGeom>
                <a:solidFill>
                  <a:srgbClr val="FFFFFF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 algn="ctr">
                    <a:defRPr sz="1800"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</a:p>
              </p:txBody>
            </p:sp>
            <p:sp>
              <p:nvSpPr>
                <p:cNvPr id="1476" name="Shape 1476"/>
                <p:cNvSpPr txBox="1"/>
                <p:nvPr/>
              </p:nvSpPr>
              <p:spPr>
                <a:xfrm>
                  <a:off x="-2" y="-1"/>
                  <a:ext cx="2781330" cy="3429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38100" tIns="38100" rIns="38100" bIns="38100" numCol="1" anchor="t">
                  <a:spAutoFit/>
                </a:bodyPr>
                <a:lstStyle>
                  <a:lvl1pPr algn="ctr">
                    <a:defRPr sz="1800">
                      <a:latin typeface="Gill Sans MT"/>
                      <a:ea typeface="Gill Sans MT"/>
                      <a:cs typeface="Gill Sans MT"/>
                      <a:sym typeface="Gill Sans MT"/>
                    </a:defRPr>
                  </a:lvl1pPr>
                </a:lstStyle>
                <a:p>
                  <a:pPr/>
                  <a:r>
                    <a:t>usual http response msg</a:t>
                  </a:r>
                </a:p>
              </p:txBody>
            </p:sp>
          </p:grpSp>
        </p:grpSp>
      </p:grpSp>
      <p:sp>
        <p:nvSpPr>
          <p:cNvPr id="1480" name="Shape 1480"/>
          <p:cNvSpPr txBox="1"/>
          <p:nvPr/>
        </p:nvSpPr>
        <p:spPr>
          <a:xfrm>
            <a:off x="763587" y="2530475"/>
            <a:ext cx="1803401" cy="381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>
              <a:defRPr sz="20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cookie file</a:t>
            </a:r>
          </a:p>
        </p:txBody>
      </p:sp>
      <p:sp>
        <p:nvSpPr>
          <p:cNvPr id="1481" name="Shape 1481"/>
          <p:cNvSpPr txBox="1"/>
          <p:nvPr/>
        </p:nvSpPr>
        <p:spPr>
          <a:xfrm>
            <a:off x="58737" y="4303712"/>
            <a:ext cx="1537296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18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one week later:</a:t>
            </a:r>
          </a:p>
        </p:txBody>
      </p:sp>
      <p:grpSp>
        <p:nvGrpSpPr>
          <p:cNvPr id="1491" name="Group 1491"/>
          <p:cNvGrpSpPr/>
          <p:nvPr/>
        </p:nvGrpSpPr>
        <p:grpSpPr>
          <a:xfrm>
            <a:off x="2209795" y="3589324"/>
            <a:ext cx="5637224" cy="1101734"/>
            <a:chOff x="0" y="-3"/>
            <a:chExt cx="5637222" cy="1101733"/>
          </a:xfrm>
        </p:grpSpPr>
        <p:sp>
          <p:nvSpPr>
            <p:cNvPr id="1482" name="Shape 1482"/>
            <p:cNvSpPr/>
            <p:nvPr/>
          </p:nvSpPr>
          <p:spPr>
            <a:xfrm>
              <a:off x="0" y="152406"/>
              <a:ext cx="3303595" cy="37941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485" name="Group 1485"/>
            <p:cNvGrpSpPr/>
            <p:nvPr/>
          </p:nvGrpSpPr>
          <p:grpSpPr>
            <a:xfrm>
              <a:off x="247647" y="-4"/>
              <a:ext cx="2692413" cy="647717"/>
              <a:chOff x="-1" y="-2"/>
              <a:chExt cx="2692412" cy="647716"/>
            </a:xfrm>
          </p:grpSpPr>
          <p:sp>
            <p:nvSpPr>
              <p:cNvPr id="1483" name="Shape 1483"/>
              <p:cNvSpPr/>
              <p:nvPr/>
            </p:nvSpPr>
            <p:spPr>
              <a:xfrm>
                <a:off x="-2" y="-2"/>
                <a:ext cx="2692413" cy="647717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defRPr b="1" sz="20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484" name="Shape 1484"/>
              <p:cNvSpPr txBox="1"/>
              <p:nvPr/>
            </p:nvSpPr>
            <p:spPr>
              <a:xfrm>
                <a:off x="-2" y="-3"/>
                <a:ext cx="2692413" cy="58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/>
              <a:p>
                <a:pPr algn="ctr">
                  <a:lnSpc>
                    <a:spcPct val="80000"/>
                  </a:lnSpc>
                  <a:defRPr sz="18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usual http request msg</a:t>
                </a:r>
              </a:p>
              <a:p>
                <a:pPr algn="ctr">
                  <a:lnSpc>
                    <a:spcPct val="80000"/>
                  </a:lnSpc>
                  <a:defRPr b="1" sz="20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cookie: 1678</a:t>
                </a:r>
              </a:p>
            </p:txBody>
          </p:sp>
        </p:grpSp>
        <p:sp>
          <p:nvSpPr>
            <p:cNvPr id="1486" name="Shape 1486"/>
            <p:cNvSpPr txBox="1"/>
            <p:nvPr/>
          </p:nvSpPr>
          <p:spPr>
            <a:xfrm>
              <a:off x="3480821" y="111130"/>
              <a:ext cx="861567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cookie-</a:t>
              </a:r>
              <a:endParaRPr sz="1800"/>
            </a:p>
            <a:p>
              <a:pPr algn="ctr">
                <a:defRPr sz="2000">
                  <a:solidFill>
                    <a:schemeClr val="accent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specific</a:t>
              </a:r>
              <a:endParaRPr sz="1800"/>
            </a:p>
            <a:p>
              <a:pPr algn="ctr">
                <a:defRPr sz="2000">
                  <a:solidFill>
                    <a:schemeClr val="accent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action</a:t>
              </a:r>
            </a:p>
          </p:txBody>
        </p:sp>
        <p:sp>
          <p:nvSpPr>
            <p:cNvPr id="1487" name="Shape 1487"/>
            <p:cNvSpPr/>
            <p:nvPr/>
          </p:nvSpPr>
          <p:spPr>
            <a:xfrm flipV="1">
              <a:off x="4538666" y="168282"/>
              <a:ext cx="1098557" cy="427045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490" name="Group 1490"/>
            <p:cNvGrpSpPr/>
            <p:nvPr/>
          </p:nvGrpSpPr>
          <p:grpSpPr>
            <a:xfrm>
              <a:off x="4624388" y="161929"/>
              <a:ext cx="785821" cy="342901"/>
              <a:chOff x="0" y="0"/>
              <a:chExt cx="785819" cy="342900"/>
            </a:xfrm>
          </p:grpSpPr>
          <p:sp>
            <p:nvSpPr>
              <p:cNvPr id="1488" name="Shape 1488"/>
              <p:cNvSpPr/>
              <p:nvPr/>
            </p:nvSpPr>
            <p:spPr>
              <a:xfrm>
                <a:off x="162253" y="146052"/>
                <a:ext cx="623567" cy="150819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489" name="Shape 1489"/>
              <p:cNvSpPr txBox="1"/>
              <p:nvPr/>
            </p:nvSpPr>
            <p:spPr>
              <a:xfrm>
                <a:off x="-1" y="0"/>
                <a:ext cx="672122" cy="342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38100" tIns="38100" rIns="38100" bIns="38100" numCol="1" anchor="t">
                <a:spAutoFit/>
              </a:bodyPr>
              <a:lstStyle>
                <a:lvl1pPr>
                  <a:defRPr sz="18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access</a:t>
                </a:r>
              </a:p>
            </p:txBody>
          </p:sp>
        </p:grpSp>
      </p:grpSp>
      <p:grpSp>
        <p:nvGrpSpPr>
          <p:cNvPr id="1497" name="Group 1497"/>
          <p:cNvGrpSpPr/>
          <p:nvPr/>
        </p:nvGrpSpPr>
        <p:grpSpPr>
          <a:xfrm>
            <a:off x="755639" y="1804972"/>
            <a:ext cx="1436711" cy="771550"/>
            <a:chOff x="-1" y="-2"/>
            <a:chExt cx="1436709" cy="771549"/>
          </a:xfrm>
        </p:grpSpPr>
        <p:grpSp>
          <p:nvGrpSpPr>
            <p:cNvPr id="1495" name="Group 1495"/>
            <p:cNvGrpSpPr/>
            <p:nvPr/>
          </p:nvGrpSpPr>
          <p:grpSpPr>
            <a:xfrm>
              <a:off x="80960" y="-3"/>
              <a:ext cx="1355749" cy="771551"/>
              <a:chOff x="-1" y="-1"/>
              <a:chExt cx="1355748" cy="771549"/>
            </a:xfrm>
          </p:grpSpPr>
          <p:sp>
            <p:nvSpPr>
              <p:cNvPr id="1492" name="Shape 1492"/>
              <p:cNvSpPr/>
              <p:nvPr/>
            </p:nvSpPr>
            <p:spPr>
              <a:xfrm>
                <a:off x="-1" y="-2"/>
                <a:ext cx="1355748" cy="7715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493" name="Shape 1493"/>
              <p:cNvSpPr/>
              <p:nvPr/>
            </p:nvSpPr>
            <p:spPr>
              <a:xfrm>
                <a:off x="-2" y="-2"/>
                <a:ext cx="1355750" cy="192099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494" name="Shape 1494"/>
              <p:cNvSpPr/>
              <p:nvPr/>
            </p:nvSpPr>
            <p:spPr>
              <a:xfrm>
                <a:off x="-1" y="-2"/>
                <a:ext cx="1355748" cy="7715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1496" name="Shape 1496"/>
            <p:cNvSpPr txBox="1"/>
            <p:nvPr/>
          </p:nvSpPr>
          <p:spPr>
            <a:xfrm>
              <a:off x="-2" y="138119"/>
              <a:ext cx="1060551" cy="2981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b="1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ebay 8734</a:t>
              </a:r>
            </a:p>
          </p:txBody>
        </p:sp>
      </p:grpSp>
      <p:grpSp>
        <p:nvGrpSpPr>
          <p:cNvPr id="1501" name="Group 1501"/>
          <p:cNvGrpSpPr/>
          <p:nvPr/>
        </p:nvGrpSpPr>
        <p:grpSpPr>
          <a:xfrm>
            <a:off x="7956542" y="3343265"/>
            <a:ext cx="527066" cy="825514"/>
            <a:chOff x="0" y="-1"/>
            <a:chExt cx="527064" cy="825513"/>
          </a:xfrm>
        </p:grpSpPr>
        <p:sp>
          <p:nvSpPr>
            <p:cNvPr id="1498" name="Shape 1498"/>
            <p:cNvSpPr/>
            <p:nvPr/>
          </p:nvSpPr>
          <p:spPr>
            <a:xfrm>
              <a:off x="-1" y="-2"/>
              <a:ext cx="527063" cy="825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700"/>
                  </a:move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  <a:close/>
                </a:path>
              </a:pathLst>
            </a:custGeom>
            <a:solidFill>
              <a:srgbClr val="0099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-1" y="-2"/>
              <a:ext cx="527066" cy="206385"/>
            </a:xfrm>
            <a:prstGeom prst="ellipse">
              <a:avLst/>
            </a:prstGeom>
            <a:solidFill>
              <a:srgbClr val="FFFFFF">
                <a:alpha val="3999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-1" y="-2"/>
              <a:ext cx="527063" cy="825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700"/>
                  </a:moveTo>
                  <a:cubicBezTo>
                    <a:pt x="21600" y="4191"/>
                    <a:pt x="16765" y="5400"/>
                    <a:pt x="10800" y="5400"/>
                  </a:cubicBezTo>
                  <a:cubicBezTo>
                    <a:pt x="4835" y="5400"/>
                    <a:pt x="0" y="4191"/>
                    <a:pt x="0" y="2700"/>
                  </a:cubicBezTo>
                  <a:cubicBezTo>
                    <a:pt x="0" y="1209"/>
                    <a:pt x="4835" y="0"/>
                    <a:pt x="10800" y="0"/>
                  </a:cubicBezTo>
                  <a:cubicBezTo>
                    <a:pt x="16765" y="0"/>
                    <a:pt x="21600" y="1209"/>
                    <a:pt x="21600" y="2700"/>
                  </a:cubicBezTo>
                  <a:lnTo>
                    <a:pt x="21600" y="18900"/>
                  </a:lnTo>
                  <a:cubicBezTo>
                    <a:pt x="21600" y="20391"/>
                    <a:pt x="16765" y="21600"/>
                    <a:pt x="10800" y="21600"/>
                  </a:cubicBezTo>
                  <a:cubicBezTo>
                    <a:pt x="4835" y="21600"/>
                    <a:pt x="0" y="20391"/>
                    <a:pt x="0" y="18900"/>
                  </a:cubicBezTo>
                  <a:lnTo>
                    <a:pt x="0" y="2700"/>
                  </a:lnTo>
                </a:path>
              </a:pathLst>
            </a:cu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511" name="Group 1511"/>
          <p:cNvGrpSpPr/>
          <p:nvPr/>
        </p:nvGrpSpPr>
        <p:grpSpPr>
          <a:xfrm>
            <a:off x="2200269" y="2106600"/>
            <a:ext cx="5935681" cy="1296028"/>
            <a:chOff x="0" y="-1"/>
            <a:chExt cx="5935680" cy="1296026"/>
          </a:xfrm>
        </p:grpSpPr>
        <p:sp>
          <p:nvSpPr>
            <p:cNvPr id="1502" name="Shape 1502"/>
            <p:cNvSpPr/>
            <p:nvPr/>
          </p:nvSpPr>
          <p:spPr>
            <a:xfrm>
              <a:off x="-1" y="44530"/>
              <a:ext cx="3305186" cy="380064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505" name="Group 1505"/>
            <p:cNvGrpSpPr/>
            <p:nvPr/>
          </p:nvGrpSpPr>
          <p:grpSpPr>
            <a:xfrm>
              <a:off x="266693" y="-2"/>
              <a:ext cx="2692418" cy="419828"/>
              <a:chOff x="-1" y="-1"/>
              <a:chExt cx="2692416" cy="419826"/>
            </a:xfrm>
          </p:grpSpPr>
          <p:sp>
            <p:nvSpPr>
              <p:cNvPr id="1503" name="Shape 1503"/>
              <p:cNvSpPr/>
              <p:nvPr/>
            </p:nvSpPr>
            <p:spPr>
              <a:xfrm>
                <a:off x="-2" y="-1"/>
                <a:ext cx="2692417" cy="41982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defRPr sz="18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1504" name="Shape 1504"/>
              <p:cNvSpPr txBox="1"/>
              <p:nvPr/>
            </p:nvSpPr>
            <p:spPr>
              <a:xfrm>
                <a:off x="-2" y="-2"/>
                <a:ext cx="2692417" cy="342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>
                <a:lvl1pPr algn="ctr">
                  <a:defRPr sz="18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usual http request msg</a:t>
                </a:r>
              </a:p>
            </p:txBody>
          </p:sp>
        </p:grpSp>
        <p:sp>
          <p:nvSpPr>
            <p:cNvPr id="1506" name="Shape 1506"/>
            <p:cNvSpPr txBox="1"/>
            <p:nvPr/>
          </p:nvSpPr>
          <p:spPr>
            <a:xfrm>
              <a:off x="3139275" y="100188"/>
              <a:ext cx="1662138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Amazon server</a:t>
              </a:r>
              <a:endParaRPr sz="1800"/>
            </a:p>
            <a:p>
              <a:pPr algn="ctr">
                <a:defRPr sz="2000">
                  <a:solidFill>
                    <a:schemeClr val="accent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creates ID</a:t>
              </a:r>
              <a:endParaRPr sz="1800"/>
            </a:p>
            <a:p>
              <a:pPr algn="ctr">
                <a:defRPr sz="2000">
                  <a:solidFill>
                    <a:schemeClr val="accent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1678 for user</a:t>
              </a:r>
            </a:p>
          </p:txBody>
        </p:sp>
        <p:grpSp>
          <p:nvGrpSpPr>
            <p:cNvPr id="1510" name="Group 1510"/>
            <p:cNvGrpSpPr/>
            <p:nvPr/>
          </p:nvGrpSpPr>
          <p:grpSpPr>
            <a:xfrm>
              <a:off x="4748214" y="639258"/>
              <a:ext cx="1187467" cy="656768"/>
              <a:chOff x="0" y="-1"/>
              <a:chExt cx="1187466" cy="656767"/>
            </a:xfrm>
          </p:grpSpPr>
          <p:sp>
            <p:nvSpPr>
              <p:cNvPr id="1507" name="Shape 1507"/>
              <p:cNvSpPr/>
              <p:nvPr/>
            </p:nvSpPr>
            <p:spPr>
              <a:xfrm>
                <a:off x="-1" y="-2"/>
                <a:ext cx="1044589" cy="656768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  <a:tailEnd type="triangle" w="med" len="med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08" name="Shape 1508"/>
              <p:cNvSpPr/>
              <p:nvPr/>
            </p:nvSpPr>
            <p:spPr>
              <a:xfrm>
                <a:off x="146053" y="141531"/>
                <a:ext cx="968389" cy="38483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509" name="Shape 1509"/>
              <p:cNvSpPr txBox="1"/>
              <p:nvPr/>
            </p:nvSpPr>
            <p:spPr>
              <a:xfrm>
                <a:off x="6348" y="98595"/>
                <a:ext cx="1181119" cy="54292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/>
              <a:p>
                <a:pPr>
                  <a:lnSpc>
                    <a:spcPct val="75000"/>
                  </a:lnSpc>
                  <a:defRPr sz="18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create</a:t>
                </a:r>
              </a:p>
              <a:p>
                <a:pPr>
                  <a:lnSpc>
                    <a:spcPct val="75000"/>
                  </a:lnSpc>
                  <a:defRPr sz="18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    entry</a:t>
                </a:r>
              </a:p>
            </p:txBody>
          </p:sp>
        </p:grpSp>
      </p:grpSp>
      <p:grpSp>
        <p:nvGrpSpPr>
          <p:cNvPr id="1522" name="Group 1522"/>
          <p:cNvGrpSpPr/>
          <p:nvPr/>
        </p:nvGrpSpPr>
        <p:grpSpPr>
          <a:xfrm>
            <a:off x="728648" y="2598728"/>
            <a:ext cx="4805388" cy="1087461"/>
            <a:chOff x="-1" y="-1"/>
            <a:chExt cx="4805385" cy="1087460"/>
          </a:xfrm>
        </p:grpSpPr>
        <p:sp>
          <p:nvSpPr>
            <p:cNvPr id="1512" name="Shape 1512"/>
            <p:cNvSpPr/>
            <p:nvPr/>
          </p:nvSpPr>
          <p:spPr>
            <a:xfrm flipH="1">
              <a:off x="1500694" y="-2"/>
              <a:ext cx="3304691" cy="379976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515" name="Group 1515"/>
            <p:cNvGrpSpPr/>
            <p:nvPr/>
          </p:nvGrpSpPr>
          <p:grpSpPr>
            <a:xfrm>
              <a:off x="1735716" y="19074"/>
              <a:ext cx="2655194" cy="648663"/>
              <a:chOff x="0" y="-1"/>
              <a:chExt cx="2655192" cy="648662"/>
            </a:xfrm>
          </p:grpSpPr>
          <p:sp>
            <p:nvSpPr>
              <p:cNvPr id="1513" name="Shape 1513"/>
              <p:cNvSpPr/>
              <p:nvPr/>
            </p:nvSpPr>
            <p:spPr>
              <a:xfrm>
                <a:off x="-1" y="-2"/>
                <a:ext cx="2655193" cy="648663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defRPr b="1" sz="20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514" name="Shape 1514"/>
              <p:cNvSpPr txBox="1"/>
              <p:nvPr/>
            </p:nvSpPr>
            <p:spPr>
              <a:xfrm>
                <a:off x="-1" y="-1"/>
                <a:ext cx="2655193" cy="58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/>
              <a:p>
                <a:pPr algn="ctr">
                  <a:lnSpc>
                    <a:spcPct val="80000"/>
                  </a:lnSpc>
                  <a:defRPr sz="18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usual http response </a:t>
                </a:r>
              </a:p>
              <a:p>
                <a:pPr algn="ctr">
                  <a:lnSpc>
                    <a:spcPct val="80000"/>
                  </a:lnSpc>
                  <a:defRPr b="1" sz="20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Set-cookie: 1678 </a:t>
                </a:r>
              </a:p>
            </p:txBody>
          </p:sp>
        </p:grpSp>
        <p:grpSp>
          <p:nvGrpSpPr>
            <p:cNvPr id="1521" name="Group 1521"/>
            <p:cNvGrpSpPr/>
            <p:nvPr/>
          </p:nvGrpSpPr>
          <p:grpSpPr>
            <a:xfrm>
              <a:off x="-2" y="314776"/>
              <a:ext cx="1600747" cy="772684"/>
              <a:chOff x="-1" y="-1"/>
              <a:chExt cx="1600745" cy="772682"/>
            </a:xfrm>
          </p:grpSpPr>
          <p:grpSp>
            <p:nvGrpSpPr>
              <p:cNvPr id="1519" name="Group 1519"/>
              <p:cNvGrpSpPr/>
              <p:nvPr/>
            </p:nvGrpSpPr>
            <p:grpSpPr>
              <a:xfrm>
                <a:off x="79397" y="-2"/>
                <a:ext cx="1318090" cy="772683"/>
                <a:chOff x="-1" y="0"/>
                <a:chExt cx="1318089" cy="772682"/>
              </a:xfrm>
            </p:grpSpPr>
            <p:sp>
              <p:nvSpPr>
                <p:cNvPr id="1516" name="Shape 1516"/>
                <p:cNvSpPr/>
                <p:nvPr/>
              </p:nvSpPr>
              <p:spPr>
                <a:xfrm>
                  <a:off x="-2" y="0"/>
                  <a:ext cx="1318088" cy="7726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0" y="2700"/>
                      </a:move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lnTo>
                        <a:pt x="0" y="270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17" name="Shape 1517"/>
                <p:cNvSpPr/>
                <p:nvPr/>
              </p:nvSpPr>
              <p:spPr>
                <a:xfrm>
                  <a:off x="-1" y="-1"/>
                  <a:ext cx="1318089" cy="192777"/>
                </a:xfrm>
                <a:prstGeom prst="ellipse">
                  <a:avLst/>
                </a:prstGeom>
                <a:solidFill>
                  <a:srgbClr val="FFFFFF">
                    <a:alpha val="39999"/>
                  </a:srgb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  <p:sp>
              <p:nvSpPr>
                <p:cNvPr id="1518" name="Shape 1518"/>
                <p:cNvSpPr/>
                <p:nvPr/>
              </p:nvSpPr>
              <p:spPr>
                <a:xfrm>
                  <a:off x="-2" y="0"/>
                  <a:ext cx="1318088" cy="7726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600" y="2700"/>
                      </a:moveTo>
                      <a:cubicBezTo>
                        <a:pt x="21600" y="4191"/>
                        <a:pt x="16765" y="5400"/>
                        <a:pt x="10800" y="5400"/>
                      </a:cubicBezTo>
                      <a:cubicBezTo>
                        <a:pt x="4835" y="5400"/>
                        <a:pt x="0" y="4191"/>
                        <a:pt x="0" y="2700"/>
                      </a:cubicBezTo>
                      <a:cubicBezTo>
                        <a:pt x="0" y="1209"/>
                        <a:pt x="4835" y="0"/>
                        <a:pt x="10800" y="0"/>
                      </a:cubicBezTo>
                      <a:cubicBezTo>
                        <a:pt x="16765" y="0"/>
                        <a:pt x="21600" y="1209"/>
                        <a:pt x="21600" y="2700"/>
                      </a:cubicBezTo>
                      <a:lnTo>
                        <a:pt x="21600" y="18900"/>
                      </a:lnTo>
                      <a:cubicBezTo>
                        <a:pt x="21600" y="20391"/>
                        <a:pt x="16765" y="21600"/>
                        <a:pt x="10800" y="21600"/>
                      </a:cubicBezTo>
                      <a:cubicBezTo>
                        <a:pt x="4835" y="21600"/>
                        <a:pt x="0" y="20391"/>
                        <a:pt x="0" y="18900"/>
                      </a:cubicBezTo>
                      <a:lnTo>
                        <a:pt x="0" y="2700"/>
                      </a:ln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>
                    <a:defRPr>
                      <a:latin typeface="Arial"/>
                      <a:ea typeface="Arial"/>
                      <a:cs typeface="Arial"/>
                      <a:sym typeface="Arial"/>
                    </a:defRPr>
                  </a:pPr>
                </a:p>
              </p:txBody>
            </p:sp>
          </p:grpSp>
          <p:sp>
            <p:nvSpPr>
              <p:cNvPr id="1520" name="Shape 1520"/>
              <p:cNvSpPr txBox="1"/>
              <p:nvPr/>
            </p:nvSpPr>
            <p:spPr>
              <a:xfrm>
                <a:off x="-2" y="138604"/>
                <a:ext cx="1600747" cy="52675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/>
              <a:p>
                <a:pPr>
                  <a:defRPr b="1" sz="1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ebay 8734</a:t>
                </a:r>
                <a:endParaRPr b="0" sz="1800">
                  <a:latin typeface="Gill Sans SemiBold"/>
                  <a:ea typeface="Gill Sans SemiBold"/>
                  <a:cs typeface="Gill Sans SemiBold"/>
                  <a:sym typeface="Gill Sans SemiBold"/>
                </a:endParaRPr>
              </a:p>
              <a:p>
                <a:pPr>
                  <a:defRPr b="1" sz="16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amazon 1678</a:t>
                </a:r>
              </a:p>
            </p:txBody>
          </p:sp>
        </p:grpSp>
      </p:grpSp>
      <p:grpSp>
        <p:nvGrpSpPr>
          <p:cNvPr id="1530" name="Group 1530"/>
          <p:cNvGrpSpPr/>
          <p:nvPr/>
        </p:nvGrpSpPr>
        <p:grpSpPr>
          <a:xfrm>
            <a:off x="2179628" y="4192581"/>
            <a:ext cx="5705489" cy="1975248"/>
            <a:chOff x="0" y="0"/>
            <a:chExt cx="5705487" cy="1975246"/>
          </a:xfrm>
        </p:grpSpPr>
        <p:sp>
          <p:nvSpPr>
            <p:cNvPr id="1523" name="Shape 1523"/>
            <p:cNvSpPr/>
            <p:nvPr/>
          </p:nvSpPr>
          <p:spPr>
            <a:xfrm>
              <a:off x="-1" y="1033880"/>
              <a:ext cx="3306105" cy="38115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526" name="Group 1526"/>
            <p:cNvGrpSpPr/>
            <p:nvPr/>
          </p:nvGrpSpPr>
          <p:grpSpPr>
            <a:xfrm>
              <a:off x="296941" y="840120"/>
              <a:ext cx="2693166" cy="647974"/>
              <a:chOff x="-1" y="-1"/>
              <a:chExt cx="2693165" cy="647973"/>
            </a:xfrm>
          </p:grpSpPr>
          <p:sp>
            <p:nvSpPr>
              <p:cNvPr id="1524" name="Shape 1524"/>
              <p:cNvSpPr/>
              <p:nvPr/>
            </p:nvSpPr>
            <p:spPr>
              <a:xfrm>
                <a:off x="-2" y="-1"/>
                <a:ext cx="2693166" cy="647973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 algn="ctr">
                  <a:lnSpc>
                    <a:spcPct val="80000"/>
                  </a:lnSpc>
                  <a:defRPr b="1" sz="20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</a:p>
            </p:txBody>
          </p:sp>
          <p:sp>
            <p:nvSpPr>
              <p:cNvPr id="1525" name="Shape 1525"/>
              <p:cNvSpPr txBox="1"/>
              <p:nvPr/>
            </p:nvSpPr>
            <p:spPr>
              <a:xfrm>
                <a:off x="-2" y="-2"/>
                <a:ext cx="2693166" cy="58166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/>
              <a:p>
                <a:pPr algn="ctr">
                  <a:lnSpc>
                    <a:spcPct val="80000"/>
                  </a:lnSpc>
                  <a:defRPr sz="18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usual http request msg</a:t>
                </a:r>
              </a:p>
              <a:p>
                <a:pPr algn="ctr">
                  <a:lnSpc>
                    <a:spcPct val="80000"/>
                  </a:lnSpc>
                  <a:defRPr b="1" sz="2000">
                    <a:latin typeface="Courier New"/>
                    <a:ea typeface="Courier New"/>
                    <a:cs typeface="Courier New"/>
                    <a:sym typeface="Courier New"/>
                  </a:defRPr>
                </a:pPr>
                <a:r>
                  <a:t>cookie: 1678</a:t>
                </a:r>
              </a:p>
            </p:txBody>
          </p:sp>
        </p:grpSp>
        <p:sp>
          <p:nvSpPr>
            <p:cNvPr id="1527" name="Shape 1527"/>
            <p:cNvSpPr txBox="1"/>
            <p:nvPr/>
          </p:nvSpPr>
          <p:spPr>
            <a:xfrm>
              <a:off x="3531084" y="984646"/>
              <a:ext cx="917253" cy="990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/>
            <a:p>
              <a:pPr algn="ctr">
                <a:defRPr sz="2000">
                  <a:solidFill>
                    <a:schemeClr val="accent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cookie-</a:t>
              </a:r>
              <a:endParaRPr sz="1800"/>
            </a:p>
            <a:p>
              <a:pPr algn="ctr">
                <a:defRPr sz="2000">
                  <a:solidFill>
                    <a:schemeClr val="accent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spectific</a:t>
              </a:r>
              <a:endParaRPr sz="1800"/>
            </a:p>
            <a:p>
              <a:pPr algn="ctr">
                <a:defRPr sz="2000">
                  <a:solidFill>
                    <a:schemeClr val="accent2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action</a:t>
              </a:r>
            </a:p>
          </p:txBody>
        </p:sp>
        <p:sp>
          <p:nvSpPr>
            <p:cNvPr id="1528" name="Shape 1528"/>
            <p:cNvSpPr/>
            <p:nvPr/>
          </p:nvSpPr>
          <p:spPr>
            <a:xfrm flipV="1">
              <a:off x="4457357" y="-1"/>
              <a:ext cx="1248130" cy="136580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29" name="Shape 1529"/>
            <p:cNvSpPr/>
            <p:nvPr/>
          </p:nvSpPr>
          <p:spPr>
            <a:xfrm>
              <a:off x="4625679" y="471677"/>
              <a:ext cx="672121" cy="3429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access</a:t>
              </a:r>
            </a:p>
          </p:txBody>
        </p:sp>
      </p:grpSp>
      <p:grpSp>
        <p:nvGrpSpPr>
          <p:cNvPr id="1536" name="Group 1536"/>
          <p:cNvGrpSpPr/>
          <p:nvPr/>
        </p:nvGrpSpPr>
        <p:grpSpPr>
          <a:xfrm>
            <a:off x="742950" y="4798998"/>
            <a:ext cx="1600200" cy="771550"/>
            <a:chOff x="0" y="-2"/>
            <a:chExt cx="1600200" cy="771549"/>
          </a:xfrm>
        </p:grpSpPr>
        <p:grpSp>
          <p:nvGrpSpPr>
            <p:cNvPr id="1534" name="Group 1534"/>
            <p:cNvGrpSpPr/>
            <p:nvPr/>
          </p:nvGrpSpPr>
          <p:grpSpPr>
            <a:xfrm>
              <a:off x="79366" y="-3"/>
              <a:ext cx="1317641" cy="771551"/>
              <a:chOff x="0" y="-1"/>
              <a:chExt cx="1317640" cy="771549"/>
            </a:xfrm>
          </p:grpSpPr>
          <p:sp>
            <p:nvSpPr>
              <p:cNvPr id="1531" name="Shape 1531"/>
              <p:cNvSpPr/>
              <p:nvPr/>
            </p:nvSpPr>
            <p:spPr>
              <a:xfrm>
                <a:off x="-1" y="-2"/>
                <a:ext cx="1317639" cy="7715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700"/>
                    </a:move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32" name="Shape 1532"/>
              <p:cNvSpPr/>
              <p:nvPr/>
            </p:nvSpPr>
            <p:spPr>
              <a:xfrm>
                <a:off x="-1" y="-2"/>
                <a:ext cx="1317642" cy="192099"/>
              </a:xfrm>
              <a:prstGeom prst="ellipse">
                <a:avLst/>
              </a:prstGeom>
              <a:solidFill>
                <a:srgbClr val="FFFFFF">
                  <a:alpha val="39999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533" name="Shape 1533"/>
              <p:cNvSpPr/>
              <p:nvPr/>
            </p:nvSpPr>
            <p:spPr>
              <a:xfrm>
                <a:off x="-1" y="-2"/>
                <a:ext cx="1317639" cy="7715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700"/>
                    </a:moveTo>
                    <a:cubicBezTo>
                      <a:pt x="21600" y="4191"/>
                      <a:pt x="16765" y="5400"/>
                      <a:pt x="10800" y="5400"/>
                    </a:cubicBezTo>
                    <a:cubicBezTo>
                      <a:pt x="4835" y="5400"/>
                      <a:pt x="0" y="4191"/>
                      <a:pt x="0" y="2700"/>
                    </a:cubicBezTo>
                    <a:cubicBezTo>
                      <a:pt x="0" y="1209"/>
                      <a:pt x="4835" y="0"/>
                      <a:pt x="10800" y="0"/>
                    </a:cubicBezTo>
                    <a:cubicBezTo>
                      <a:pt x="16765" y="0"/>
                      <a:pt x="21600" y="1209"/>
                      <a:pt x="21600" y="2700"/>
                    </a:cubicBezTo>
                    <a:lnTo>
                      <a:pt x="21600" y="18900"/>
                    </a:lnTo>
                    <a:cubicBezTo>
                      <a:pt x="21600" y="20391"/>
                      <a:pt x="16765" y="21600"/>
                      <a:pt x="10800" y="21600"/>
                    </a:cubicBezTo>
                    <a:cubicBezTo>
                      <a:pt x="4835" y="21600"/>
                      <a:pt x="0" y="20391"/>
                      <a:pt x="0" y="18900"/>
                    </a:cubicBezTo>
                    <a:lnTo>
                      <a:pt x="0" y="2700"/>
                    </a:lnTo>
                  </a:path>
                </a:pathLst>
              </a:cu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1535" name="Shape 1535"/>
            <p:cNvSpPr txBox="1"/>
            <p:nvPr/>
          </p:nvSpPr>
          <p:spPr>
            <a:xfrm>
              <a:off x="0" y="138118"/>
              <a:ext cx="1600200" cy="5267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>
                <a:defRPr b="1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ebay 8734</a:t>
              </a:r>
              <a:endParaRPr b="0" sz="1800">
                <a:latin typeface="Gill Sans SemiBold"/>
                <a:ea typeface="Gill Sans SemiBold"/>
                <a:cs typeface="Gill Sans SemiBold"/>
                <a:sym typeface="Gill Sans SemiBold"/>
              </a:endParaRPr>
            </a:p>
            <a:p>
              <a:pPr>
                <a:defRPr b="1" sz="16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amazon 1678</a:t>
              </a:r>
            </a:p>
          </p:txBody>
        </p:sp>
      </p:grpSp>
      <p:sp>
        <p:nvSpPr>
          <p:cNvPr id="1537" name="Shape 1537"/>
          <p:cNvSpPr/>
          <p:nvPr/>
        </p:nvSpPr>
        <p:spPr>
          <a:xfrm>
            <a:off x="7831135" y="4248148"/>
            <a:ext cx="885987" cy="609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/>
          <a:p>
            <a:pPr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backend</a:t>
            </a:r>
          </a:p>
          <a:p>
            <a:pPr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database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8" presetID="22" grpId="2" fill="hold">
                                  <p:stCondLst>
                                    <p:cond delay="2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2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5" dur="1000"/>
                                        <p:tgtEl>
                                          <p:spTgt spid="1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Subtype="2" presetID="22" grpId="5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4" dur="1000"/>
                                        <p:tgtEl>
                                          <p:spTgt spid="1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6" dur="1000"/>
                                        <p:tgtEl>
                                          <p:spTgt spid="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Class="entr" nodeType="afterEffect" presetSubtype="2" presetID="22" grpId="9" fill="hold">
                                  <p:stCondLst>
                                    <p:cond delay="2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0" dur="1000"/>
                                        <p:tgtEl>
                                          <p:spTgt spid="1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80" grpId="1"/>
      <p:bldP build="whole" bldLvl="1" animBg="1" rev="0" advAuto="0" spid="1472" grpId="5"/>
      <p:bldP build="whole" bldLvl="1" animBg="1" rev="0" advAuto="0" spid="1481" grpId="6"/>
      <p:bldP build="whole" bldLvl="1" animBg="1" rev="0" advAuto="0" spid="1511" grpId="2"/>
      <p:bldP build="whole" bldLvl="1" animBg="1" rev="0" advAuto="0" spid="1530" grpId="8"/>
      <p:bldP build="whole" bldLvl="1" animBg="1" rev="0" advAuto="0" spid="1522" grpId="3"/>
      <p:bldP build="whole" bldLvl="1" animBg="1" rev="0" advAuto="0" spid="1479" grpId="9"/>
      <p:bldP build="whole" bldLvl="1" animBg="1" rev="0" advAuto="0" spid="1536" grpId="7"/>
      <p:bldP build="whole" bldLvl="1" animBg="1" rev="0" advAuto="0" spid="1491" grpId="4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Shape 1539"/>
          <p:cNvSpPr txBox="1"/>
          <p:nvPr>
            <p:ph type="sldNum" sz="quarter" idx="4294967295"/>
          </p:nvPr>
        </p:nvSpPr>
        <p:spPr>
          <a:xfrm>
            <a:off x="8496299" y="6591300"/>
            <a:ext cx="165225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40" name="Shape 1540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541" name="Shape 1541"/>
          <p:cNvSpPr txBox="1"/>
          <p:nvPr>
            <p:ph type="title" idx="4294967295"/>
          </p:nvPr>
        </p:nvSpPr>
        <p:spPr>
          <a:xfrm>
            <a:off x="533400" y="120650"/>
            <a:ext cx="7772400" cy="1357313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u="sng">
                <a:solidFill>
                  <a:schemeClr val="accent2"/>
                </a:solidFill>
              </a:defRPr>
            </a:lvl1pPr>
          </a:lstStyle>
          <a:p>
            <a:pPr/>
            <a:r>
              <a:t>Cookies (continued)</a:t>
            </a:r>
          </a:p>
        </p:txBody>
      </p:sp>
      <p:sp>
        <p:nvSpPr>
          <p:cNvPr id="1542" name="Shape 1542"/>
          <p:cNvSpPr txBox="1"/>
          <p:nvPr>
            <p:ph type="body" sz="half" idx="4294967295"/>
          </p:nvPr>
        </p:nvSpPr>
        <p:spPr>
          <a:xfrm>
            <a:off x="533400" y="1477959"/>
            <a:ext cx="3810000" cy="4356106"/>
          </a:xfrm>
          <a:prstGeom prst="rect">
            <a:avLst/>
          </a:prstGeom>
        </p:spPr>
        <p:txBody>
          <a:bodyPr lIns="0" tIns="0" rIns="0" bIns="0"/>
          <a:lstStyle/>
          <a:p>
            <a:pPr marL="304800" indent="-304800">
              <a:spcBef>
                <a:spcPts val="0"/>
              </a:spcBef>
              <a:buSzTx/>
              <a:buNone/>
              <a:defRPr sz="2400" u="sng">
                <a:solidFill>
                  <a:srgbClr val="FF0000"/>
                </a:solidFill>
              </a:defRPr>
            </a:pPr>
            <a:r>
              <a:t>What cookies can bring:</a:t>
            </a:r>
          </a:p>
          <a:p>
            <a:pPr marL="304800" indent="-304800">
              <a:buFont typeface="Gill Sans MT"/>
              <a:buChar char="❒"/>
              <a:defRPr sz="2400"/>
            </a:pPr>
            <a:r>
              <a:t>authorization</a:t>
            </a:r>
          </a:p>
          <a:p>
            <a:pPr marL="304800" indent="-304800">
              <a:buFont typeface="Gill Sans MT"/>
              <a:buChar char="❒"/>
              <a:defRPr sz="2400"/>
            </a:pPr>
            <a:r>
              <a:t>shopping carts</a:t>
            </a:r>
          </a:p>
          <a:p>
            <a:pPr marL="304800" indent="-304800">
              <a:buFont typeface="Gill Sans MT"/>
              <a:buChar char="❒"/>
              <a:defRPr sz="2400"/>
            </a:pPr>
            <a:r>
              <a:t>recommendations</a:t>
            </a:r>
          </a:p>
          <a:p>
            <a:pPr marL="304800" indent="-304800">
              <a:buFont typeface="Gill Sans MT"/>
              <a:buChar char="❒"/>
              <a:defRPr sz="2400"/>
            </a:pPr>
            <a:r>
              <a:t>user session state (Web e-mail)</a:t>
            </a:r>
          </a:p>
        </p:txBody>
      </p:sp>
      <p:grpSp>
        <p:nvGrpSpPr>
          <p:cNvPr id="1545" name="Group 1545"/>
          <p:cNvGrpSpPr/>
          <p:nvPr/>
        </p:nvGrpSpPr>
        <p:grpSpPr>
          <a:xfrm>
            <a:off x="4911725" y="1411280"/>
            <a:ext cx="3822700" cy="2233628"/>
            <a:chOff x="0" y="-1"/>
            <a:chExt cx="3822700" cy="2233627"/>
          </a:xfrm>
        </p:grpSpPr>
        <p:sp>
          <p:nvSpPr>
            <p:cNvPr id="1543" name="Shape 1543"/>
            <p:cNvSpPr/>
            <p:nvPr/>
          </p:nvSpPr>
          <p:spPr>
            <a:xfrm>
              <a:off x="0" y="0"/>
              <a:ext cx="3822700" cy="2233627"/>
            </a:xfrm>
            <a:prstGeom prst="rect">
              <a:avLst/>
            </a:prstGeom>
            <a:noFill/>
            <a:ln w="19050" cap="flat">
              <a:solidFill>
                <a:schemeClr val="accent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spcBef>
                  <a:spcPts val="500"/>
                </a:spcBef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544" name="Shape 1544"/>
            <p:cNvSpPr txBox="1"/>
            <p:nvPr/>
          </p:nvSpPr>
          <p:spPr>
            <a:xfrm>
              <a:off x="0" y="-2"/>
              <a:ext cx="3822700" cy="1536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8100" tIns="38100" rIns="38100" bIns="38100" numCol="1" anchor="t">
              <a:spAutoFit/>
            </a:bodyPr>
            <a:lstStyle/>
            <a:p>
              <a:pPr marL="304800" indent="-304800">
                <a:spcBef>
                  <a:spcPts val="500"/>
                </a:spcBef>
                <a:defRPr sz="1800" u="sng">
                  <a:solidFill>
                    <a:srgbClr val="FF00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Cookies and privacy:</a:t>
              </a:r>
            </a:p>
            <a:p>
              <a:pPr marL="304800" indent="-304800">
                <a:spcBef>
                  <a:spcPts val="500"/>
                </a:spcBef>
                <a:buClr>
                  <a:schemeClr val="accent2"/>
                </a:buClr>
                <a:buSzPct val="85000"/>
                <a:buFont typeface="Thonburi"/>
                <a:buChar char="r"/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cookies permit sites to learn a lot about you</a:t>
              </a:r>
            </a:p>
            <a:p>
              <a:pPr marL="304800" indent="-304800">
                <a:spcBef>
                  <a:spcPts val="500"/>
                </a:spcBef>
                <a:buClr>
                  <a:schemeClr val="accent2"/>
                </a:buClr>
                <a:buSzPct val="85000"/>
                <a:buFont typeface="Thonburi"/>
                <a:buChar char="r"/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pPr>
              <a:r>
                <a:t>you may supply name and e-mail to sites</a:t>
              </a:r>
            </a:p>
          </p:txBody>
        </p:sp>
      </p:grpSp>
      <p:sp>
        <p:nvSpPr>
          <p:cNvPr id="1546" name="Shape 1546"/>
          <p:cNvSpPr/>
          <p:nvPr/>
        </p:nvSpPr>
        <p:spPr>
          <a:xfrm>
            <a:off x="7321549" y="1177925"/>
            <a:ext cx="601862" cy="381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8100" tIns="38100" rIns="38100" bIns="38100">
            <a:spAutoFit/>
          </a:bodyPr>
          <a:lstStyle>
            <a:lvl1pPr>
              <a:defRPr sz="2000">
                <a:solidFill>
                  <a:schemeClr val="accent2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aside</a:t>
            </a:r>
          </a:p>
        </p:txBody>
      </p:sp>
      <p:sp>
        <p:nvSpPr>
          <p:cNvPr id="1547" name="Shape 1547"/>
          <p:cNvSpPr txBox="1"/>
          <p:nvPr/>
        </p:nvSpPr>
        <p:spPr>
          <a:xfrm>
            <a:off x="411159" y="4090987"/>
            <a:ext cx="5715006" cy="127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/>
          <a:p>
            <a:pPr marL="304800" indent="-304800">
              <a:spcBef>
                <a:spcPts val="500"/>
              </a:spcBef>
              <a:defRPr sz="1800" u="sng">
                <a:solidFill>
                  <a:srgbClr val="FF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How to keep “state”:</a:t>
            </a:r>
          </a:p>
          <a:p>
            <a:pPr marL="304800" indent="-3048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protocol endpoints: maintain state at sender/receiver over multiple transactions</a:t>
            </a:r>
          </a:p>
          <a:p>
            <a:pPr marL="304800" indent="-304800">
              <a:spcBef>
                <a:spcPts val="500"/>
              </a:spcBef>
              <a:buClr>
                <a:schemeClr val="accent2"/>
              </a:buClr>
              <a:buSzPct val="85000"/>
              <a:buFont typeface="Thonburi"/>
              <a:buChar char="r"/>
              <a:defRPr sz="1800"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cookies: http messages carry state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sldNum" sz="quarter" idx="4294967295"/>
          </p:nvPr>
        </p:nvSpPr>
        <p:spPr>
          <a:xfrm>
            <a:off x="8496299" y="6591300"/>
            <a:ext cx="127001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90" name="Shape 90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91" name="Shape 91"/>
          <p:cNvSpPr/>
          <p:nvPr/>
        </p:nvSpPr>
        <p:spPr>
          <a:xfrm>
            <a:off x="6745125" y="3454327"/>
            <a:ext cx="1273096" cy="639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22" h="20503" fill="norm" stroke="1" extrusionOk="0">
                <a:moveTo>
                  <a:pt x="9822" y="761"/>
                </a:moveTo>
                <a:cubicBezTo>
                  <a:pt x="8987" y="710"/>
                  <a:pt x="10631" y="761"/>
                  <a:pt x="9509" y="761"/>
                </a:cubicBezTo>
                <a:cubicBezTo>
                  <a:pt x="8387" y="761"/>
                  <a:pt x="4735" y="49"/>
                  <a:pt x="3144" y="862"/>
                </a:cubicBezTo>
                <a:cubicBezTo>
                  <a:pt x="1553" y="1676"/>
                  <a:pt x="170" y="3607"/>
                  <a:pt x="14" y="5640"/>
                </a:cubicBezTo>
                <a:cubicBezTo>
                  <a:pt x="-143" y="7673"/>
                  <a:pt x="1005" y="10976"/>
                  <a:pt x="2257" y="13162"/>
                </a:cubicBezTo>
                <a:cubicBezTo>
                  <a:pt x="3509" y="15347"/>
                  <a:pt x="5518" y="17532"/>
                  <a:pt x="7474" y="18752"/>
                </a:cubicBezTo>
                <a:cubicBezTo>
                  <a:pt x="9431" y="19972"/>
                  <a:pt x="12170" y="20836"/>
                  <a:pt x="13944" y="20379"/>
                </a:cubicBezTo>
                <a:cubicBezTo>
                  <a:pt x="15718" y="19921"/>
                  <a:pt x="17048" y="18092"/>
                  <a:pt x="18066" y="16008"/>
                </a:cubicBezTo>
                <a:cubicBezTo>
                  <a:pt x="19083" y="13924"/>
                  <a:pt x="19683" y="10468"/>
                  <a:pt x="20100" y="7876"/>
                </a:cubicBezTo>
                <a:cubicBezTo>
                  <a:pt x="20518" y="5284"/>
                  <a:pt x="21457" y="1472"/>
                  <a:pt x="20518" y="354"/>
                </a:cubicBezTo>
                <a:cubicBezTo>
                  <a:pt x="19579" y="-764"/>
                  <a:pt x="16292" y="1116"/>
                  <a:pt x="14466" y="1167"/>
                </a:cubicBezTo>
                <a:cubicBezTo>
                  <a:pt x="12640" y="1218"/>
                  <a:pt x="10657" y="812"/>
                  <a:pt x="9822" y="761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" name="Shape 92"/>
          <p:cNvSpPr/>
          <p:nvPr/>
        </p:nvSpPr>
        <p:spPr>
          <a:xfrm>
            <a:off x="6782029" y="1917598"/>
            <a:ext cx="1692135" cy="1006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2" h="20788" fill="norm" stroke="1" extrusionOk="0">
                <a:moveTo>
                  <a:pt x="11645" y="181"/>
                </a:moveTo>
                <a:cubicBezTo>
                  <a:pt x="9894" y="463"/>
                  <a:pt x="9358" y="2298"/>
                  <a:pt x="7805" y="3004"/>
                </a:cubicBezTo>
                <a:cubicBezTo>
                  <a:pt x="6252" y="3710"/>
                  <a:pt x="3682" y="2345"/>
                  <a:pt x="2384" y="4416"/>
                </a:cubicBezTo>
                <a:cubicBezTo>
                  <a:pt x="1085" y="6486"/>
                  <a:pt x="-327" y="12839"/>
                  <a:pt x="68" y="15522"/>
                </a:cubicBezTo>
                <a:cubicBezTo>
                  <a:pt x="464" y="18204"/>
                  <a:pt x="3202" y="19898"/>
                  <a:pt x="4755" y="20604"/>
                </a:cubicBezTo>
                <a:cubicBezTo>
                  <a:pt x="6308" y="21310"/>
                  <a:pt x="7551" y="19757"/>
                  <a:pt x="9442" y="19757"/>
                </a:cubicBezTo>
                <a:cubicBezTo>
                  <a:pt x="11334" y="19757"/>
                  <a:pt x="14497" y="20557"/>
                  <a:pt x="16162" y="20604"/>
                </a:cubicBezTo>
                <a:cubicBezTo>
                  <a:pt x="17828" y="20651"/>
                  <a:pt x="18591" y="20698"/>
                  <a:pt x="19381" y="20134"/>
                </a:cubicBezTo>
                <a:cubicBezTo>
                  <a:pt x="20172" y="19569"/>
                  <a:pt x="20652" y="19381"/>
                  <a:pt x="20906" y="17216"/>
                </a:cubicBezTo>
                <a:cubicBezTo>
                  <a:pt x="21160" y="15051"/>
                  <a:pt x="21273" y="9781"/>
                  <a:pt x="20849" y="7145"/>
                </a:cubicBezTo>
                <a:cubicBezTo>
                  <a:pt x="20426" y="4510"/>
                  <a:pt x="19889" y="2439"/>
                  <a:pt x="18365" y="1310"/>
                </a:cubicBezTo>
                <a:cubicBezTo>
                  <a:pt x="16840" y="181"/>
                  <a:pt x="13932" y="-290"/>
                  <a:pt x="11645" y="181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3" name="Shape 93"/>
          <p:cNvSpPr/>
          <p:nvPr/>
        </p:nvSpPr>
        <p:spPr>
          <a:xfrm>
            <a:off x="5023054" y="1616003"/>
            <a:ext cx="1625574" cy="10589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6" h="21326" fill="norm" stroke="1" extrusionOk="0">
                <a:moveTo>
                  <a:pt x="13407" y="266"/>
                </a:moveTo>
                <a:cubicBezTo>
                  <a:pt x="12073" y="522"/>
                  <a:pt x="9571" y="970"/>
                  <a:pt x="8028" y="1610"/>
                </a:cubicBezTo>
                <a:cubicBezTo>
                  <a:pt x="6485" y="2250"/>
                  <a:pt x="5026" y="3114"/>
                  <a:pt x="4192" y="4042"/>
                </a:cubicBezTo>
                <a:cubicBezTo>
                  <a:pt x="3358" y="4970"/>
                  <a:pt x="3712" y="6346"/>
                  <a:pt x="3066" y="7242"/>
                </a:cubicBezTo>
                <a:cubicBezTo>
                  <a:pt x="2420" y="8138"/>
                  <a:pt x="814" y="8202"/>
                  <a:pt x="356" y="9418"/>
                </a:cubicBezTo>
                <a:cubicBezTo>
                  <a:pt x="-103" y="10634"/>
                  <a:pt x="-103" y="13578"/>
                  <a:pt x="272" y="14602"/>
                </a:cubicBezTo>
                <a:cubicBezTo>
                  <a:pt x="648" y="15626"/>
                  <a:pt x="1127" y="15402"/>
                  <a:pt x="2649" y="15562"/>
                </a:cubicBezTo>
                <a:cubicBezTo>
                  <a:pt x="4171" y="15722"/>
                  <a:pt x="7820" y="15210"/>
                  <a:pt x="9446" y="15562"/>
                </a:cubicBezTo>
                <a:cubicBezTo>
                  <a:pt x="11072" y="15914"/>
                  <a:pt x="11343" y="16778"/>
                  <a:pt x="12365" y="17674"/>
                </a:cubicBezTo>
                <a:cubicBezTo>
                  <a:pt x="13387" y="18570"/>
                  <a:pt x="14638" y="20362"/>
                  <a:pt x="15576" y="20938"/>
                </a:cubicBezTo>
                <a:cubicBezTo>
                  <a:pt x="16514" y="21514"/>
                  <a:pt x="17348" y="21354"/>
                  <a:pt x="18036" y="21066"/>
                </a:cubicBezTo>
                <a:cubicBezTo>
                  <a:pt x="18724" y="20778"/>
                  <a:pt x="19329" y="20362"/>
                  <a:pt x="19746" y="19210"/>
                </a:cubicBezTo>
                <a:cubicBezTo>
                  <a:pt x="20163" y="18058"/>
                  <a:pt x="20350" y="15818"/>
                  <a:pt x="20580" y="14154"/>
                </a:cubicBezTo>
                <a:cubicBezTo>
                  <a:pt x="20809" y="12490"/>
                  <a:pt x="21017" y="11018"/>
                  <a:pt x="21122" y="9226"/>
                </a:cubicBezTo>
                <a:cubicBezTo>
                  <a:pt x="21226" y="7434"/>
                  <a:pt x="21497" y="4810"/>
                  <a:pt x="21205" y="3338"/>
                </a:cubicBezTo>
                <a:cubicBezTo>
                  <a:pt x="20913" y="1866"/>
                  <a:pt x="20225" y="1002"/>
                  <a:pt x="19370" y="458"/>
                </a:cubicBezTo>
                <a:cubicBezTo>
                  <a:pt x="18516" y="-86"/>
                  <a:pt x="17077" y="42"/>
                  <a:pt x="16076" y="10"/>
                </a:cubicBezTo>
                <a:cubicBezTo>
                  <a:pt x="15075" y="-22"/>
                  <a:pt x="14742" y="10"/>
                  <a:pt x="13407" y="266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96" name="Group 96"/>
          <p:cNvGrpSpPr/>
          <p:nvPr/>
        </p:nvGrpSpPr>
        <p:grpSpPr>
          <a:xfrm>
            <a:off x="4989510" y="2947984"/>
            <a:ext cx="1685937" cy="933460"/>
            <a:chOff x="130407" y="0"/>
            <a:chExt cx="1685935" cy="933459"/>
          </a:xfrm>
        </p:grpSpPr>
        <p:sp>
          <p:nvSpPr>
            <p:cNvPr id="94" name="Shape 94"/>
            <p:cNvSpPr/>
            <p:nvPr/>
          </p:nvSpPr>
          <p:spPr>
            <a:xfrm>
              <a:off x="476808" y="263973"/>
              <a:ext cx="1001077" cy="669487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5" name="Shape 95"/>
            <p:cNvSpPr/>
            <p:nvPr/>
          </p:nvSpPr>
          <p:spPr>
            <a:xfrm>
              <a:off x="130407" y="0"/>
              <a:ext cx="1685937" cy="423002"/>
            </a:xfrm>
            <a:prstGeom prst="triangle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124" name="Group 124"/>
          <p:cNvGrpSpPr/>
          <p:nvPr/>
        </p:nvGrpSpPr>
        <p:grpSpPr>
          <a:xfrm>
            <a:off x="5800713" y="1816086"/>
            <a:ext cx="344512" cy="519132"/>
            <a:chOff x="-1" y="-2"/>
            <a:chExt cx="344511" cy="519130"/>
          </a:xfrm>
        </p:grpSpPr>
        <p:sp>
          <p:nvSpPr>
            <p:cNvPr id="97" name="Shape 97"/>
            <p:cNvSpPr/>
            <p:nvPr/>
          </p:nvSpPr>
          <p:spPr>
            <a:xfrm flipH="1">
              <a:off x="79750" y="175773"/>
              <a:ext cx="92508" cy="311564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8" name="Shape 98"/>
            <p:cNvSpPr/>
            <p:nvPr/>
          </p:nvSpPr>
          <p:spPr>
            <a:xfrm>
              <a:off x="172250" y="175773"/>
              <a:ext cx="90914" cy="309975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9" name="Shape 99"/>
            <p:cNvSpPr/>
            <p:nvPr/>
          </p:nvSpPr>
          <p:spPr>
            <a:xfrm>
              <a:off x="79748" y="485741"/>
              <a:ext cx="92508" cy="33387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0" name="Shape 100"/>
            <p:cNvSpPr/>
            <p:nvPr/>
          </p:nvSpPr>
          <p:spPr>
            <a:xfrm flipH="1">
              <a:off x="172254" y="485741"/>
              <a:ext cx="90914" cy="33387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1" name="Shape 101"/>
            <p:cNvSpPr/>
            <p:nvPr/>
          </p:nvSpPr>
          <p:spPr>
            <a:xfrm flipH="1">
              <a:off x="172250" y="182131"/>
              <a:ext cx="8" cy="336997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2" name="Shape 102"/>
            <p:cNvSpPr/>
            <p:nvPr/>
          </p:nvSpPr>
          <p:spPr>
            <a:xfrm flipV="1">
              <a:off x="79748" y="453949"/>
              <a:ext cx="92508" cy="33388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3" name="Shape 103"/>
            <p:cNvSpPr/>
            <p:nvPr/>
          </p:nvSpPr>
          <p:spPr>
            <a:xfrm flipH="1" flipV="1">
              <a:off x="172254" y="453949"/>
              <a:ext cx="90914" cy="31799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4" name="Shape 104"/>
            <p:cNvSpPr/>
            <p:nvPr/>
          </p:nvSpPr>
          <p:spPr>
            <a:xfrm>
              <a:off x="118024" y="352217"/>
              <a:ext cx="54232" cy="25440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5" name="Shape 105"/>
            <p:cNvSpPr/>
            <p:nvPr/>
          </p:nvSpPr>
          <p:spPr>
            <a:xfrm flipV="1">
              <a:off x="172251" y="352217"/>
              <a:ext cx="55828" cy="25440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100481" y="396725"/>
              <a:ext cx="68586" cy="34978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7" name="Shape 107"/>
            <p:cNvSpPr/>
            <p:nvPr/>
          </p:nvSpPr>
          <p:spPr>
            <a:xfrm flipV="1">
              <a:off x="172251" y="404673"/>
              <a:ext cx="68587" cy="30209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8" name="Shape 108"/>
            <p:cNvSpPr/>
            <p:nvPr/>
          </p:nvSpPr>
          <p:spPr>
            <a:xfrm flipV="1">
              <a:off x="172250" y="304531"/>
              <a:ext cx="35094" cy="1272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9" name="Shape 109"/>
            <p:cNvSpPr/>
            <p:nvPr/>
          </p:nvSpPr>
          <p:spPr>
            <a:xfrm flipV="1">
              <a:off x="172250" y="240945"/>
              <a:ext cx="22335" cy="9544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132378" y="301351"/>
              <a:ext cx="43068" cy="1590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1" name="Shape 111"/>
            <p:cNvSpPr/>
            <p:nvPr/>
          </p:nvSpPr>
          <p:spPr>
            <a:xfrm>
              <a:off x="151516" y="237766"/>
              <a:ext cx="23930" cy="1590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115" name="Group 115"/>
            <p:cNvGrpSpPr/>
            <p:nvPr/>
          </p:nvGrpSpPr>
          <p:grpSpPr>
            <a:xfrm>
              <a:off x="197772" y="159872"/>
              <a:ext cx="146739" cy="33399"/>
              <a:chOff x="0" y="-1"/>
              <a:chExt cx="146738" cy="33398"/>
            </a:xfrm>
          </p:grpSpPr>
          <p:sp>
            <p:nvSpPr>
              <p:cNvPr id="112" name="Shape 112"/>
              <p:cNvSpPr/>
              <p:nvPr/>
            </p:nvSpPr>
            <p:spPr>
              <a:xfrm flipV="1">
                <a:off x="-1" y="3"/>
                <a:ext cx="96754" cy="15029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3" name="Shape 113"/>
              <p:cNvSpPr/>
              <p:nvPr/>
            </p:nvSpPr>
            <p:spPr>
              <a:xfrm flipH="1">
                <a:off x="49988" y="-2"/>
                <a:ext cx="46766" cy="31728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4" name="Shape 114"/>
              <p:cNvSpPr/>
              <p:nvPr/>
            </p:nvSpPr>
            <p:spPr>
              <a:xfrm flipV="1">
                <a:off x="49983" y="18368"/>
                <a:ext cx="96756" cy="15030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19" name="Group 119"/>
            <p:cNvGrpSpPr/>
            <p:nvPr/>
          </p:nvGrpSpPr>
          <p:grpSpPr>
            <a:xfrm>
              <a:off x="167474" y="-3"/>
              <a:ext cx="22323" cy="157624"/>
              <a:chOff x="0" y="-1"/>
              <a:chExt cx="22322" cy="157623"/>
            </a:xfrm>
          </p:grpSpPr>
          <p:sp>
            <p:nvSpPr>
              <p:cNvPr id="116" name="Shape 116"/>
              <p:cNvSpPr/>
              <p:nvPr/>
            </p:nvSpPr>
            <p:spPr>
              <a:xfrm flipH="1">
                <a:off x="21795" y="-2"/>
                <a:ext cx="527" cy="103685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7" name="Shape 117"/>
              <p:cNvSpPr/>
              <p:nvPr/>
            </p:nvSpPr>
            <p:spPr>
              <a:xfrm flipH="1" flipV="1">
                <a:off x="658" y="52360"/>
                <a:ext cx="21144" cy="51324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8" name="Shape 118"/>
              <p:cNvSpPr/>
              <p:nvPr/>
            </p:nvSpPr>
            <p:spPr>
              <a:xfrm flipH="1">
                <a:off x="-1" y="52355"/>
                <a:ext cx="666" cy="105267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23" name="Group 123"/>
            <p:cNvGrpSpPr/>
            <p:nvPr/>
          </p:nvGrpSpPr>
          <p:grpSpPr>
            <a:xfrm>
              <a:off x="-2" y="153513"/>
              <a:ext cx="145151" cy="33397"/>
              <a:chOff x="0" y="-1"/>
              <a:chExt cx="145149" cy="33396"/>
            </a:xfrm>
          </p:grpSpPr>
          <p:sp>
            <p:nvSpPr>
              <p:cNvPr id="120" name="Shape 120"/>
              <p:cNvSpPr/>
              <p:nvPr/>
            </p:nvSpPr>
            <p:spPr>
              <a:xfrm flipH="1">
                <a:off x="49445" y="18361"/>
                <a:ext cx="95705" cy="15030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1" name="Shape 121"/>
              <p:cNvSpPr/>
              <p:nvPr/>
            </p:nvSpPr>
            <p:spPr>
              <a:xfrm flipV="1">
                <a:off x="49440" y="1670"/>
                <a:ext cx="46258" cy="31726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2" name="Shape 122"/>
              <p:cNvSpPr/>
              <p:nvPr/>
            </p:nvSpPr>
            <p:spPr>
              <a:xfrm flipH="1">
                <a:off x="-1" y="-2"/>
                <a:ext cx="95704" cy="15029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25" name="Shape 125"/>
          <p:cNvSpPr/>
          <p:nvPr/>
        </p:nvSpPr>
        <p:spPr>
          <a:xfrm>
            <a:off x="6862757" y="3625848"/>
            <a:ext cx="358777" cy="95259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26" name="Shape 126"/>
          <p:cNvSpPr/>
          <p:nvPr/>
        </p:nvSpPr>
        <p:spPr>
          <a:xfrm>
            <a:off x="6862758" y="3617912"/>
            <a:ext cx="6" cy="5715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Shape 127"/>
          <p:cNvSpPr/>
          <p:nvPr/>
        </p:nvSpPr>
        <p:spPr>
          <a:xfrm>
            <a:off x="7221533" y="3617912"/>
            <a:ext cx="6" cy="5715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" name="Shape 128"/>
          <p:cNvSpPr/>
          <p:nvPr/>
        </p:nvSpPr>
        <p:spPr>
          <a:xfrm>
            <a:off x="6862760" y="3617912"/>
            <a:ext cx="368306" cy="571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6859582" y="3549648"/>
            <a:ext cx="358777" cy="11113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33" name="Group 133"/>
          <p:cNvGrpSpPr/>
          <p:nvPr/>
        </p:nvGrpSpPr>
        <p:grpSpPr>
          <a:xfrm>
            <a:off x="6945305" y="3573458"/>
            <a:ext cx="177814" cy="63513"/>
            <a:chOff x="-1" y="-1"/>
            <a:chExt cx="177813" cy="63512"/>
          </a:xfrm>
        </p:grpSpPr>
        <p:sp>
          <p:nvSpPr>
            <p:cNvPr id="130" name="Shape 130"/>
            <p:cNvSpPr/>
            <p:nvPr/>
          </p:nvSpPr>
          <p:spPr>
            <a:xfrm>
              <a:off x="-2" y="1271"/>
              <a:ext cx="63507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22243" y="63506"/>
              <a:ext cx="55570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58741" y="-2"/>
              <a:ext cx="66682" cy="63512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6945305" y="3573458"/>
            <a:ext cx="177814" cy="63510"/>
            <a:chOff x="-1" y="-1"/>
            <a:chExt cx="177813" cy="63508"/>
          </a:xfrm>
        </p:grpSpPr>
        <p:sp>
          <p:nvSpPr>
            <p:cNvPr id="134" name="Shape 134"/>
            <p:cNvSpPr/>
            <p:nvPr/>
          </p:nvSpPr>
          <p:spPr>
            <a:xfrm>
              <a:off x="-2" y="63500"/>
              <a:ext cx="63507" cy="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2243" y="1268"/>
              <a:ext cx="55570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36" name="Shape 136"/>
            <p:cNvSpPr/>
            <p:nvPr/>
          </p:nvSpPr>
          <p:spPr>
            <a:xfrm flipV="1">
              <a:off x="58741" y="-2"/>
              <a:ext cx="66682" cy="63509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38" name="Shape 138"/>
          <p:cNvSpPr/>
          <p:nvPr/>
        </p:nvSpPr>
        <p:spPr>
          <a:xfrm>
            <a:off x="7218357" y="3905248"/>
            <a:ext cx="358777" cy="95259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9" name="Shape 139"/>
          <p:cNvSpPr/>
          <p:nvPr/>
        </p:nvSpPr>
        <p:spPr>
          <a:xfrm>
            <a:off x="7218358" y="3897312"/>
            <a:ext cx="6" cy="5715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0" name="Shape 140"/>
          <p:cNvSpPr/>
          <p:nvPr/>
        </p:nvSpPr>
        <p:spPr>
          <a:xfrm>
            <a:off x="7577133" y="3897312"/>
            <a:ext cx="6" cy="5715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Shape 141"/>
          <p:cNvSpPr/>
          <p:nvPr/>
        </p:nvSpPr>
        <p:spPr>
          <a:xfrm>
            <a:off x="7218360" y="3897312"/>
            <a:ext cx="368306" cy="571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42" name="Shape 142"/>
          <p:cNvSpPr/>
          <p:nvPr/>
        </p:nvSpPr>
        <p:spPr>
          <a:xfrm>
            <a:off x="7215182" y="3829048"/>
            <a:ext cx="358777" cy="11113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46" name="Group 146"/>
          <p:cNvGrpSpPr/>
          <p:nvPr/>
        </p:nvGrpSpPr>
        <p:grpSpPr>
          <a:xfrm>
            <a:off x="7300905" y="3852858"/>
            <a:ext cx="177814" cy="63513"/>
            <a:chOff x="-1" y="-1"/>
            <a:chExt cx="177813" cy="63512"/>
          </a:xfrm>
        </p:grpSpPr>
        <p:sp>
          <p:nvSpPr>
            <p:cNvPr id="143" name="Shape 143"/>
            <p:cNvSpPr/>
            <p:nvPr/>
          </p:nvSpPr>
          <p:spPr>
            <a:xfrm>
              <a:off x="-2" y="1271"/>
              <a:ext cx="63507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122243" y="63506"/>
              <a:ext cx="55570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58741" y="-2"/>
              <a:ext cx="66682" cy="63512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7300905" y="3852858"/>
            <a:ext cx="177814" cy="63510"/>
            <a:chOff x="-1" y="-1"/>
            <a:chExt cx="177813" cy="63508"/>
          </a:xfrm>
        </p:grpSpPr>
        <p:sp>
          <p:nvSpPr>
            <p:cNvPr id="147" name="Shape 147"/>
            <p:cNvSpPr/>
            <p:nvPr/>
          </p:nvSpPr>
          <p:spPr>
            <a:xfrm>
              <a:off x="-2" y="63500"/>
              <a:ext cx="63507" cy="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122243" y="1268"/>
              <a:ext cx="55570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49" name="Shape 149"/>
            <p:cNvSpPr/>
            <p:nvPr/>
          </p:nvSpPr>
          <p:spPr>
            <a:xfrm flipV="1">
              <a:off x="58741" y="-2"/>
              <a:ext cx="66682" cy="63509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51" name="Shape 151"/>
          <p:cNvSpPr/>
          <p:nvPr/>
        </p:nvSpPr>
        <p:spPr>
          <a:xfrm>
            <a:off x="7497757" y="3638548"/>
            <a:ext cx="358777" cy="95259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2" name="Shape 152"/>
          <p:cNvSpPr/>
          <p:nvPr/>
        </p:nvSpPr>
        <p:spPr>
          <a:xfrm>
            <a:off x="7497758" y="3630612"/>
            <a:ext cx="6" cy="5715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3" name="Shape 153"/>
          <p:cNvSpPr/>
          <p:nvPr/>
        </p:nvSpPr>
        <p:spPr>
          <a:xfrm>
            <a:off x="7856533" y="3630612"/>
            <a:ext cx="6" cy="5715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Shape 154"/>
          <p:cNvSpPr/>
          <p:nvPr/>
        </p:nvSpPr>
        <p:spPr>
          <a:xfrm>
            <a:off x="7497760" y="3630612"/>
            <a:ext cx="368306" cy="571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55" name="Shape 155"/>
          <p:cNvSpPr/>
          <p:nvPr/>
        </p:nvSpPr>
        <p:spPr>
          <a:xfrm>
            <a:off x="7494582" y="3562348"/>
            <a:ext cx="358777" cy="11113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59" name="Group 159"/>
          <p:cNvGrpSpPr/>
          <p:nvPr/>
        </p:nvGrpSpPr>
        <p:grpSpPr>
          <a:xfrm>
            <a:off x="7580305" y="3586158"/>
            <a:ext cx="177814" cy="63513"/>
            <a:chOff x="-1" y="-1"/>
            <a:chExt cx="177813" cy="63512"/>
          </a:xfrm>
        </p:grpSpPr>
        <p:sp>
          <p:nvSpPr>
            <p:cNvPr id="156" name="Shape 156"/>
            <p:cNvSpPr/>
            <p:nvPr/>
          </p:nvSpPr>
          <p:spPr>
            <a:xfrm>
              <a:off x="-2" y="1271"/>
              <a:ext cx="63507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122243" y="63506"/>
              <a:ext cx="55570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58741" y="-2"/>
              <a:ext cx="66682" cy="63512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63" name="Group 163"/>
          <p:cNvGrpSpPr/>
          <p:nvPr/>
        </p:nvGrpSpPr>
        <p:grpSpPr>
          <a:xfrm>
            <a:off x="7580305" y="3586158"/>
            <a:ext cx="177814" cy="63510"/>
            <a:chOff x="-1" y="-1"/>
            <a:chExt cx="177813" cy="63508"/>
          </a:xfrm>
        </p:grpSpPr>
        <p:sp>
          <p:nvSpPr>
            <p:cNvPr id="160" name="Shape 160"/>
            <p:cNvSpPr/>
            <p:nvPr/>
          </p:nvSpPr>
          <p:spPr>
            <a:xfrm>
              <a:off x="-2" y="63500"/>
              <a:ext cx="63507" cy="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122243" y="1268"/>
              <a:ext cx="55570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62" name="Shape 162"/>
            <p:cNvSpPr/>
            <p:nvPr/>
          </p:nvSpPr>
          <p:spPr>
            <a:xfrm flipV="1">
              <a:off x="58741" y="-2"/>
              <a:ext cx="66682" cy="63509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64" name="Shape 164"/>
          <p:cNvSpPr/>
          <p:nvPr/>
        </p:nvSpPr>
        <p:spPr>
          <a:xfrm>
            <a:off x="6962770" y="2476498"/>
            <a:ext cx="347665" cy="88909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5" name="Shape 165"/>
          <p:cNvSpPr/>
          <p:nvPr/>
        </p:nvSpPr>
        <p:spPr>
          <a:xfrm>
            <a:off x="6962774" y="2468558"/>
            <a:ext cx="3" cy="5397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6" name="Shape 166"/>
          <p:cNvSpPr/>
          <p:nvPr/>
        </p:nvSpPr>
        <p:spPr>
          <a:xfrm>
            <a:off x="7310433" y="2468558"/>
            <a:ext cx="6" cy="5397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7" name="Shape 167"/>
          <p:cNvSpPr/>
          <p:nvPr/>
        </p:nvSpPr>
        <p:spPr>
          <a:xfrm>
            <a:off x="6962774" y="2468559"/>
            <a:ext cx="357194" cy="53978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68" name="Shape 168"/>
          <p:cNvSpPr/>
          <p:nvPr/>
        </p:nvSpPr>
        <p:spPr>
          <a:xfrm>
            <a:off x="6959595" y="2405059"/>
            <a:ext cx="347665" cy="10319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72" name="Group 172"/>
          <p:cNvGrpSpPr/>
          <p:nvPr/>
        </p:nvGrpSpPr>
        <p:grpSpPr>
          <a:xfrm>
            <a:off x="7043731" y="2427279"/>
            <a:ext cx="171462" cy="60339"/>
            <a:chOff x="-1" y="-1"/>
            <a:chExt cx="171461" cy="60338"/>
          </a:xfrm>
        </p:grpSpPr>
        <p:sp>
          <p:nvSpPr>
            <p:cNvPr id="169" name="Shape 169"/>
            <p:cNvSpPr/>
            <p:nvPr/>
          </p:nvSpPr>
          <p:spPr>
            <a:xfrm>
              <a:off x="-2" y="1271"/>
              <a:ext cx="60334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117480" y="60333"/>
              <a:ext cx="53981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55563" y="-2"/>
              <a:ext cx="63507" cy="60340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76" name="Group 176"/>
          <p:cNvGrpSpPr/>
          <p:nvPr/>
        </p:nvGrpSpPr>
        <p:grpSpPr>
          <a:xfrm>
            <a:off x="7043731" y="2427284"/>
            <a:ext cx="171462" cy="60336"/>
            <a:chOff x="-1" y="0"/>
            <a:chExt cx="171461" cy="60335"/>
          </a:xfrm>
        </p:grpSpPr>
        <p:sp>
          <p:nvSpPr>
            <p:cNvPr id="173" name="Shape 173"/>
            <p:cNvSpPr/>
            <p:nvPr/>
          </p:nvSpPr>
          <p:spPr>
            <a:xfrm>
              <a:off x="-2" y="60327"/>
              <a:ext cx="60334" cy="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17480" y="1269"/>
              <a:ext cx="53981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75" name="Shape 175"/>
            <p:cNvSpPr/>
            <p:nvPr/>
          </p:nvSpPr>
          <p:spPr>
            <a:xfrm flipV="1">
              <a:off x="55563" y="-1"/>
              <a:ext cx="63507" cy="6033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77" name="Shape 177"/>
          <p:cNvSpPr/>
          <p:nvPr/>
        </p:nvSpPr>
        <p:spPr>
          <a:xfrm>
            <a:off x="6961182" y="2736848"/>
            <a:ext cx="358777" cy="95259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8" name="Shape 178"/>
          <p:cNvSpPr/>
          <p:nvPr/>
        </p:nvSpPr>
        <p:spPr>
          <a:xfrm>
            <a:off x="6961183" y="2728908"/>
            <a:ext cx="6" cy="5715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9" name="Shape 179"/>
          <p:cNvSpPr/>
          <p:nvPr/>
        </p:nvSpPr>
        <p:spPr>
          <a:xfrm>
            <a:off x="7319958" y="2728908"/>
            <a:ext cx="6" cy="5715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0" name="Shape 180"/>
          <p:cNvSpPr/>
          <p:nvPr/>
        </p:nvSpPr>
        <p:spPr>
          <a:xfrm>
            <a:off x="6961185" y="2728909"/>
            <a:ext cx="368306" cy="571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81" name="Shape 181"/>
          <p:cNvSpPr/>
          <p:nvPr/>
        </p:nvSpPr>
        <p:spPr>
          <a:xfrm>
            <a:off x="6958007" y="2660648"/>
            <a:ext cx="358777" cy="11113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85" name="Group 185"/>
          <p:cNvGrpSpPr/>
          <p:nvPr/>
        </p:nvGrpSpPr>
        <p:grpSpPr>
          <a:xfrm>
            <a:off x="7043730" y="2684456"/>
            <a:ext cx="177814" cy="65103"/>
            <a:chOff x="-1" y="0"/>
            <a:chExt cx="177813" cy="65101"/>
          </a:xfrm>
        </p:grpSpPr>
        <p:sp>
          <p:nvSpPr>
            <p:cNvPr id="182" name="Shape 182"/>
            <p:cNvSpPr/>
            <p:nvPr/>
          </p:nvSpPr>
          <p:spPr>
            <a:xfrm>
              <a:off x="-2" y="1272"/>
              <a:ext cx="63507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122243" y="65093"/>
              <a:ext cx="55570" cy="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58741" y="-1"/>
              <a:ext cx="66682" cy="65101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189" name="Group 189"/>
          <p:cNvGrpSpPr/>
          <p:nvPr/>
        </p:nvGrpSpPr>
        <p:grpSpPr>
          <a:xfrm>
            <a:off x="7043730" y="2684456"/>
            <a:ext cx="177814" cy="65102"/>
            <a:chOff x="-1" y="-1"/>
            <a:chExt cx="177813" cy="65100"/>
          </a:xfrm>
        </p:grpSpPr>
        <p:sp>
          <p:nvSpPr>
            <p:cNvPr id="186" name="Shape 186"/>
            <p:cNvSpPr/>
            <p:nvPr/>
          </p:nvSpPr>
          <p:spPr>
            <a:xfrm>
              <a:off x="-2" y="65091"/>
              <a:ext cx="63507" cy="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122243" y="1270"/>
              <a:ext cx="55570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88" name="Shape 188"/>
            <p:cNvSpPr/>
            <p:nvPr/>
          </p:nvSpPr>
          <p:spPr>
            <a:xfrm flipV="1">
              <a:off x="58741" y="-2"/>
              <a:ext cx="66682" cy="65102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190" name="Shape 190"/>
          <p:cNvSpPr/>
          <p:nvPr/>
        </p:nvSpPr>
        <p:spPr>
          <a:xfrm>
            <a:off x="7437432" y="2378073"/>
            <a:ext cx="330201" cy="85733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91" name="Shape 191"/>
          <p:cNvSpPr/>
          <p:nvPr/>
        </p:nvSpPr>
        <p:spPr>
          <a:xfrm>
            <a:off x="7437433" y="2371724"/>
            <a:ext cx="6" cy="5239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Shape 192"/>
          <p:cNvSpPr/>
          <p:nvPr/>
        </p:nvSpPr>
        <p:spPr>
          <a:xfrm>
            <a:off x="7767633" y="2371724"/>
            <a:ext cx="6" cy="5239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" name="Shape 193"/>
          <p:cNvSpPr/>
          <p:nvPr/>
        </p:nvSpPr>
        <p:spPr>
          <a:xfrm>
            <a:off x="7437435" y="2371724"/>
            <a:ext cx="339731" cy="52394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194" name="Shape 194"/>
          <p:cNvSpPr/>
          <p:nvPr/>
        </p:nvSpPr>
        <p:spPr>
          <a:xfrm>
            <a:off x="7434257" y="2309809"/>
            <a:ext cx="330201" cy="10002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198" name="Group 198"/>
          <p:cNvGrpSpPr/>
          <p:nvPr/>
        </p:nvGrpSpPr>
        <p:grpSpPr>
          <a:xfrm>
            <a:off x="7513631" y="2332029"/>
            <a:ext cx="163525" cy="57166"/>
            <a:chOff x="0" y="-1"/>
            <a:chExt cx="163524" cy="57165"/>
          </a:xfrm>
        </p:grpSpPr>
        <p:sp>
          <p:nvSpPr>
            <p:cNvPr id="195" name="Shape 195"/>
            <p:cNvSpPr/>
            <p:nvPr/>
          </p:nvSpPr>
          <p:spPr>
            <a:xfrm>
              <a:off x="-1" y="1271"/>
              <a:ext cx="57718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12219" y="57158"/>
              <a:ext cx="51305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52902" y="-2"/>
              <a:ext cx="62526" cy="5716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2" name="Group 202"/>
          <p:cNvGrpSpPr/>
          <p:nvPr/>
        </p:nvGrpSpPr>
        <p:grpSpPr>
          <a:xfrm>
            <a:off x="7513631" y="2330445"/>
            <a:ext cx="163525" cy="57163"/>
            <a:chOff x="0" y="0"/>
            <a:chExt cx="163524" cy="57161"/>
          </a:xfrm>
        </p:grpSpPr>
        <p:sp>
          <p:nvSpPr>
            <p:cNvPr id="199" name="Shape 199"/>
            <p:cNvSpPr/>
            <p:nvPr/>
          </p:nvSpPr>
          <p:spPr>
            <a:xfrm>
              <a:off x="-1" y="57154"/>
              <a:ext cx="57718" cy="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112219" y="1270"/>
              <a:ext cx="51305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1" name="Shape 201"/>
            <p:cNvSpPr/>
            <p:nvPr/>
          </p:nvSpPr>
          <p:spPr>
            <a:xfrm flipV="1">
              <a:off x="52902" y="0"/>
              <a:ext cx="62526" cy="57160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03" name="Shape 203"/>
          <p:cNvSpPr/>
          <p:nvPr/>
        </p:nvSpPr>
        <p:spPr>
          <a:xfrm>
            <a:off x="7523157" y="2736848"/>
            <a:ext cx="358777" cy="95259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04" name="Shape 204"/>
          <p:cNvSpPr/>
          <p:nvPr/>
        </p:nvSpPr>
        <p:spPr>
          <a:xfrm>
            <a:off x="7523158" y="2728908"/>
            <a:ext cx="6" cy="5715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5" name="Shape 205"/>
          <p:cNvSpPr/>
          <p:nvPr/>
        </p:nvSpPr>
        <p:spPr>
          <a:xfrm>
            <a:off x="7881933" y="2728908"/>
            <a:ext cx="6" cy="5715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6" name="Shape 206"/>
          <p:cNvSpPr/>
          <p:nvPr/>
        </p:nvSpPr>
        <p:spPr>
          <a:xfrm>
            <a:off x="7523160" y="2728909"/>
            <a:ext cx="368306" cy="5715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07" name="Shape 207"/>
          <p:cNvSpPr/>
          <p:nvPr/>
        </p:nvSpPr>
        <p:spPr>
          <a:xfrm>
            <a:off x="7519982" y="2660648"/>
            <a:ext cx="358777" cy="11113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11" name="Group 211"/>
          <p:cNvGrpSpPr/>
          <p:nvPr/>
        </p:nvGrpSpPr>
        <p:grpSpPr>
          <a:xfrm>
            <a:off x="7605705" y="2684456"/>
            <a:ext cx="177814" cy="65103"/>
            <a:chOff x="-1" y="0"/>
            <a:chExt cx="177813" cy="65101"/>
          </a:xfrm>
        </p:grpSpPr>
        <p:sp>
          <p:nvSpPr>
            <p:cNvPr id="208" name="Shape 208"/>
            <p:cNvSpPr/>
            <p:nvPr/>
          </p:nvSpPr>
          <p:spPr>
            <a:xfrm>
              <a:off x="-2" y="1272"/>
              <a:ext cx="63507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22243" y="65093"/>
              <a:ext cx="55570" cy="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0" name="Shape 210"/>
            <p:cNvSpPr/>
            <p:nvPr/>
          </p:nvSpPr>
          <p:spPr>
            <a:xfrm>
              <a:off x="58741" y="-1"/>
              <a:ext cx="66682" cy="65101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15" name="Group 215"/>
          <p:cNvGrpSpPr/>
          <p:nvPr/>
        </p:nvGrpSpPr>
        <p:grpSpPr>
          <a:xfrm>
            <a:off x="7605705" y="2684456"/>
            <a:ext cx="177814" cy="65102"/>
            <a:chOff x="-1" y="-1"/>
            <a:chExt cx="177813" cy="65100"/>
          </a:xfrm>
        </p:grpSpPr>
        <p:sp>
          <p:nvSpPr>
            <p:cNvPr id="212" name="Shape 212"/>
            <p:cNvSpPr/>
            <p:nvPr/>
          </p:nvSpPr>
          <p:spPr>
            <a:xfrm>
              <a:off x="-2" y="65091"/>
              <a:ext cx="63507" cy="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122243" y="1270"/>
              <a:ext cx="55570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14" name="Shape 214"/>
            <p:cNvSpPr/>
            <p:nvPr/>
          </p:nvSpPr>
          <p:spPr>
            <a:xfrm flipV="1">
              <a:off x="58741" y="-2"/>
              <a:ext cx="66682" cy="65102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16" name="Shape 216"/>
          <p:cNvSpPr/>
          <p:nvPr/>
        </p:nvSpPr>
        <p:spPr>
          <a:xfrm>
            <a:off x="6113457" y="2471734"/>
            <a:ext cx="346077" cy="8732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7" name="Shape 217"/>
          <p:cNvSpPr/>
          <p:nvPr/>
        </p:nvSpPr>
        <p:spPr>
          <a:xfrm>
            <a:off x="6113462" y="2463799"/>
            <a:ext cx="6" cy="5397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8" name="Shape 218"/>
          <p:cNvSpPr/>
          <p:nvPr/>
        </p:nvSpPr>
        <p:spPr>
          <a:xfrm>
            <a:off x="6459537" y="2463799"/>
            <a:ext cx="6" cy="5397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9" name="Shape 219"/>
          <p:cNvSpPr/>
          <p:nvPr/>
        </p:nvSpPr>
        <p:spPr>
          <a:xfrm>
            <a:off x="6113462" y="2463800"/>
            <a:ext cx="355606" cy="53975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20" name="Shape 220"/>
          <p:cNvSpPr/>
          <p:nvPr/>
        </p:nvSpPr>
        <p:spPr>
          <a:xfrm>
            <a:off x="6110282" y="2400298"/>
            <a:ext cx="346077" cy="10319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24" name="Group 224"/>
          <p:cNvGrpSpPr/>
          <p:nvPr/>
        </p:nvGrpSpPr>
        <p:grpSpPr>
          <a:xfrm>
            <a:off x="6194415" y="2422521"/>
            <a:ext cx="169877" cy="58752"/>
            <a:chOff x="0" y="0"/>
            <a:chExt cx="169875" cy="58750"/>
          </a:xfrm>
        </p:grpSpPr>
        <p:sp>
          <p:nvSpPr>
            <p:cNvPr id="221" name="Shape 221"/>
            <p:cNvSpPr/>
            <p:nvPr/>
          </p:nvSpPr>
          <p:spPr>
            <a:xfrm>
              <a:off x="-1" y="1271"/>
              <a:ext cx="60335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117481" y="58744"/>
              <a:ext cx="52394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55565" y="-1"/>
              <a:ext cx="63507" cy="58751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28" name="Group 228"/>
          <p:cNvGrpSpPr/>
          <p:nvPr/>
        </p:nvGrpSpPr>
        <p:grpSpPr>
          <a:xfrm>
            <a:off x="6194415" y="2422520"/>
            <a:ext cx="169877" cy="57163"/>
            <a:chOff x="0" y="0"/>
            <a:chExt cx="169875" cy="57161"/>
          </a:xfrm>
        </p:grpSpPr>
        <p:sp>
          <p:nvSpPr>
            <p:cNvPr id="225" name="Shape 225"/>
            <p:cNvSpPr/>
            <p:nvPr/>
          </p:nvSpPr>
          <p:spPr>
            <a:xfrm>
              <a:off x="-1" y="57154"/>
              <a:ext cx="60335" cy="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117481" y="1270"/>
              <a:ext cx="52394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27" name="Shape 227"/>
            <p:cNvSpPr/>
            <p:nvPr/>
          </p:nvSpPr>
          <p:spPr>
            <a:xfrm flipV="1">
              <a:off x="55565" y="0"/>
              <a:ext cx="63507" cy="57160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29" name="Shape 229"/>
          <p:cNvSpPr/>
          <p:nvPr/>
        </p:nvSpPr>
        <p:spPr>
          <a:xfrm>
            <a:off x="5807069" y="3621085"/>
            <a:ext cx="346077" cy="8732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30" name="Shape 230"/>
          <p:cNvSpPr/>
          <p:nvPr/>
        </p:nvSpPr>
        <p:spPr>
          <a:xfrm>
            <a:off x="5807073" y="3613150"/>
            <a:ext cx="2" cy="5397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1" name="Shape 231"/>
          <p:cNvSpPr/>
          <p:nvPr/>
        </p:nvSpPr>
        <p:spPr>
          <a:xfrm>
            <a:off x="6153148" y="3613150"/>
            <a:ext cx="2" cy="5397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2" name="Shape 232"/>
          <p:cNvSpPr/>
          <p:nvPr/>
        </p:nvSpPr>
        <p:spPr>
          <a:xfrm>
            <a:off x="5807075" y="3613150"/>
            <a:ext cx="355600" cy="53975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233" name="Shape 233"/>
          <p:cNvSpPr/>
          <p:nvPr/>
        </p:nvSpPr>
        <p:spPr>
          <a:xfrm>
            <a:off x="5803894" y="3549648"/>
            <a:ext cx="346077" cy="10319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37" name="Group 237"/>
          <p:cNvGrpSpPr/>
          <p:nvPr/>
        </p:nvGrpSpPr>
        <p:grpSpPr>
          <a:xfrm>
            <a:off x="5888033" y="3571872"/>
            <a:ext cx="171461" cy="60335"/>
            <a:chOff x="0" y="-1"/>
            <a:chExt cx="171460" cy="60334"/>
          </a:xfrm>
        </p:grpSpPr>
        <p:sp>
          <p:nvSpPr>
            <p:cNvPr id="234" name="Shape 234"/>
            <p:cNvSpPr/>
            <p:nvPr/>
          </p:nvSpPr>
          <p:spPr>
            <a:xfrm>
              <a:off x="-2" y="1270"/>
              <a:ext cx="60334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17479" y="60328"/>
              <a:ext cx="53981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55564" y="-2"/>
              <a:ext cx="63507" cy="58742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41" name="Group 241"/>
          <p:cNvGrpSpPr/>
          <p:nvPr/>
        </p:nvGrpSpPr>
        <p:grpSpPr>
          <a:xfrm>
            <a:off x="5888033" y="3571874"/>
            <a:ext cx="171461" cy="58746"/>
            <a:chOff x="0" y="0"/>
            <a:chExt cx="171460" cy="58744"/>
          </a:xfrm>
        </p:grpSpPr>
        <p:sp>
          <p:nvSpPr>
            <p:cNvPr id="238" name="Shape 238"/>
            <p:cNvSpPr/>
            <p:nvPr/>
          </p:nvSpPr>
          <p:spPr>
            <a:xfrm>
              <a:off x="-2" y="58738"/>
              <a:ext cx="60334" cy="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17479" y="1270"/>
              <a:ext cx="53981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40" name="Shape 240"/>
            <p:cNvSpPr/>
            <p:nvPr/>
          </p:nvSpPr>
          <p:spPr>
            <a:xfrm flipV="1">
              <a:off x="55564" y="1"/>
              <a:ext cx="63507" cy="58744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242" name="Shape 242"/>
          <p:cNvSpPr/>
          <p:nvPr/>
        </p:nvSpPr>
        <p:spPr>
          <a:xfrm flipV="1">
            <a:off x="7005635" y="3978274"/>
            <a:ext cx="225430" cy="43656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3" name="Shape 243"/>
          <p:cNvSpPr/>
          <p:nvPr/>
        </p:nvSpPr>
        <p:spPr>
          <a:xfrm>
            <a:off x="7129460" y="3716337"/>
            <a:ext cx="161931" cy="12065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4" name="Shape 244"/>
          <p:cNvSpPr/>
          <p:nvPr/>
        </p:nvSpPr>
        <p:spPr>
          <a:xfrm>
            <a:off x="7226299" y="3636962"/>
            <a:ext cx="279405" cy="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5" name="Shape 245"/>
          <p:cNvSpPr/>
          <p:nvPr/>
        </p:nvSpPr>
        <p:spPr>
          <a:xfrm flipV="1">
            <a:off x="7462835" y="3722687"/>
            <a:ext cx="133356" cy="10478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6" name="Shape 246"/>
          <p:cNvSpPr/>
          <p:nvPr/>
        </p:nvSpPr>
        <p:spPr>
          <a:xfrm>
            <a:off x="6161087" y="3643312"/>
            <a:ext cx="679456" cy="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7" name="Shape 247"/>
          <p:cNvSpPr/>
          <p:nvPr/>
        </p:nvSpPr>
        <p:spPr>
          <a:xfrm>
            <a:off x="6456362" y="2490784"/>
            <a:ext cx="509594" cy="3179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8" name="Shape 248"/>
          <p:cNvSpPr/>
          <p:nvPr/>
        </p:nvSpPr>
        <p:spPr>
          <a:xfrm>
            <a:off x="6022973" y="2319333"/>
            <a:ext cx="152406" cy="8255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9" name="Shape 249"/>
          <p:cNvSpPr/>
          <p:nvPr/>
        </p:nvSpPr>
        <p:spPr>
          <a:xfrm>
            <a:off x="5359381" y="4335282"/>
            <a:ext cx="2941668" cy="1431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5" h="21257" fill="norm" stroke="1" extrusionOk="0">
                <a:moveTo>
                  <a:pt x="10107" y="395"/>
                </a:moveTo>
                <a:cubicBezTo>
                  <a:pt x="9129" y="772"/>
                  <a:pt x="8749" y="2161"/>
                  <a:pt x="7840" y="2421"/>
                </a:cubicBezTo>
                <a:cubicBezTo>
                  <a:pt x="6931" y="2680"/>
                  <a:pt x="5757" y="1761"/>
                  <a:pt x="4653" y="1997"/>
                </a:cubicBezTo>
                <a:cubicBezTo>
                  <a:pt x="3548" y="2232"/>
                  <a:pt x="1879" y="2821"/>
                  <a:pt x="1166" y="3857"/>
                </a:cubicBezTo>
                <a:cubicBezTo>
                  <a:pt x="464" y="4894"/>
                  <a:pt x="637" y="6778"/>
                  <a:pt x="452" y="8168"/>
                </a:cubicBezTo>
                <a:cubicBezTo>
                  <a:pt x="268" y="9558"/>
                  <a:pt x="-123" y="11136"/>
                  <a:pt x="38" y="12290"/>
                </a:cubicBezTo>
                <a:cubicBezTo>
                  <a:pt x="211" y="13444"/>
                  <a:pt x="533" y="14174"/>
                  <a:pt x="1477" y="15164"/>
                </a:cubicBezTo>
                <a:cubicBezTo>
                  <a:pt x="2420" y="16153"/>
                  <a:pt x="4158" y="17331"/>
                  <a:pt x="5688" y="18250"/>
                </a:cubicBezTo>
                <a:cubicBezTo>
                  <a:pt x="7219" y="19168"/>
                  <a:pt x="8957" y="20252"/>
                  <a:pt x="10614" y="20723"/>
                </a:cubicBezTo>
                <a:cubicBezTo>
                  <a:pt x="12271" y="21194"/>
                  <a:pt x="14216" y="21453"/>
                  <a:pt x="15643" y="21076"/>
                </a:cubicBezTo>
                <a:cubicBezTo>
                  <a:pt x="17070" y="20699"/>
                  <a:pt x="18220" y="19616"/>
                  <a:pt x="19164" y="18532"/>
                </a:cubicBezTo>
                <a:cubicBezTo>
                  <a:pt x="20108" y="17449"/>
                  <a:pt x="21086" y="16813"/>
                  <a:pt x="21281" y="14551"/>
                </a:cubicBezTo>
                <a:cubicBezTo>
                  <a:pt x="21477" y="12290"/>
                  <a:pt x="20994" y="7061"/>
                  <a:pt x="20315" y="5012"/>
                </a:cubicBezTo>
                <a:cubicBezTo>
                  <a:pt x="19636" y="2962"/>
                  <a:pt x="18278" y="3009"/>
                  <a:pt x="17173" y="2209"/>
                </a:cubicBezTo>
                <a:cubicBezTo>
                  <a:pt x="16068" y="1408"/>
                  <a:pt x="14860" y="465"/>
                  <a:pt x="13686" y="159"/>
                </a:cubicBezTo>
                <a:cubicBezTo>
                  <a:pt x="12512" y="-147"/>
                  <a:pt x="11086" y="18"/>
                  <a:pt x="10107" y="395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50" name="Shape 250"/>
          <p:cNvSpPr/>
          <p:nvPr/>
        </p:nvSpPr>
        <p:spPr>
          <a:xfrm flipV="1">
            <a:off x="7770810" y="4870446"/>
            <a:ext cx="139706" cy="523882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1" name="Shape 251"/>
          <p:cNvSpPr/>
          <p:nvPr/>
        </p:nvSpPr>
        <p:spPr>
          <a:xfrm>
            <a:off x="7683499" y="5384800"/>
            <a:ext cx="85730" cy="3179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2" name="Shape 252"/>
          <p:cNvSpPr/>
          <p:nvPr/>
        </p:nvSpPr>
        <p:spPr>
          <a:xfrm>
            <a:off x="7853360" y="5076825"/>
            <a:ext cx="114306" cy="0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66" name="Group 266"/>
          <p:cNvGrpSpPr/>
          <p:nvPr/>
        </p:nvGrpSpPr>
        <p:grpSpPr>
          <a:xfrm>
            <a:off x="7489812" y="4729152"/>
            <a:ext cx="509610" cy="234960"/>
            <a:chOff x="-1" y="-1"/>
            <a:chExt cx="509609" cy="234958"/>
          </a:xfrm>
        </p:grpSpPr>
        <p:sp>
          <p:nvSpPr>
            <p:cNvPr id="253" name="Shape 253"/>
            <p:cNvSpPr/>
            <p:nvPr/>
          </p:nvSpPr>
          <p:spPr>
            <a:xfrm>
              <a:off x="4762" y="104775"/>
              <a:ext cx="496892" cy="130183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54" name="Shape 254"/>
            <p:cNvSpPr/>
            <p:nvPr/>
          </p:nvSpPr>
          <p:spPr>
            <a:xfrm flipH="1">
              <a:off x="4770" y="92076"/>
              <a:ext cx="7" cy="80970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501663" y="92076"/>
              <a:ext cx="6" cy="80970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4770" y="93664"/>
              <a:ext cx="504838" cy="79381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57" name="Shape 257"/>
            <p:cNvSpPr/>
            <p:nvPr/>
          </p:nvSpPr>
          <p:spPr>
            <a:xfrm>
              <a:off x="-2" y="-2"/>
              <a:ext cx="496889" cy="152407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261" name="Group 261"/>
            <p:cNvGrpSpPr/>
            <p:nvPr/>
          </p:nvGrpSpPr>
          <p:grpSpPr>
            <a:xfrm>
              <a:off x="119068" y="33338"/>
              <a:ext cx="246079" cy="87330"/>
              <a:chOff x="0" y="0"/>
              <a:chExt cx="246078" cy="87328"/>
            </a:xfrm>
          </p:grpSpPr>
          <p:sp>
            <p:nvSpPr>
              <p:cNvPr id="258" name="Shape 258"/>
              <p:cNvSpPr/>
              <p:nvPr/>
            </p:nvSpPr>
            <p:spPr>
              <a:xfrm flipV="1">
                <a:off x="-1" y="0"/>
                <a:ext cx="87319" cy="1594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9" name="Shape 259"/>
              <p:cNvSpPr/>
              <p:nvPr/>
            </p:nvSpPr>
            <p:spPr>
              <a:xfrm>
                <a:off x="168283" y="87322"/>
                <a:ext cx="77795" cy="7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0" name="Shape 260"/>
              <p:cNvSpPr/>
              <p:nvPr/>
            </p:nvSpPr>
            <p:spPr>
              <a:xfrm>
                <a:off x="80964" y="1587"/>
                <a:ext cx="92083" cy="85742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65" name="Group 265"/>
            <p:cNvGrpSpPr/>
            <p:nvPr/>
          </p:nvGrpSpPr>
          <p:grpSpPr>
            <a:xfrm>
              <a:off x="119068" y="31745"/>
              <a:ext cx="246079" cy="87330"/>
              <a:chOff x="0" y="0"/>
              <a:chExt cx="246078" cy="87328"/>
            </a:xfrm>
          </p:grpSpPr>
          <p:sp>
            <p:nvSpPr>
              <p:cNvPr id="262" name="Shape 262"/>
              <p:cNvSpPr/>
              <p:nvPr/>
            </p:nvSpPr>
            <p:spPr>
              <a:xfrm>
                <a:off x="-1" y="85733"/>
                <a:ext cx="87319" cy="1596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3" name="Shape 263"/>
              <p:cNvSpPr/>
              <p:nvPr/>
            </p:nvSpPr>
            <p:spPr>
              <a:xfrm>
                <a:off x="168283" y="1270"/>
                <a:ext cx="77795" cy="7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64" name="Shape 264"/>
              <p:cNvSpPr/>
              <p:nvPr/>
            </p:nvSpPr>
            <p:spPr>
              <a:xfrm flipV="1">
                <a:off x="80964" y="-1"/>
                <a:ext cx="92083" cy="85741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280" name="Group 280"/>
          <p:cNvGrpSpPr/>
          <p:nvPr/>
        </p:nvGrpSpPr>
        <p:grpSpPr>
          <a:xfrm>
            <a:off x="6672248" y="4452927"/>
            <a:ext cx="511197" cy="234960"/>
            <a:chOff x="0" y="-1"/>
            <a:chExt cx="511196" cy="234958"/>
          </a:xfrm>
        </p:grpSpPr>
        <p:sp>
          <p:nvSpPr>
            <p:cNvPr id="267" name="Shape 267"/>
            <p:cNvSpPr/>
            <p:nvPr/>
          </p:nvSpPr>
          <p:spPr>
            <a:xfrm>
              <a:off x="3184" y="103187"/>
              <a:ext cx="500029" cy="131771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68" name="Shape 268"/>
            <p:cNvSpPr/>
            <p:nvPr/>
          </p:nvSpPr>
          <p:spPr>
            <a:xfrm flipH="1">
              <a:off x="3192" y="93664"/>
              <a:ext cx="7" cy="793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503224" y="93664"/>
              <a:ext cx="6" cy="793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3190" y="93664"/>
              <a:ext cx="508006" cy="79381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71" name="Shape 271"/>
            <p:cNvSpPr/>
            <p:nvPr/>
          </p:nvSpPr>
          <p:spPr>
            <a:xfrm>
              <a:off x="-1" y="-2"/>
              <a:ext cx="498438" cy="150821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275" name="Group 275"/>
            <p:cNvGrpSpPr/>
            <p:nvPr/>
          </p:nvGrpSpPr>
          <p:grpSpPr>
            <a:xfrm>
              <a:off x="119438" y="33338"/>
              <a:ext cx="246842" cy="87330"/>
              <a:chOff x="0" y="0"/>
              <a:chExt cx="246841" cy="87328"/>
            </a:xfrm>
          </p:grpSpPr>
          <p:sp>
            <p:nvSpPr>
              <p:cNvPr id="272" name="Shape 272"/>
              <p:cNvSpPr/>
              <p:nvPr/>
            </p:nvSpPr>
            <p:spPr>
              <a:xfrm flipV="1">
                <a:off x="-1" y="0"/>
                <a:ext cx="87593" cy="1594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3" name="Shape 273"/>
              <p:cNvSpPr/>
              <p:nvPr/>
            </p:nvSpPr>
            <p:spPr>
              <a:xfrm>
                <a:off x="168805" y="87322"/>
                <a:ext cx="78037" cy="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4" name="Shape 274"/>
              <p:cNvSpPr/>
              <p:nvPr/>
            </p:nvSpPr>
            <p:spPr>
              <a:xfrm>
                <a:off x="81215" y="1587"/>
                <a:ext cx="90777" cy="8574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79" name="Group 279"/>
            <p:cNvGrpSpPr/>
            <p:nvPr/>
          </p:nvGrpSpPr>
          <p:grpSpPr>
            <a:xfrm>
              <a:off x="119439" y="31746"/>
              <a:ext cx="246842" cy="88916"/>
              <a:chOff x="0" y="0"/>
              <a:chExt cx="246841" cy="88915"/>
            </a:xfrm>
          </p:grpSpPr>
          <p:sp>
            <p:nvSpPr>
              <p:cNvPr id="276" name="Shape 276"/>
              <p:cNvSpPr/>
              <p:nvPr/>
            </p:nvSpPr>
            <p:spPr>
              <a:xfrm>
                <a:off x="-1" y="87291"/>
                <a:ext cx="87589" cy="1624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7" name="Shape 277"/>
              <p:cNvSpPr/>
              <p:nvPr/>
            </p:nvSpPr>
            <p:spPr>
              <a:xfrm>
                <a:off x="168804" y="1269"/>
                <a:ext cx="78037" cy="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78" name="Shape 278"/>
              <p:cNvSpPr/>
              <p:nvPr/>
            </p:nvSpPr>
            <p:spPr>
              <a:xfrm flipV="1">
                <a:off x="81214" y="-1"/>
                <a:ext cx="90777" cy="87299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294" name="Group 294"/>
          <p:cNvGrpSpPr/>
          <p:nvPr/>
        </p:nvGrpSpPr>
        <p:grpSpPr>
          <a:xfrm>
            <a:off x="6007083" y="4757727"/>
            <a:ext cx="511195" cy="234960"/>
            <a:chOff x="0" y="-1"/>
            <a:chExt cx="511194" cy="234958"/>
          </a:xfrm>
        </p:grpSpPr>
        <p:sp>
          <p:nvSpPr>
            <p:cNvPr id="281" name="Shape 281"/>
            <p:cNvSpPr/>
            <p:nvPr/>
          </p:nvSpPr>
          <p:spPr>
            <a:xfrm>
              <a:off x="3185" y="103187"/>
              <a:ext cx="500025" cy="131771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82" name="Shape 282"/>
            <p:cNvSpPr/>
            <p:nvPr/>
          </p:nvSpPr>
          <p:spPr>
            <a:xfrm flipH="1">
              <a:off x="3192" y="93664"/>
              <a:ext cx="6" cy="793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503222" y="93664"/>
              <a:ext cx="7" cy="793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3191" y="93664"/>
              <a:ext cx="508003" cy="79381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285" name="Shape 285"/>
            <p:cNvSpPr/>
            <p:nvPr/>
          </p:nvSpPr>
          <p:spPr>
            <a:xfrm>
              <a:off x="-1" y="-2"/>
              <a:ext cx="498435" cy="150821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289" name="Group 289"/>
            <p:cNvGrpSpPr/>
            <p:nvPr/>
          </p:nvGrpSpPr>
          <p:grpSpPr>
            <a:xfrm>
              <a:off x="119436" y="33338"/>
              <a:ext cx="246843" cy="87330"/>
              <a:chOff x="0" y="0"/>
              <a:chExt cx="246842" cy="87328"/>
            </a:xfrm>
          </p:grpSpPr>
          <p:sp>
            <p:nvSpPr>
              <p:cNvPr id="286" name="Shape 286"/>
              <p:cNvSpPr/>
              <p:nvPr/>
            </p:nvSpPr>
            <p:spPr>
              <a:xfrm flipV="1">
                <a:off x="-1" y="0"/>
                <a:ext cx="87592" cy="1594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7" name="Shape 287"/>
              <p:cNvSpPr/>
              <p:nvPr/>
            </p:nvSpPr>
            <p:spPr>
              <a:xfrm>
                <a:off x="168805" y="87322"/>
                <a:ext cx="78037" cy="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88" name="Shape 288"/>
              <p:cNvSpPr/>
              <p:nvPr/>
            </p:nvSpPr>
            <p:spPr>
              <a:xfrm>
                <a:off x="81215" y="1587"/>
                <a:ext cx="90777" cy="85742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93" name="Group 293"/>
            <p:cNvGrpSpPr/>
            <p:nvPr/>
          </p:nvGrpSpPr>
          <p:grpSpPr>
            <a:xfrm>
              <a:off x="119438" y="31746"/>
              <a:ext cx="246845" cy="88916"/>
              <a:chOff x="-1" y="0"/>
              <a:chExt cx="246844" cy="88915"/>
            </a:xfrm>
          </p:grpSpPr>
          <p:sp>
            <p:nvSpPr>
              <p:cNvPr id="290" name="Shape 290"/>
              <p:cNvSpPr/>
              <p:nvPr/>
            </p:nvSpPr>
            <p:spPr>
              <a:xfrm>
                <a:off x="-1" y="87291"/>
                <a:ext cx="87591" cy="1624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1" name="Shape 291"/>
              <p:cNvSpPr/>
              <p:nvPr/>
            </p:nvSpPr>
            <p:spPr>
              <a:xfrm>
                <a:off x="168807" y="1269"/>
                <a:ext cx="78037" cy="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2" name="Shape 292"/>
              <p:cNvSpPr/>
              <p:nvPr/>
            </p:nvSpPr>
            <p:spPr>
              <a:xfrm flipV="1">
                <a:off x="81217" y="-1"/>
                <a:ext cx="90777" cy="87299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95" name="Shape 295"/>
          <p:cNvSpPr/>
          <p:nvPr/>
        </p:nvSpPr>
        <p:spPr>
          <a:xfrm>
            <a:off x="7123108" y="4664071"/>
            <a:ext cx="358781" cy="12065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6" name="Shape 296"/>
          <p:cNvSpPr/>
          <p:nvPr/>
        </p:nvSpPr>
        <p:spPr>
          <a:xfrm flipV="1">
            <a:off x="6470648" y="4676775"/>
            <a:ext cx="277818" cy="10954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7" name="Shape 297"/>
          <p:cNvSpPr/>
          <p:nvPr/>
        </p:nvSpPr>
        <p:spPr>
          <a:xfrm>
            <a:off x="6513510" y="4879975"/>
            <a:ext cx="971556" cy="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8" name="Shape 298"/>
          <p:cNvSpPr/>
          <p:nvPr/>
        </p:nvSpPr>
        <p:spPr>
          <a:xfrm flipH="1">
            <a:off x="5808663" y="4625971"/>
            <a:ext cx="254005" cy="469907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9" name="Shape 299"/>
          <p:cNvSpPr/>
          <p:nvPr/>
        </p:nvSpPr>
        <p:spPr>
          <a:xfrm>
            <a:off x="5834062" y="4676775"/>
            <a:ext cx="196856" cy="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0" name="Shape 300"/>
          <p:cNvSpPr/>
          <p:nvPr/>
        </p:nvSpPr>
        <p:spPr>
          <a:xfrm>
            <a:off x="5694362" y="5013325"/>
            <a:ext cx="152406" cy="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1" name="Shape 301"/>
          <p:cNvSpPr/>
          <p:nvPr/>
        </p:nvSpPr>
        <p:spPr>
          <a:xfrm>
            <a:off x="5946775" y="5092700"/>
            <a:ext cx="490538" cy="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2" name="Shape 302"/>
          <p:cNvSpPr/>
          <p:nvPr/>
        </p:nvSpPr>
        <p:spPr>
          <a:xfrm flipH="1">
            <a:off x="6186488" y="5000624"/>
            <a:ext cx="53978" cy="8573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3" name="Shape 303"/>
          <p:cNvSpPr/>
          <p:nvPr/>
        </p:nvSpPr>
        <p:spPr>
          <a:xfrm>
            <a:off x="5999162" y="5089524"/>
            <a:ext cx="6" cy="82555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4" name="Shape 304"/>
          <p:cNvSpPr/>
          <p:nvPr/>
        </p:nvSpPr>
        <p:spPr>
          <a:xfrm flipV="1">
            <a:off x="6396037" y="5097462"/>
            <a:ext cx="6" cy="7620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5" name="Shape 305"/>
          <p:cNvSpPr/>
          <p:nvPr/>
        </p:nvSpPr>
        <p:spPr>
          <a:xfrm>
            <a:off x="6476998" y="4956173"/>
            <a:ext cx="503244" cy="26988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6" name="Shape 306"/>
          <p:cNvSpPr/>
          <p:nvPr/>
        </p:nvSpPr>
        <p:spPr>
          <a:xfrm>
            <a:off x="5926137" y="4891087"/>
            <a:ext cx="79381" cy="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47" name="Group 347"/>
          <p:cNvGrpSpPr/>
          <p:nvPr/>
        </p:nvGrpSpPr>
        <p:grpSpPr>
          <a:xfrm>
            <a:off x="5111737" y="1650987"/>
            <a:ext cx="3025800" cy="3981477"/>
            <a:chOff x="-1" y="-2"/>
            <a:chExt cx="3025798" cy="3981475"/>
          </a:xfrm>
        </p:grpSpPr>
        <p:grpSp>
          <p:nvGrpSpPr>
            <p:cNvPr id="310" name="Group 310"/>
            <p:cNvGrpSpPr/>
            <p:nvPr/>
          </p:nvGrpSpPr>
          <p:grpSpPr>
            <a:xfrm>
              <a:off x="-2" y="466914"/>
              <a:ext cx="690581" cy="181061"/>
              <a:chOff x="0" y="-1"/>
              <a:chExt cx="690579" cy="181060"/>
            </a:xfrm>
          </p:grpSpPr>
          <p:pic>
            <p:nvPicPr>
              <p:cNvPr id="307" name="image6.png" descr="image6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625" y="-2"/>
                <a:ext cx="515955" cy="1810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308" name="Shape 308"/>
              <p:cNvSpPr/>
              <p:nvPr/>
            </p:nvSpPr>
            <p:spPr>
              <a:xfrm flipH="1" flipV="1">
                <a:off x="33337" y="56076"/>
                <a:ext cx="93669" cy="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9" name="Shape 309"/>
              <p:cNvSpPr/>
              <p:nvPr/>
            </p:nvSpPr>
            <p:spPr>
              <a:xfrm flipH="1" flipV="1">
                <a:off x="-1" y="25635"/>
                <a:ext cx="152407" cy="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311" name="image7.png" descr="image7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7817" y="179464"/>
              <a:ext cx="368307" cy="2668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14" name="Group 314"/>
            <p:cNvGrpSpPr/>
            <p:nvPr/>
          </p:nvGrpSpPr>
          <p:grpSpPr>
            <a:xfrm>
              <a:off x="1041400" y="-3"/>
              <a:ext cx="406414" cy="425639"/>
              <a:chOff x="0" y="0"/>
              <a:chExt cx="406413" cy="425637"/>
            </a:xfrm>
          </p:grpSpPr>
          <p:pic>
            <p:nvPicPr>
              <p:cNvPr id="312" name="image8.png" descr="image8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1" y="-1"/>
                <a:ext cx="377838" cy="3764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3" name="image9.png" descr="image9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8737" y="111171"/>
                <a:ext cx="347676" cy="3144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17" name="Group 317"/>
            <p:cNvGrpSpPr/>
            <p:nvPr/>
          </p:nvGrpSpPr>
          <p:grpSpPr>
            <a:xfrm>
              <a:off x="317500" y="1445201"/>
              <a:ext cx="331803" cy="354169"/>
              <a:chOff x="-1" y="0"/>
              <a:chExt cx="331802" cy="354168"/>
            </a:xfrm>
          </p:grpSpPr>
          <p:pic>
            <p:nvPicPr>
              <p:cNvPr id="315" name="image8.png" descr="image8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2" y="-1"/>
                <a:ext cx="307990" cy="31287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16" name="image9.png" descr="image9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7627" y="92113"/>
                <a:ext cx="284175" cy="26205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318" name="image10.png" descr="image10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46130" y="1486498"/>
              <a:ext cx="328619" cy="2747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27" name="Group 327"/>
            <p:cNvGrpSpPr/>
            <p:nvPr/>
          </p:nvGrpSpPr>
          <p:grpSpPr>
            <a:xfrm>
              <a:off x="2400302" y="3530424"/>
              <a:ext cx="204804" cy="363701"/>
              <a:chOff x="-1" y="-1"/>
              <a:chExt cx="204802" cy="363699"/>
            </a:xfrm>
          </p:grpSpPr>
          <p:sp>
            <p:nvSpPr>
              <p:cNvPr id="319" name="Shape 319"/>
              <p:cNvSpPr/>
              <p:nvPr/>
            </p:nvSpPr>
            <p:spPr>
              <a:xfrm>
                <a:off x="-2" y="279515"/>
                <a:ext cx="198406" cy="841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7481" y="0"/>
                    </a:lnTo>
                    <a:lnTo>
                      <a:pt x="21600" y="0"/>
                    </a:lnTo>
                    <a:lnTo>
                      <a:pt x="1411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0" name="Shape 320"/>
              <p:cNvSpPr/>
              <p:nvPr/>
            </p:nvSpPr>
            <p:spPr>
              <a:xfrm>
                <a:off x="100797" y="1588"/>
                <a:ext cx="104005" cy="281107"/>
              </a:xfrm>
              <a:prstGeom prst="rect">
                <a:avLst/>
              </a:pr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21" name="Shape 321"/>
              <p:cNvSpPr/>
              <p:nvPr/>
            </p:nvSpPr>
            <p:spPr>
              <a:xfrm>
                <a:off x="0" y="80997"/>
                <a:ext cx="140800" cy="281109"/>
              </a:xfrm>
              <a:prstGeom prst="rect">
                <a:avLst/>
              </a:pr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22" name="Shape 322"/>
              <p:cNvSpPr/>
              <p:nvPr/>
            </p:nvSpPr>
            <p:spPr>
              <a:xfrm>
                <a:off x="-2" y="-2"/>
                <a:ext cx="198406" cy="84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7481" y="0"/>
                    </a:lnTo>
                    <a:lnTo>
                      <a:pt x="21600" y="0"/>
                    </a:lnTo>
                    <a:lnTo>
                      <a:pt x="1411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23" name="Shape 323"/>
              <p:cNvSpPr/>
              <p:nvPr/>
            </p:nvSpPr>
            <p:spPr>
              <a:xfrm flipH="1">
                <a:off x="199997" y="4767"/>
                <a:ext cx="7" cy="274755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4" name="Shape 324"/>
              <p:cNvSpPr/>
              <p:nvPr/>
            </p:nvSpPr>
            <p:spPr>
              <a:xfrm flipH="1">
                <a:off x="128002" y="279515"/>
                <a:ext cx="72002" cy="8259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25" name="Shape 325"/>
              <p:cNvSpPr/>
              <p:nvPr/>
            </p:nvSpPr>
            <p:spPr>
              <a:xfrm>
                <a:off x="16001" y="117524"/>
                <a:ext cx="97604" cy="16199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26" name="Shape 326"/>
              <p:cNvSpPr/>
              <p:nvPr/>
            </p:nvSpPr>
            <p:spPr>
              <a:xfrm>
                <a:off x="28800" y="166756"/>
                <a:ext cx="76803" cy="5718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pic>
          <p:nvPicPr>
            <p:cNvPr id="328" name="image10.png" descr="image10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60367" y="3227094"/>
              <a:ext cx="342907" cy="2858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29" name="image10.png" descr="image10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25467" y="2907879"/>
              <a:ext cx="342907" cy="2858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0" name="image10.png" descr="image10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92167" y="3481197"/>
              <a:ext cx="342907" cy="2858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31" name="image10.png" descr="image10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131893" y="3482786"/>
              <a:ext cx="342908" cy="2858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334" name="Group 334"/>
            <p:cNvGrpSpPr/>
            <p:nvPr/>
          </p:nvGrpSpPr>
          <p:grpSpPr>
            <a:xfrm>
              <a:off x="2039942" y="3609831"/>
              <a:ext cx="273066" cy="341467"/>
              <a:chOff x="-1" y="0"/>
              <a:chExt cx="273065" cy="341466"/>
            </a:xfrm>
          </p:grpSpPr>
          <p:pic>
            <p:nvPicPr>
              <p:cNvPr id="332" name="image8.png" descr="image8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2" y="-1"/>
                <a:ext cx="255503" cy="30017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3" name="image9.png" descr="image9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921" y="88938"/>
                <a:ext cx="233144" cy="25252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37" name="Group 337"/>
            <p:cNvGrpSpPr/>
            <p:nvPr/>
          </p:nvGrpSpPr>
          <p:grpSpPr>
            <a:xfrm>
              <a:off x="1589090" y="3660652"/>
              <a:ext cx="350855" cy="320822"/>
              <a:chOff x="0" y="-1"/>
              <a:chExt cx="350854" cy="320821"/>
            </a:xfrm>
          </p:grpSpPr>
          <p:pic>
            <p:nvPicPr>
              <p:cNvPr id="335" name="image8.png" descr="image8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1" y="-2"/>
                <a:ext cx="325339" cy="28270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336" name="image9.png" descr="image9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1033" y="84175"/>
                <a:ext cx="299821" cy="23664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346" name="Group 346"/>
            <p:cNvGrpSpPr/>
            <p:nvPr/>
          </p:nvGrpSpPr>
          <p:grpSpPr>
            <a:xfrm>
              <a:off x="2811466" y="3282674"/>
              <a:ext cx="214331" cy="408170"/>
              <a:chOff x="-1" y="-1"/>
              <a:chExt cx="214330" cy="408168"/>
            </a:xfrm>
          </p:grpSpPr>
          <p:sp>
            <p:nvSpPr>
              <p:cNvPr id="338" name="Shape 338"/>
              <p:cNvSpPr/>
              <p:nvPr/>
            </p:nvSpPr>
            <p:spPr>
              <a:xfrm>
                <a:off x="-1" y="314455"/>
                <a:ext cx="207935" cy="93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8007" y="0"/>
                    </a:lnTo>
                    <a:lnTo>
                      <a:pt x="21600" y="0"/>
                    </a:lnTo>
                    <a:lnTo>
                      <a:pt x="13593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39" name="Shape 339"/>
              <p:cNvSpPr/>
              <p:nvPr/>
            </p:nvSpPr>
            <p:spPr>
              <a:xfrm>
                <a:off x="105562" y="1589"/>
                <a:ext cx="108768" cy="316049"/>
              </a:xfrm>
              <a:prstGeom prst="rect">
                <a:avLst/>
              </a:pr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40" name="Shape 340"/>
              <p:cNvSpPr/>
              <p:nvPr/>
            </p:nvSpPr>
            <p:spPr>
              <a:xfrm>
                <a:off x="1" y="90526"/>
                <a:ext cx="145550" cy="316049"/>
              </a:xfrm>
              <a:prstGeom prst="rect">
                <a:avLst/>
              </a:pr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41" name="Shape 341"/>
              <p:cNvSpPr/>
              <p:nvPr/>
            </p:nvSpPr>
            <p:spPr>
              <a:xfrm>
                <a:off x="-1" y="-2"/>
                <a:ext cx="207935" cy="937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8007" y="0"/>
                    </a:lnTo>
                    <a:lnTo>
                      <a:pt x="21600" y="0"/>
                    </a:lnTo>
                    <a:lnTo>
                      <a:pt x="13593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42" name="Shape 342"/>
              <p:cNvSpPr/>
              <p:nvPr/>
            </p:nvSpPr>
            <p:spPr>
              <a:xfrm flipH="1">
                <a:off x="209526" y="6355"/>
                <a:ext cx="7" cy="30810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3" name="Shape 343"/>
              <p:cNvSpPr/>
              <p:nvPr/>
            </p:nvSpPr>
            <p:spPr>
              <a:xfrm flipH="1">
                <a:off x="132757" y="314455"/>
                <a:ext cx="76776" cy="921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44" name="Shape 344"/>
              <p:cNvSpPr/>
              <p:nvPr/>
            </p:nvSpPr>
            <p:spPr>
              <a:xfrm>
                <a:off x="17595" y="133406"/>
                <a:ext cx="100770" cy="18105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345" name="Shape 345"/>
              <p:cNvSpPr/>
              <p:nvPr/>
            </p:nvSpPr>
            <p:spPr>
              <a:xfrm>
                <a:off x="30390" y="187403"/>
                <a:ext cx="79975" cy="6353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sp>
        <p:nvSpPr>
          <p:cNvPr id="348" name="Shape 348"/>
          <p:cNvSpPr/>
          <p:nvPr/>
        </p:nvSpPr>
        <p:spPr>
          <a:xfrm flipH="1">
            <a:off x="6015038" y="3413123"/>
            <a:ext cx="3179" cy="144469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9" name="Shape 349"/>
          <p:cNvSpPr/>
          <p:nvPr/>
        </p:nvSpPr>
        <p:spPr>
          <a:xfrm flipV="1">
            <a:off x="7312022" y="2395534"/>
            <a:ext cx="123830" cy="87318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0" name="Shape 350"/>
          <p:cNvSpPr/>
          <p:nvPr/>
        </p:nvSpPr>
        <p:spPr>
          <a:xfrm>
            <a:off x="7138985" y="2568573"/>
            <a:ext cx="6" cy="8255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1" name="Shape 351"/>
          <p:cNvSpPr/>
          <p:nvPr/>
        </p:nvSpPr>
        <p:spPr>
          <a:xfrm flipV="1">
            <a:off x="7310435" y="2465383"/>
            <a:ext cx="263531" cy="28893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2" name="Shape 352"/>
          <p:cNvSpPr/>
          <p:nvPr/>
        </p:nvSpPr>
        <p:spPr>
          <a:xfrm>
            <a:off x="7675558" y="2463799"/>
            <a:ext cx="6" cy="196857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3" name="Shape 353"/>
          <p:cNvSpPr/>
          <p:nvPr/>
        </p:nvSpPr>
        <p:spPr>
          <a:xfrm>
            <a:off x="7329485" y="2770183"/>
            <a:ext cx="187331" cy="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4" name="Shape 354"/>
          <p:cNvSpPr/>
          <p:nvPr/>
        </p:nvSpPr>
        <p:spPr>
          <a:xfrm flipV="1">
            <a:off x="5624512" y="3636963"/>
            <a:ext cx="168281" cy="3179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5" name="Shape 355"/>
          <p:cNvSpPr/>
          <p:nvPr/>
        </p:nvSpPr>
        <p:spPr>
          <a:xfrm flipV="1">
            <a:off x="7743824" y="2163758"/>
            <a:ext cx="238130" cy="16828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6" name="Shape 356"/>
          <p:cNvSpPr/>
          <p:nvPr/>
        </p:nvSpPr>
        <p:spPr>
          <a:xfrm>
            <a:off x="7883524" y="2760658"/>
            <a:ext cx="177805" cy="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7" name="Shape 357"/>
          <p:cNvSpPr/>
          <p:nvPr/>
        </p:nvSpPr>
        <p:spPr>
          <a:xfrm flipH="1">
            <a:off x="7029447" y="2836858"/>
            <a:ext cx="98432" cy="70485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8" name="Shape 358"/>
          <p:cNvSpPr/>
          <p:nvPr/>
        </p:nvSpPr>
        <p:spPr>
          <a:xfrm flipH="1">
            <a:off x="7619999" y="2836858"/>
            <a:ext cx="111130" cy="72708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72" name="Group 372"/>
          <p:cNvGrpSpPr/>
          <p:nvPr/>
        </p:nvGrpSpPr>
        <p:grpSpPr>
          <a:xfrm>
            <a:off x="6672249" y="4454515"/>
            <a:ext cx="509607" cy="234960"/>
            <a:chOff x="-1" y="0"/>
            <a:chExt cx="509606" cy="234958"/>
          </a:xfrm>
        </p:grpSpPr>
        <p:sp>
          <p:nvSpPr>
            <p:cNvPr id="359" name="Shape 359"/>
            <p:cNvSpPr/>
            <p:nvPr/>
          </p:nvSpPr>
          <p:spPr>
            <a:xfrm>
              <a:off x="4762" y="104775"/>
              <a:ext cx="496887" cy="130183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60" name="Shape 360"/>
            <p:cNvSpPr/>
            <p:nvPr/>
          </p:nvSpPr>
          <p:spPr>
            <a:xfrm flipH="1">
              <a:off x="4769" y="93664"/>
              <a:ext cx="7" cy="79381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61" name="Shape 361"/>
            <p:cNvSpPr/>
            <p:nvPr/>
          </p:nvSpPr>
          <p:spPr>
            <a:xfrm>
              <a:off x="501659" y="93664"/>
              <a:ext cx="6" cy="79381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62" name="Shape 362"/>
            <p:cNvSpPr/>
            <p:nvPr/>
          </p:nvSpPr>
          <p:spPr>
            <a:xfrm>
              <a:off x="4769" y="93664"/>
              <a:ext cx="504837" cy="79381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63" name="Shape 363"/>
            <p:cNvSpPr/>
            <p:nvPr/>
          </p:nvSpPr>
          <p:spPr>
            <a:xfrm>
              <a:off x="-2" y="-1"/>
              <a:ext cx="496885" cy="152407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67" name="Group 367"/>
            <p:cNvGrpSpPr/>
            <p:nvPr/>
          </p:nvGrpSpPr>
          <p:grpSpPr>
            <a:xfrm>
              <a:off x="119064" y="33339"/>
              <a:ext cx="247664" cy="88915"/>
              <a:chOff x="0" y="0"/>
              <a:chExt cx="247663" cy="88914"/>
            </a:xfrm>
          </p:grpSpPr>
          <p:sp>
            <p:nvSpPr>
              <p:cNvPr id="364" name="Shape 364"/>
              <p:cNvSpPr/>
              <p:nvPr/>
            </p:nvSpPr>
            <p:spPr>
              <a:xfrm flipV="1">
                <a:off x="-1" y="0"/>
                <a:ext cx="87882" cy="1623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5" name="Shape 365"/>
              <p:cNvSpPr/>
              <p:nvPr/>
            </p:nvSpPr>
            <p:spPr>
              <a:xfrm>
                <a:off x="169366" y="88908"/>
                <a:ext cx="78297" cy="7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6" name="Shape 366"/>
              <p:cNvSpPr/>
              <p:nvPr/>
            </p:nvSpPr>
            <p:spPr>
              <a:xfrm>
                <a:off x="81484" y="1616"/>
                <a:ext cx="92677" cy="87299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71" name="Group 371"/>
            <p:cNvGrpSpPr/>
            <p:nvPr/>
          </p:nvGrpSpPr>
          <p:grpSpPr>
            <a:xfrm>
              <a:off x="119064" y="30164"/>
              <a:ext cx="247664" cy="88913"/>
              <a:chOff x="0" y="0"/>
              <a:chExt cx="247663" cy="88912"/>
            </a:xfrm>
          </p:grpSpPr>
          <p:sp>
            <p:nvSpPr>
              <p:cNvPr id="368" name="Shape 368"/>
              <p:cNvSpPr/>
              <p:nvPr/>
            </p:nvSpPr>
            <p:spPr>
              <a:xfrm>
                <a:off x="-1" y="87290"/>
                <a:ext cx="87882" cy="1623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69" name="Shape 369"/>
              <p:cNvSpPr/>
              <p:nvPr/>
            </p:nvSpPr>
            <p:spPr>
              <a:xfrm>
                <a:off x="169366" y="1269"/>
                <a:ext cx="78297" cy="7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0" name="Shape 370"/>
              <p:cNvSpPr/>
              <p:nvPr/>
            </p:nvSpPr>
            <p:spPr>
              <a:xfrm flipV="1">
                <a:off x="81484" y="0"/>
                <a:ext cx="92677" cy="87297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386" name="Group 386"/>
          <p:cNvGrpSpPr/>
          <p:nvPr/>
        </p:nvGrpSpPr>
        <p:grpSpPr>
          <a:xfrm>
            <a:off x="6007085" y="4756140"/>
            <a:ext cx="509610" cy="234960"/>
            <a:chOff x="-1" y="0"/>
            <a:chExt cx="509609" cy="234958"/>
          </a:xfrm>
        </p:grpSpPr>
        <p:sp>
          <p:nvSpPr>
            <p:cNvPr id="373" name="Shape 373"/>
            <p:cNvSpPr/>
            <p:nvPr/>
          </p:nvSpPr>
          <p:spPr>
            <a:xfrm>
              <a:off x="4762" y="104775"/>
              <a:ext cx="496892" cy="130183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74" name="Shape 374"/>
            <p:cNvSpPr/>
            <p:nvPr/>
          </p:nvSpPr>
          <p:spPr>
            <a:xfrm flipH="1">
              <a:off x="4771" y="93664"/>
              <a:ext cx="6" cy="79381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5" name="Shape 375"/>
            <p:cNvSpPr/>
            <p:nvPr/>
          </p:nvSpPr>
          <p:spPr>
            <a:xfrm>
              <a:off x="501662" y="93664"/>
              <a:ext cx="7" cy="79381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376" name="Shape 376"/>
            <p:cNvSpPr/>
            <p:nvPr/>
          </p:nvSpPr>
          <p:spPr>
            <a:xfrm>
              <a:off x="4770" y="93664"/>
              <a:ext cx="504838" cy="79381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377" name="Shape 377"/>
            <p:cNvSpPr/>
            <p:nvPr/>
          </p:nvSpPr>
          <p:spPr>
            <a:xfrm>
              <a:off x="-2" y="-1"/>
              <a:ext cx="496889" cy="152407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81" name="Group 381"/>
            <p:cNvGrpSpPr/>
            <p:nvPr/>
          </p:nvGrpSpPr>
          <p:grpSpPr>
            <a:xfrm>
              <a:off x="119068" y="33339"/>
              <a:ext cx="246079" cy="88915"/>
              <a:chOff x="0" y="0"/>
              <a:chExt cx="246078" cy="88914"/>
            </a:xfrm>
          </p:grpSpPr>
          <p:sp>
            <p:nvSpPr>
              <p:cNvPr id="378" name="Shape 378"/>
              <p:cNvSpPr/>
              <p:nvPr/>
            </p:nvSpPr>
            <p:spPr>
              <a:xfrm flipV="1">
                <a:off x="-1" y="0"/>
                <a:ext cx="87319" cy="1623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79" name="Shape 379"/>
              <p:cNvSpPr/>
              <p:nvPr/>
            </p:nvSpPr>
            <p:spPr>
              <a:xfrm>
                <a:off x="168283" y="88908"/>
                <a:ext cx="77795" cy="7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0" name="Shape 380"/>
              <p:cNvSpPr/>
              <p:nvPr/>
            </p:nvSpPr>
            <p:spPr>
              <a:xfrm>
                <a:off x="80964" y="1616"/>
                <a:ext cx="92083" cy="87299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385" name="Group 385"/>
            <p:cNvGrpSpPr/>
            <p:nvPr/>
          </p:nvGrpSpPr>
          <p:grpSpPr>
            <a:xfrm>
              <a:off x="119068" y="30164"/>
              <a:ext cx="246079" cy="88913"/>
              <a:chOff x="0" y="0"/>
              <a:chExt cx="246078" cy="88912"/>
            </a:xfrm>
          </p:grpSpPr>
          <p:sp>
            <p:nvSpPr>
              <p:cNvPr id="382" name="Shape 382"/>
              <p:cNvSpPr/>
              <p:nvPr/>
            </p:nvSpPr>
            <p:spPr>
              <a:xfrm>
                <a:off x="-1" y="87290"/>
                <a:ext cx="87319" cy="1623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3" name="Shape 383"/>
              <p:cNvSpPr/>
              <p:nvPr/>
            </p:nvSpPr>
            <p:spPr>
              <a:xfrm>
                <a:off x="168283" y="1269"/>
                <a:ext cx="77795" cy="7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84" name="Shape 384"/>
              <p:cNvSpPr/>
              <p:nvPr/>
            </p:nvSpPr>
            <p:spPr>
              <a:xfrm flipV="1">
                <a:off x="80964" y="0"/>
                <a:ext cx="92083" cy="87297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406" name="Group 406"/>
          <p:cNvGrpSpPr/>
          <p:nvPr/>
        </p:nvGrpSpPr>
        <p:grpSpPr>
          <a:xfrm>
            <a:off x="6837356" y="4941879"/>
            <a:ext cx="290525" cy="403244"/>
            <a:chOff x="-1" y="-1"/>
            <a:chExt cx="290523" cy="403243"/>
          </a:xfrm>
        </p:grpSpPr>
        <p:grpSp>
          <p:nvGrpSpPr>
            <p:cNvPr id="389" name="Group 389"/>
            <p:cNvGrpSpPr/>
            <p:nvPr/>
          </p:nvGrpSpPr>
          <p:grpSpPr>
            <a:xfrm>
              <a:off x="83000" y="126999"/>
              <a:ext cx="193163" cy="276243"/>
              <a:chOff x="0" y="0"/>
              <a:chExt cx="193162" cy="276242"/>
            </a:xfrm>
          </p:grpSpPr>
          <p:sp>
            <p:nvSpPr>
              <p:cNvPr id="387" name="Shape 387"/>
              <p:cNvSpPr/>
              <p:nvPr/>
            </p:nvSpPr>
            <p:spPr>
              <a:xfrm>
                <a:off x="-1" y="0"/>
                <a:ext cx="193162" cy="276239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pic>
            <p:nvPicPr>
              <p:cNvPr id="388" name="image11.png" descr="image11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-1"/>
                <a:ext cx="193162" cy="27624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390" name="Shape 390"/>
            <p:cNvSpPr/>
            <p:nvPr/>
          </p:nvSpPr>
          <p:spPr>
            <a:xfrm>
              <a:off x="76618" y="20638"/>
              <a:ext cx="52683" cy="6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598" y="2700"/>
                  </a:moveTo>
                  <a:lnTo>
                    <a:pt x="5970" y="3631"/>
                  </a:lnTo>
                  <a:lnTo>
                    <a:pt x="4559" y="4655"/>
                  </a:lnTo>
                  <a:lnTo>
                    <a:pt x="3256" y="5866"/>
                  </a:lnTo>
                  <a:lnTo>
                    <a:pt x="2171" y="7169"/>
                  </a:lnTo>
                  <a:lnTo>
                    <a:pt x="1303" y="8472"/>
                  </a:lnTo>
                  <a:lnTo>
                    <a:pt x="651" y="10055"/>
                  </a:lnTo>
                  <a:lnTo>
                    <a:pt x="217" y="11638"/>
                  </a:lnTo>
                  <a:lnTo>
                    <a:pt x="0" y="13221"/>
                  </a:lnTo>
                  <a:lnTo>
                    <a:pt x="217" y="15455"/>
                  </a:lnTo>
                  <a:lnTo>
                    <a:pt x="1303" y="17317"/>
                  </a:lnTo>
                  <a:lnTo>
                    <a:pt x="2822" y="18900"/>
                  </a:lnTo>
                  <a:lnTo>
                    <a:pt x="4884" y="20110"/>
                  </a:lnTo>
                  <a:lnTo>
                    <a:pt x="7164" y="21041"/>
                  </a:lnTo>
                  <a:lnTo>
                    <a:pt x="9552" y="21414"/>
                  </a:lnTo>
                  <a:lnTo>
                    <a:pt x="12048" y="21600"/>
                  </a:lnTo>
                  <a:lnTo>
                    <a:pt x="14545" y="21228"/>
                  </a:lnTo>
                  <a:lnTo>
                    <a:pt x="14979" y="21228"/>
                  </a:lnTo>
                  <a:lnTo>
                    <a:pt x="15522" y="21041"/>
                  </a:lnTo>
                  <a:lnTo>
                    <a:pt x="15956" y="20669"/>
                  </a:lnTo>
                  <a:lnTo>
                    <a:pt x="16064" y="20297"/>
                  </a:lnTo>
                  <a:lnTo>
                    <a:pt x="15739" y="19738"/>
                  </a:lnTo>
                  <a:lnTo>
                    <a:pt x="15305" y="19272"/>
                  </a:lnTo>
                  <a:lnTo>
                    <a:pt x="14653" y="18900"/>
                  </a:lnTo>
                  <a:lnTo>
                    <a:pt x="14002" y="18714"/>
                  </a:lnTo>
                  <a:lnTo>
                    <a:pt x="12699" y="18341"/>
                  </a:lnTo>
                  <a:lnTo>
                    <a:pt x="11397" y="18155"/>
                  </a:lnTo>
                  <a:lnTo>
                    <a:pt x="10203" y="17969"/>
                  </a:lnTo>
                  <a:lnTo>
                    <a:pt x="9009" y="17690"/>
                  </a:lnTo>
                  <a:lnTo>
                    <a:pt x="7924" y="17410"/>
                  </a:lnTo>
                  <a:lnTo>
                    <a:pt x="6730" y="16945"/>
                  </a:lnTo>
                  <a:lnTo>
                    <a:pt x="5753" y="16386"/>
                  </a:lnTo>
                  <a:lnTo>
                    <a:pt x="4667" y="15548"/>
                  </a:lnTo>
                  <a:lnTo>
                    <a:pt x="4342" y="11917"/>
                  </a:lnTo>
                  <a:lnTo>
                    <a:pt x="5319" y="8938"/>
                  </a:lnTo>
                  <a:lnTo>
                    <a:pt x="7381" y="6610"/>
                  </a:lnTo>
                  <a:lnTo>
                    <a:pt x="10203" y="4655"/>
                  </a:lnTo>
                  <a:lnTo>
                    <a:pt x="13242" y="3166"/>
                  </a:lnTo>
                  <a:lnTo>
                    <a:pt x="16390" y="1955"/>
                  </a:lnTo>
                  <a:lnTo>
                    <a:pt x="19321" y="1117"/>
                  </a:lnTo>
                  <a:lnTo>
                    <a:pt x="21600" y="372"/>
                  </a:lnTo>
                  <a:lnTo>
                    <a:pt x="20189" y="93"/>
                  </a:lnTo>
                  <a:lnTo>
                    <a:pt x="18669" y="0"/>
                  </a:lnTo>
                  <a:lnTo>
                    <a:pt x="16933" y="186"/>
                  </a:lnTo>
                  <a:lnTo>
                    <a:pt x="14979" y="372"/>
                  </a:lnTo>
                  <a:lnTo>
                    <a:pt x="13134" y="931"/>
                  </a:lnTo>
                  <a:lnTo>
                    <a:pt x="11180" y="1490"/>
                  </a:lnTo>
                  <a:lnTo>
                    <a:pt x="9335" y="2141"/>
                  </a:lnTo>
                  <a:lnTo>
                    <a:pt x="7598" y="27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1" name="Shape 391"/>
            <p:cNvSpPr/>
            <p:nvPr/>
          </p:nvSpPr>
          <p:spPr>
            <a:xfrm>
              <a:off x="166011" y="19050"/>
              <a:ext cx="35124" cy="4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25" y="7080"/>
                  </a:moveTo>
                  <a:lnTo>
                    <a:pt x="19069" y="9240"/>
                  </a:lnTo>
                  <a:lnTo>
                    <a:pt x="18731" y="11280"/>
                  </a:lnTo>
                  <a:lnTo>
                    <a:pt x="17381" y="12960"/>
                  </a:lnTo>
                  <a:lnTo>
                    <a:pt x="15356" y="14520"/>
                  </a:lnTo>
                  <a:lnTo>
                    <a:pt x="12994" y="15840"/>
                  </a:lnTo>
                  <a:lnTo>
                    <a:pt x="10294" y="17280"/>
                  </a:lnTo>
                  <a:lnTo>
                    <a:pt x="7594" y="18480"/>
                  </a:lnTo>
                  <a:lnTo>
                    <a:pt x="5063" y="19680"/>
                  </a:lnTo>
                  <a:lnTo>
                    <a:pt x="4556" y="20400"/>
                  </a:lnTo>
                  <a:lnTo>
                    <a:pt x="4556" y="20880"/>
                  </a:lnTo>
                  <a:lnTo>
                    <a:pt x="4725" y="21240"/>
                  </a:lnTo>
                  <a:lnTo>
                    <a:pt x="5400" y="21480"/>
                  </a:lnTo>
                  <a:lnTo>
                    <a:pt x="5906" y="21600"/>
                  </a:lnTo>
                  <a:lnTo>
                    <a:pt x="6244" y="21600"/>
                  </a:lnTo>
                  <a:lnTo>
                    <a:pt x="6919" y="21480"/>
                  </a:lnTo>
                  <a:lnTo>
                    <a:pt x="10125" y="20280"/>
                  </a:lnTo>
                  <a:lnTo>
                    <a:pt x="12994" y="18960"/>
                  </a:lnTo>
                  <a:lnTo>
                    <a:pt x="15862" y="17400"/>
                  </a:lnTo>
                  <a:lnTo>
                    <a:pt x="18394" y="15600"/>
                  </a:lnTo>
                  <a:lnTo>
                    <a:pt x="20250" y="13680"/>
                  </a:lnTo>
                  <a:lnTo>
                    <a:pt x="21431" y="11400"/>
                  </a:lnTo>
                  <a:lnTo>
                    <a:pt x="21600" y="9120"/>
                  </a:lnTo>
                  <a:lnTo>
                    <a:pt x="20756" y="6600"/>
                  </a:lnTo>
                  <a:lnTo>
                    <a:pt x="19069" y="4680"/>
                  </a:lnTo>
                  <a:lnTo>
                    <a:pt x="16369" y="3000"/>
                  </a:lnTo>
                  <a:lnTo>
                    <a:pt x="13331" y="1800"/>
                  </a:lnTo>
                  <a:lnTo>
                    <a:pt x="9619" y="840"/>
                  </a:lnTo>
                  <a:lnTo>
                    <a:pt x="6075" y="240"/>
                  </a:lnTo>
                  <a:lnTo>
                    <a:pt x="3206" y="0"/>
                  </a:lnTo>
                  <a:lnTo>
                    <a:pt x="1012" y="0"/>
                  </a:lnTo>
                  <a:lnTo>
                    <a:pt x="0" y="480"/>
                  </a:lnTo>
                  <a:lnTo>
                    <a:pt x="2363" y="1080"/>
                  </a:lnTo>
                  <a:lnTo>
                    <a:pt x="4894" y="1680"/>
                  </a:lnTo>
                  <a:lnTo>
                    <a:pt x="7763" y="2280"/>
                  </a:lnTo>
                  <a:lnTo>
                    <a:pt x="10294" y="2760"/>
                  </a:lnTo>
                  <a:lnTo>
                    <a:pt x="12825" y="3480"/>
                  </a:lnTo>
                  <a:lnTo>
                    <a:pt x="15019" y="4440"/>
                  </a:lnTo>
                  <a:lnTo>
                    <a:pt x="16875" y="5520"/>
                  </a:lnTo>
                  <a:lnTo>
                    <a:pt x="18225" y="708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2" name="Shape 392"/>
            <p:cNvSpPr/>
            <p:nvPr/>
          </p:nvSpPr>
          <p:spPr>
            <a:xfrm>
              <a:off x="43098" y="7938"/>
              <a:ext cx="86203" cy="98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85" y="2800"/>
                  </a:moveTo>
                  <a:lnTo>
                    <a:pt x="6708" y="4000"/>
                  </a:lnTo>
                  <a:lnTo>
                    <a:pt x="5098" y="5143"/>
                  </a:lnTo>
                  <a:lnTo>
                    <a:pt x="3555" y="6571"/>
                  </a:lnTo>
                  <a:lnTo>
                    <a:pt x="2281" y="8000"/>
                  </a:lnTo>
                  <a:lnTo>
                    <a:pt x="1140" y="9486"/>
                  </a:lnTo>
                  <a:lnTo>
                    <a:pt x="335" y="11143"/>
                  </a:lnTo>
                  <a:lnTo>
                    <a:pt x="0" y="12914"/>
                  </a:lnTo>
                  <a:lnTo>
                    <a:pt x="67" y="14743"/>
                  </a:lnTo>
                  <a:lnTo>
                    <a:pt x="201" y="15200"/>
                  </a:lnTo>
                  <a:lnTo>
                    <a:pt x="335" y="15714"/>
                  </a:lnTo>
                  <a:lnTo>
                    <a:pt x="604" y="16114"/>
                  </a:lnTo>
                  <a:lnTo>
                    <a:pt x="939" y="16571"/>
                  </a:lnTo>
                  <a:lnTo>
                    <a:pt x="1275" y="16971"/>
                  </a:lnTo>
                  <a:lnTo>
                    <a:pt x="1744" y="17371"/>
                  </a:lnTo>
                  <a:lnTo>
                    <a:pt x="2147" y="17714"/>
                  </a:lnTo>
                  <a:lnTo>
                    <a:pt x="2750" y="17943"/>
                  </a:lnTo>
                  <a:lnTo>
                    <a:pt x="3757" y="18514"/>
                  </a:lnTo>
                  <a:lnTo>
                    <a:pt x="4763" y="18971"/>
                  </a:lnTo>
                  <a:lnTo>
                    <a:pt x="5769" y="19314"/>
                  </a:lnTo>
                  <a:lnTo>
                    <a:pt x="6909" y="19657"/>
                  </a:lnTo>
                  <a:lnTo>
                    <a:pt x="7983" y="20000"/>
                  </a:lnTo>
                  <a:lnTo>
                    <a:pt x="9123" y="20286"/>
                  </a:lnTo>
                  <a:lnTo>
                    <a:pt x="10196" y="20514"/>
                  </a:lnTo>
                  <a:lnTo>
                    <a:pt x="11270" y="20743"/>
                  </a:lnTo>
                  <a:lnTo>
                    <a:pt x="12477" y="20914"/>
                  </a:lnTo>
                  <a:lnTo>
                    <a:pt x="13550" y="21029"/>
                  </a:lnTo>
                  <a:lnTo>
                    <a:pt x="14758" y="21200"/>
                  </a:lnTo>
                  <a:lnTo>
                    <a:pt x="15965" y="21314"/>
                  </a:lnTo>
                  <a:lnTo>
                    <a:pt x="17039" y="21371"/>
                  </a:lnTo>
                  <a:lnTo>
                    <a:pt x="18246" y="21429"/>
                  </a:lnTo>
                  <a:lnTo>
                    <a:pt x="19386" y="21486"/>
                  </a:lnTo>
                  <a:lnTo>
                    <a:pt x="20527" y="21600"/>
                  </a:lnTo>
                  <a:lnTo>
                    <a:pt x="20862" y="21600"/>
                  </a:lnTo>
                  <a:lnTo>
                    <a:pt x="21198" y="21429"/>
                  </a:lnTo>
                  <a:lnTo>
                    <a:pt x="21466" y="21200"/>
                  </a:lnTo>
                  <a:lnTo>
                    <a:pt x="21600" y="20914"/>
                  </a:lnTo>
                  <a:lnTo>
                    <a:pt x="21600" y="20571"/>
                  </a:lnTo>
                  <a:lnTo>
                    <a:pt x="21466" y="20343"/>
                  </a:lnTo>
                  <a:lnTo>
                    <a:pt x="21130" y="20114"/>
                  </a:lnTo>
                  <a:lnTo>
                    <a:pt x="20728" y="20000"/>
                  </a:lnTo>
                  <a:lnTo>
                    <a:pt x="19722" y="19829"/>
                  </a:lnTo>
                  <a:lnTo>
                    <a:pt x="18716" y="19657"/>
                  </a:lnTo>
                  <a:lnTo>
                    <a:pt x="17642" y="19486"/>
                  </a:lnTo>
                  <a:lnTo>
                    <a:pt x="16569" y="19314"/>
                  </a:lnTo>
                  <a:lnTo>
                    <a:pt x="15563" y="19200"/>
                  </a:lnTo>
                  <a:lnTo>
                    <a:pt x="14489" y="19086"/>
                  </a:lnTo>
                  <a:lnTo>
                    <a:pt x="13416" y="18971"/>
                  </a:lnTo>
                  <a:lnTo>
                    <a:pt x="12410" y="18743"/>
                  </a:lnTo>
                  <a:lnTo>
                    <a:pt x="11404" y="18629"/>
                  </a:lnTo>
                  <a:lnTo>
                    <a:pt x="10330" y="18400"/>
                  </a:lnTo>
                  <a:lnTo>
                    <a:pt x="9324" y="18171"/>
                  </a:lnTo>
                  <a:lnTo>
                    <a:pt x="8318" y="17943"/>
                  </a:lnTo>
                  <a:lnTo>
                    <a:pt x="7379" y="17657"/>
                  </a:lnTo>
                  <a:lnTo>
                    <a:pt x="6306" y="17314"/>
                  </a:lnTo>
                  <a:lnTo>
                    <a:pt x="5366" y="16971"/>
                  </a:lnTo>
                  <a:lnTo>
                    <a:pt x="4427" y="16514"/>
                  </a:lnTo>
                  <a:lnTo>
                    <a:pt x="3689" y="16057"/>
                  </a:lnTo>
                  <a:lnTo>
                    <a:pt x="3019" y="15486"/>
                  </a:lnTo>
                  <a:lnTo>
                    <a:pt x="2549" y="14800"/>
                  </a:lnTo>
                  <a:lnTo>
                    <a:pt x="2348" y="14000"/>
                  </a:lnTo>
                  <a:lnTo>
                    <a:pt x="2281" y="13257"/>
                  </a:lnTo>
                  <a:lnTo>
                    <a:pt x="2348" y="12343"/>
                  </a:lnTo>
                  <a:lnTo>
                    <a:pt x="2549" y="11429"/>
                  </a:lnTo>
                  <a:lnTo>
                    <a:pt x="2884" y="10686"/>
                  </a:lnTo>
                  <a:lnTo>
                    <a:pt x="3421" y="9714"/>
                  </a:lnTo>
                  <a:lnTo>
                    <a:pt x="4025" y="8686"/>
                  </a:lnTo>
                  <a:lnTo>
                    <a:pt x="4763" y="7829"/>
                  </a:lnTo>
                  <a:lnTo>
                    <a:pt x="5568" y="7086"/>
                  </a:lnTo>
                  <a:lnTo>
                    <a:pt x="6306" y="6286"/>
                  </a:lnTo>
                  <a:lnTo>
                    <a:pt x="7178" y="5486"/>
                  </a:lnTo>
                  <a:lnTo>
                    <a:pt x="8251" y="4686"/>
                  </a:lnTo>
                  <a:lnTo>
                    <a:pt x="9257" y="3943"/>
                  </a:lnTo>
                  <a:lnTo>
                    <a:pt x="10263" y="3257"/>
                  </a:lnTo>
                  <a:lnTo>
                    <a:pt x="11605" y="2686"/>
                  </a:lnTo>
                  <a:lnTo>
                    <a:pt x="13081" y="2171"/>
                  </a:lnTo>
                  <a:lnTo>
                    <a:pt x="14624" y="1600"/>
                  </a:lnTo>
                  <a:lnTo>
                    <a:pt x="15965" y="1143"/>
                  </a:lnTo>
                  <a:lnTo>
                    <a:pt x="17039" y="743"/>
                  </a:lnTo>
                  <a:lnTo>
                    <a:pt x="17709" y="400"/>
                  </a:lnTo>
                  <a:lnTo>
                    <a:pt x="17978" y="114"/>
                  </a:lnTo>
                  <a:lnTo>
                    <a:pt x="17173" y="0"/>
                  </a:lnTo>
                  <a:lnTo>
                    <a:pt x="16099" y="57"/>
                  </a:lnTo>
                  <a:lnTo>
                    <a:pt x="14825" y="229"/>
                  </a:lnTo>
                  <a:lnTo>
                    <a:pt x="13483" y="571"/>
                  </a:lnTo>
                  <a:lnTo>
                    <a:pt x="12075" y="1029"/>
                  </a:lnTo>
                  <a:lnTo>
                    <a:pt x="10733" y="1543"/>
                  </a:lnTo>
                  <a:lnTo>
                    <a:pt x="9458" y="2171"/>
                  </a:lnTo>
                  <a:lnTo>
                    <a:pt x="8385" y="28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3" name="Shape 393"/>
            <p:cNvSpPr/>
            <p:nvPr/>
          </p:nvSpPr>
          <p:spPr>
            <a:xfrm>
              <a:off x="164414" y="4763"/>
              <a:ext cx="75030" cy="65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36" y="6600"/>
                  </a:moveTo>
                  <a:lnTo>
                    <a:pt x="18929" y="7800"/>
                  </a:lnTo>
                  <a:lnTo>
                    <a:pt x="19539" y="9171"/>
                  </a:lnTo>
                  <a:lnTo>
                    <a:pt x="19768" y="10629"/>
                  </a:lnTo>
                  <a:lnTo>
                    <a:pt x="19768" y="12171"/>
                  </a:lnTo>
                  <a:lnTo>
                    <a:pt x="19616" y="13457"/>
                  </a:lnTo>
                  <a:lnTo>
                    <a:pt x="19234" y="14571"/>
                  </a:lnTo>
                  <a:lnTo>
                    <a:pt x="18623" y="15686"/>
                  </a:lnTo>
                  <a:lnTo>
                    <a:pt x="18013" y="16543"/>
                  </a:lnTo>
                  <a:lnTo>
                    <a:pt x="17173" y="17486"/>
                  </a:lnTo>
                  <a:lnTo>
                    <a:pt x="16410" y="18343"/>
                  </a:lnTo>
                  <a:lnTo>
                    <a:pt x="15570" y="19200"/>
                  </a:lnTo>
                  <a:lnTo>
                    <a:pt x="14807" y="20057"/>
                  </a:lnTo>
                  <a:lnTo>
                    <a:pt x="14578" y="20400"/>
                  </a:lnTo>
                  <a:lnTo>
                    <a:pt x="14578" y="21000"/>
                  </a:lnTo>
                  <a:lnTo>
                    <a:pt x="14807" y="21257"/>
                  </a:lnTo>
                  <a:lnTo>
                    <a:pt x="15036" y="21429"/>
                  </a:lnTo>
                  <a:lnTo>
                    <a:pt x="15418" y="21600"/>
                  </a:lnTo>
                  <a:lnTo>
                    <a:pt x="15647" y="21429"/>
                  </a:lnTo>
                  <a:lnTo>
                    <a:pt x="15952" y="21257"/>
                  </a:lnTo>
                  <a:lnTo>
                    <a:pt x="17707" y="19971"/>
                  </a:lnTo>
                  <a:lnTo>
                    <a:pt x="19234" y="18343"/>
                  </a:lnTo>
                  <a:lnTo>
                    <a:pt x="20455" y="16457"/>
                  </a:lnTo>
                  <a:lnTo>
                    <a:pt x="21218" y="14314"/>
                  </a:lnTo>
                  <a:lnTo>
                    <a:pt x="21600" y="12086"/>
                  </a:lnTo>
                  <a:lnTo>
                    <a:pt x="21371" y="9857"/>
                  </a:lnTo>
                  <a:lnTo>
                    <a:pt x="20684" y="7800"/>
                  </a:lnTo>
                  <a:lnTo>
                    <a:pt x="19234" y="5914"/>
                  </a:lnTo>
                  <a:lnTo>
                    <a:pt x="18165" y="4886"/>
                  </a:lnTo>
                  <a:lnTo>
                    <a:pt x="16944" y="4114"/>
                  </a:lnTo>
                  <a:lnTo>
                    <a:pt x="15570" y="3343"/>
                  </a:lnTo>
                  <a:lnTo>
                    <a:pt x="14044" y="2657"/>
                  </a:lnTo>
                  <a:lnTo>
                    <a:pt x="12517" y="1971"/>
                  </a:lnTo>
                  <a:lnTo>
                    <a:pt x="10991" y="1457"/>
                  </a:lnTo>
                  <a:lnTo>
                    <a:pt x="9388" y="1114"/>
                  </a:lnTo>
                  <a:lnTo>
                    <a:pt x="7861" y="686"/>
                  </a:lnTo>
                  <a:lnTo>
                    <a:pt x="6335" y="429"/>
                  </a:lnTo>
                  <a:lnTo>
                    <a:pt x="5037" y="171"/>
                  </a:lnTo>
                  <a:lnTo>
                    <a:pt x="3664" y="0"/>
                  </a:lnTo>
                  <a:lnTo>
                    <a:pt x="840" y="0"/>
                  </a:lnTo>
                  <a:lnTo>
                    <a:pt x="305" y="171"/>
                  </a:lnTo>
                  <a:lnTo>
                    <a:pt x="0" y="429"/>
                  </a:lnTo>
                  <a:lnTo>
                    <a:pt x="916" y="600"/>
                  </a:lnTo>
                  <a:lnTo>
                    <a:pt x="1832" y="686"/>
                  </a:lnTo>
                  <a:lnTo>
                    <a:pt x="2900" y="857"/>
                  </a:lnTo>
                  <a:lnTo>
                    <a:pt x="3969" y="1114"/>
                  </a:lnTo>
                  <a:lnTo>
                    <a:pt x="5037" y="1371"/>
                  </a:lnTo>
                  <a:lnTo>
                    <a:pt x="6259" y="1543"/>
                  </a:lnTo>
                  <a:lnTo>
                    <a:pt x="7480" y="1886"/>
                  </a:lnTo>
                  <a:lnTo>
                    <a:pt x="8701" y="2143"/>
                  </a:lnTo>
                  <a:lnTo>
                    <a:pt x="9846" y="2571"/>
                  </a:lnTo>
                  <a:lnTo>
                    <a:pt x="11143" y="2914"/>
                  </a:lnTo>
                  <a:lnTo>
                    <a:pt x="12365" y="3343"/>
                  </a:lnTo>
                  <a:lnTo>
                    <a:pt x="13510" y="3857"/>
                  </a:lnTo>
                  <a:lnTo>
                    <a:pt x="14731" y="4457"/>
                  </a:lnTo>
                  <a:lnTo>
                    <a:pt x="15876" y="5143"/>
                  </a:lnTo>
                  <a:lnTo>
                    <a:pt x="16944" y="5829"/>
                  </a:lnTo>
                  <a:lnTo>
                    <a:pt x="17936" y="66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4" name="Shape 394"/>
            <p:cNvSpPr/>
            <p:nvPr/>
          </p:nvSpPr>
          <p:spPr>
            <a:xfrm>
              <a:off x="11173" y="36513"/>
              <a:ext cx="30335" cy="6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98"/>
                  </a:moveTo>
                  <a:lnTo>
                    <a:pt x="0" y="13523"/>
                  </a:lnTo>
                  <a:lnTo>
                    <a:pt x="758" y="15247"/>
                  </a:lnTo>
                  <a:lnTo>
                    <a:pt x="2274" y="16790"/>
                  </a:lnTo>
                  <a:lnTo>
                    <a:pt x="4547" y="18151"/>
                  </a:lnTo>
                  <a:lnTo>
                    <a:pt x="7200" y="19331"/>
                  </a:lnTo>
                  <a:lnTo>
                    <a:pt x="10421" y="20329"/>
                  </a:lnTo>
                  <a:lnTo>
                    <a:pt x="13832" y="21055"/>
                  </a:lnTo>
                  <a:lnTo>
                    <a:pt x="17432" y="21509"/>
                  </a:lnTo>
                  <a:lnTo>
                    <a:pt x="18568" y="21600"/>
                  </a:lnTo>
                  <a:lnTo>
                    <a:pt x="19705" y="21328"/>
                  </a:lnTo>
                  <a:lnTo>
                    <a:pt x="20653" y="21055"/>
                  </a:lnTo>
                  <a:lnTo>
                    <a:pt x="21032" y="20602"/>
                  </a:lnTo>
                  <a:lnTo>
                    <a:pt x="21032" y="20148"/>
                  </a:lnTo>
                  <a:lnTo>
                    <a:pt x="20842" y="19603"/>
                  </a:lnTo>
                  <a:lnTo>
                    <a:pt x="20084" y="19150"/>
                  </a:lnTo>
                  <a:lnTo>
                    <a:pt x="18947" y="18968"/>
                  </a:lnTo>
                  <a:lnTo>
                    <a:pt x="15537" y="18333"/>
                  </a:lnTo>
                  <a:lnTo>
                    <a:pt x="12126" y="17516"/>
                  </a:lnTo>
                  <a:lnTo>
                    <a:pt x="9474" y="16336"/>
                  </a:lnTo>
                  <a:lnTo>
                    <a:pt x="7389" y="15156"/>
                  </a:lnTo>
                  <a:lnTo>
                    <a:pt x="6063" y="13523"/>
                  </a:lnTo>
                  <a:lnTo>
                    <a:pt x="5495" y="11889"/>
                  </a:lnTo>
                  <a:lnTo>
                    <a:pt x="5495" y="10074"/>
                  </a:lnTo>
                  <a:lnTo>
                    <a:pt x="6632" y="8259"/>
                  </a:lnTo>
                  <a:lnTo>
                    <a:pt x="7958" y="6897"/>
                  </a:lnTo>
                  <a:lnTo>
                    <a:pt x="9663" y="5627"/>
                  </a:lnTo>
                  <a:lnTo>
                    <a:pt x="11747" y="4447"/>
                  </a:lnTo>
                  <a:lnTo>
                    <a:pt x="13832" y="3449"/>
                  </a:lnTo>
                  <a:lnTo>
                    <a:pt x="15916" y="2541"/>
                  </a:lnTo>
                  <a:lnTo>
                    <a:pt x="18189" y="1634"/>
                  </a:lnTo>
                  <a:lnTo>
                    <a:pt x="20084" y="817"/>
                  </a:lnTo>
                  <a:lnTo>
                    <a:pt x="21600" y="91"/>
                  </a:lnTo>
                  <a:lnTo>
                    <a:pt x="20084" y="0"/>
                  </a:lnTo>
                  <a:lnTo>
                    <a:pt x="17621" y="545"/>
                  </a:lnTo>
                  <a:lnTo>
                    <a:pt x="14400" y="1634"/>
                  </a:lnTo>
                  <a:lnTo>
                    <a:pt x="10611" y="3267"/>
                  </a:lnTo>
                  <a:lnTo>
                    <a:pt x="7011" y="5173"/>
                  </a:lnTo>
                  <a:lnTo>
                    <a:pt x="3789" y="7261"/>
                  </a:lnTo>
                  <a:lnTo>
                    <a:pt x="1326" y="9620"/>
                  </a:lnTo>
                  <a:lnTo>
                    <a:pt x="0" y="11798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5" name="Shape 395"/>
            <p:cNvSpPr/>
            <p:nvPr/>
          </p:nvSpPr>
          <p:spPr>
            <a:xfrm>
              <a:off x="225071" y="-2"/>
              <a:ext cx="65452" cy="8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73" y="8083"/>
                  </a:moveTo>
                  <a:lnTo>
                    <a:pt x="18176" y="8640"/>
                  </a:lnTo>
                  <a:lnTo>
                    <a:pt x="18790" y="9267"/>
                  </a:lnTo>
                  <a:lnTo>
                    <a:pt x="19229" y="9964"/>
                  </a:lnTo>
                  <a:lnTo>
                    <a:pt x="19580" y="10730"/>
                  </a:lnTo>
                  <a:lnTo>
                    <a:pt x="19756" y="11427"/>
                  </a:lnTo>
                  <a:lnTo>
                    <a:pt x="19756" y="12263"/>
                  </a:lnTo>
                  <a:lnTo>
                    <a:pt x="19405" y="13030"/>
                  </a:lnTo>
                  <a:lnTo>
                    <a:pt x="18966" y="13726"/>
                  </a:lnTo>
                  <a:lnTo>
                    <a:pt x="18263" y="14563"/>
                  </a:lnTo>
                  <a:lnTo>
                    <a:pt x="17473" y="15259"/>
                  </a:lnTo>
                  <a:lnTo>
                    <a:pt x="16507" y="15886"/>
                  </a:lnTo>
                  <a:lnTo>
                    <a:pt x="15541" y="16583"/>
                  </a:lnTo>
                  <a:lnTo>
                    <a:pt x="14576" y="17141"/>
                  </a:lnTo>
                  <a:lnTo>
                    <a:pt x="13522" y="17768"/>
                  </a:lnTo>
                  <a:lnTo>
                    <a:pt x="12556" y="18395"/>
                  </a:lnTo>
                  <a:lnTo>
                    <a:pt x="11590" y="19092"/>
                  </a:lnTo>
                  <a:lnTo>
                    <a:pt x="11327" y="19370"/>
                  </a:lnTo>
                  <a:lnTo>
                    <a:pt x="11063" y="19649"/>
                  </a:lnTo>
                  <a:lnTo>
                    <a:pt x="10888" y="19997"/>
                  </a:lnTo>
                  <a:lnTo>
                    <a:pt x="10624" y="20346"/>
                  </a:lnTo>
                  <a:lnTo>
                    <a:pt x="10537" y="20625"/>
                  </a:lnTo>
                  <a:lnTo>
                    <a:pt x="10537" y="20973"/>
                  </a:lnTo>
                  <a:lnTo>
                    <a:pt x="10624" y="21252"/>
                  </a:lnTo>
                  <a:lnTo>
                    <a:pt x="10976" y="21530"/>
                  </a:lnTo>
                  <a:lnTo>
                    <a:pt x="11415" y="21600"/>
                  </a:lnTo>
                  <a:lnTo>
                    <a:pt x="11766" y="21600"/>
                  </a:lnTo>
                  <a:lnTo>
                    <a:pt x="12205" y="21530"/>
                  </a:lnTo>
                  <a:lnTo>
                    <a:pt x="12556" y="21252"/>
                  </a:lnTo>
                  <a:lnTo>
                    <a:pt x="13522" y="20415"/>
                  </a:lnTo>
                  <a:lnTo>
                    <a:pt x="14663" y="19510"/>
                  </a:lnTo>
                  <a:lnTo>
                    <a:pt x="15805" y="18743"/>
                  </a:lnTo>
                  <a:lnTo>
                    <a:pt x="17034" y="17907"/>
                  </a:lnTo>
                  <a:lnTo>
                    <a:pt x="18176" y="17141"/>
                  </a:lnTo>
                  <a:lnTo>
                    <a:pt x="19229" y="16235"/>
                  </a:lnTo>
                  <a:lnTo>
                    <a:pt x="20283" y="15259"/>
                  </a:lnTo>
                  <a:lnTo>
                    <a:pt x="20985" y="14214"/>
                  </a:lnTo>
                  <a:lnTo>
                    <a:pt x="21512" y="13030"/>
                  </a:lnTo>
                  <a:lnTo>
                    <a:pt x="21600" y="11845"/>
                  </a:lnTo>
                  <a:lnTo>
                    <a:pt x="21249" y="10661"/>
                  </a:lnTo>
                  <a:lnTo>
                    <a:pt x="20722" y="9476"/>
                  </a:lnTo>
                  <a:lnTo>
                    <a:pt x="19932" y="8361"/>
                  </a:lnTo>
                  <a:lnTo>
                    <a:pt x="18878" y="7455"/>
                  </a:lnTo>
                  <a:lnTo>
                    <a:pt x="17649" y="6550"/>
                  </a:lnTo>
                  <a:lnTo>
                    <a:pt x="16420" y="5714"/>
                  </a:lnTo>
                  <a:lnTo>
                    <a:pt x="15541" y="5156"/>
                  </a:lnTo>
                  <a:lnTo>
                    <a:pt x="14488" y="4738"/>
                  </a:lnTo>
                  <a:lnTo>
                    <a:pt x="13346" y="4181"/>
                  </a:lnTo>
                  <a:lnTo>
                    <a:pt x="12205" y="3554"/>
                  </a:lnTo>
                  <a:lnTo>
                    <a:pt x="11063" y="2996"/>
                  </a:lnTo>
                  <a:lnTo>
                    <a:pt x="9834" y="2439"/>
                  </a:lnTo>
                  <a:lnTo>
                    <a:pt x="8605" y="1951"/>
                  </a:lnTo>
                  <a:lnTo>
                    <a:pt x="7463" y="1533"/>
                  </a:lnTo>
                  <a:lnTo>
                    <a:pt x="6322" y="1115"/>
                  </a:lnTo>
                  <a:lnTo>
                    <a:pt x="5180" y="697"/>
                  </a:lnTo>
                  <a:lnTo>
                    <a:pt x="4039" y="488"/>
                  </a:lnTo>
                  <a:lnTo>
                    <a:pt x="3073" y="209"/>
                  </a:lnTo>
                  <a:lnTo>
                    <a:pt x="2107" y="70"/>
                  </a:lnTo>
                  <a:lnTo>
                    <a:pt x="1317" y="0"/>
                  </a:lnTo>
                  <a:lnTo>
                    <a:pt x="615" y="70"/>
                  </a:lnTo>
                  <a:lnTo>
                    <a:pt x="0" y="209"/>
                  </a:lnTo>
                  <a:lnTo>
                    <a:pt x="702" y="418"/>
                  </a:lnTo>
                  <a:lnTo>
                    <a:pt x="1493" y="627"/>
                  </a:lnTo>
                  <a:lnTo>
                    <a:pt x="2459" y="975"/>
                  </a:lnTo>
                  <a:lnTo>
                    <a:pt x="3337" y="1254"/>
                  </a:lnTo>
                  <a:lnTo>
                    <a:pt x="4478" y="1672"/>
                  </a:lnTo>
                  <a:lnTo>
                    <a:pt x="5620" y="2090"/>
                  </a:lnTo>
                  <a:lnTo>
                    <a:pt x="6849" y="2578"/>
                  </a:lnTo>
                  <a:lnTo>
                    <a:pt x="8078" y="2996"/>
                  </a:lnTo>
                  <a:lnTo>
                    <a:pt x="9307" y="3554"/>
                  </a:lnTo>
                  <a:lnTo>
                    <a:pt x="10537" y="4181"/>
                  </a:lnTo>
                  <a:lnTo>
                    <a:pt x="12995" y="5435"/>
                  </a:lnTo>
                  <a:lnTo>
                    <a:pt x="14312" y="6062"/>
                  </a:lnTo>
                  <a:lnTo>
                    <a:pt x="16420" y="7316"/>
                  </a:lnTo>
                  <a:lnTo>
                    <a:pt x="17473" y="8083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6" name="Shape 396"/>
            <p:cNvSpPr/>
            <p:nvPr/>
          </p:nvSpPr>
          <p:spPr>
            <a:xfrm>
              <a:off x="153241" y="95251"/>
              <a:ext cx="22354" cy="4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67" y="1617"/>
                  </a:moveTo>
                  <a:lnTo>
                    <a:pt x="7547" y="924"/>
                  </a:lnTo>
                  <a:lnTo>
                    <a:pt x="6506" y="347"/>
                  </a:lnTo>
                  <a:lnTo>
                    <a:pt x="4945" y="116"/>
                  </a:lnTo>
                  <a:lnTo>
                    <a:pt x="3643" y="0"/>
                  </a:lnTo>
                  <a:lnTo>
                    <a:pt x="2082" y="231"/>
                  </a:lnTo>
                  <a:lnTo>
                    <a:pt x="781" y="578"/>
                  </a:lnTo>
                  <a:lnTo>
                    <a:pt x="0" y="1271"/>
                  </a:lnTo>
                  <a:lnTo>
                    <a:pt x="0" y="1964"/>
                  </a:lnTo>
                  <a:lnTo>
                    <a:pt x="1301" y="4851"/>
                  </a:lnTo>
                  <a:lnTo>
                    <a:pt x="3904" y="8201"/>
                  </a:lnTo>
                  <a:lnTo>
                    <a:pt x="7027" y="11551"/>
                  </a:lnTo>
                  <a:lnTo>
                    <a:pt x="10670" y="14670"/>
                  </a:lnTo>
                  <a:lnTo>
                    <a:pt x="14313" y="17442"/>
                  </a:lnTo>
                  <a:lnTo>
                    <a:pt x="17696" y="19752"/>
                  </a:lnTo>
                  <a:lnTo>
                    <a:pt x="20039" y="21253"/>
                  </a:lnTo>
                  <a:lnTo>
                    <a:pt x="21600" y="21600"/>
                  </a:lnTo>
                  <a:lnTo>
                    <a:pt x="20819" y="20098"/>
                  </a:lnTo>
                  <a:lnTo>
                    <a:pt x="19518" y="18250"/>
                  </a:lnTo>
                  <a:lnTo>
                    <a:pt x="17696" y="15940"/>
                  </a:lnTo>
                  <a:lnTo>
                    <a:pt x="15354" y="13052"/>
                  </a:lnTo>
                  <a:lnTo>
                    <a:pt x="13272" y="10165"/>
                  </a:lnTo>
                  <a:lnTo>
                    <a:pt x="11190" y="7277"/>
                  </a:lnTo>
                  <a:lnTo>
                    <a:pt x="9369" y="4389"/>
                  </a:lnTo>
                  <a:lnTo>
                    <a:pt x="8067" y="161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7" name="Shape 397"/>
            <p:cNvSpPr/>
            <p:nvPr/>
          </p:nvSpPr>
          <p:spPr>
            <a:xfrm>
              <a:off x="142897" y="69851"/>
              <a:ext cx="12710" cy="2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298"/>
                  </a:moveTo>
                  <a:lnTo>
                    <a:pt x="10309" y="1379"/>
                  </a:lnTo>
                  <a:lnTo>
                    <a:pt x="8836" y="460"/>
                  </a:lnTo>
                  <a:lnTo>
                    <a:pt x="6873" y="0"/>
                  </a:lnTo>
                  <a:lnTo>
                    <a:pt x="4909" y="0"/>
                  </a:lnTo>
                  <a:lnTo>
                    <a:pt x="2945" y="230"/>
                  </a:lnTo>
                  <a:lnTo>
                    <a:pt x="1473" y="689"/>
                  </a:lnTo>
                  <a:lnTo>
                    <a:pt x="0" y="1609"/>
                  </a:lnTo>
                  <a:lnTo>
                    <a:pt x="0" y="5515"/>
                  </a:lnTo>
                  <a:lnTo>
                    <a:pt x="1964" y="8732"/>
                  </a:lnTo>
                  <a:lnTo>
                    <a:pt x="3927" y="11949"/>
                  </a:lnTo>
                  <a:lnTo>
                    <a:pt x="6873" y="14936"/>
                  </a:lnTo>
                  <a:lnTo>
                    <a:pt x="10309" y="17923"/>
                  </a:lnTo>
                  <a:lnTo>
                    <a:pt x="13745" y="19991"/>
                  </a:lnTo>
                  <a:lnTo>
                    <a:pt x="18164" y="21370"/>
                  </a:lnTo>
                  <a:lnTo>
                    <a:pt x="20618" y="21600"/>
                  </a:lnTo>
                  <a:lnTo>
                    <a:pt x="21600" y="17464"/>
                  </a:lnTo>
                  <a:lnTo>
                    <a:pt x="18655" y="12409"/>
                  </a:lnTo>
                  <a:lnTo>
                    <a:pt x="15218" y="7353"/>
                  </a:lnTo>
                  <a:lnTo>
                    <a:pt x="10800" y="22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8" name="Shape 398"/>
            <p:cNvSpPr/>
            <p:nvPr/>
          </p:nvSpPr>
          <p:spPr>
            <a:xfrm>
              <a:off x="132521" y="52388"/>
              <a:ext cx="12707" cy="12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368" y="2800"/>
                  </a:moveTo>
                  <a:lnTo>
                    <a:pt x="11368" y="3200"/>
                  </a:lnTo>
                  <a:lnTo>
                    <a:pt x="10800" y="1600"/>
                  </a:lnTo>
                  <a:lnTo>
                    <a:pt x="8526" y="400"/>
                  </a:lnTo>
                  <a:lnTo>
                    <a:pt x="6821" y="0"/>
                  </a:lnTo>
                  <a:lnTo>
                    <a:pt x="3979" y="0"/>
                  </a:lnTo>
                  <a:lnTo>
                    <a:pt x="2274" y="400"/>
                  </a:lnTo>
                  <a:lnTo>
                    <a:pt x="568" y="1600"/>
                  </a:lnTo>
                  <a:lnTo>
                    <a:pt x="0" y="3200"/>
                  </a:lnTo>
                  <a:lnTo>
                    <a:pt x="0" y="4400"/>
                  </a:lnTo>
                  <a:lnTo>
                    <a:pt x="568" y="6800"/>
                  </a:lnTo>
                  <a:lnTo>
                    <a:pt x="2274" y="9600"/>
                  </a:lnTo>
                  <a:lnTo>
                    <a:pt x="4547" y="12800"/>
                  </a:lnTo>
                  <a:lnTo>
                    <a:pt x="7958" y="15600"/>
                  </a:lnTo>
                  <a:lnTo>
                    <a:pt x="11368" y="18400"/>
                  </a:lnTo>
                  <a:lnTo>
                    <a:pt x="15347" y="20000"/>
                  </a:lnTo>
                  <a:lnTo>
                    <a:pt x="18758" y="21600"/>
                  </a:lnTo>
                  <a:lnTo>
                    <a:pt x="21600" y="21600"/>
                  </a:lnTo>
                  <a:lnTo>
                    <a:pt x="20463" y="16800"/>
                  </a:lnTo>
                  <a:lnTo>
                    <a:pt x="18189" y="11600"/>
                  </a:lnTo>
                  <a:lnTo>
                    <a:pt x="14211" y="6400"/>
                  </a:lnTo>
                  <a:lnTo>
                    <a:pt x="11368" y="2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99" name="Shape 399"/>
            <p:cNvSpPr/>
            <p:nvPr/>
          </p:nvSpPr>
          <p:spPr>
            <a:xfrm>
              <a:off x="62252" y="23813"/>
              <a:ext cx="52683" cy="6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64" y="3295"/>
                  </a:moveTo>
                  <a:lnTo>
                    <a:pt x="6327" y="4210"/>
                  </a:lnTo>
                  <a:lnTo>
                    <a:pt x="5018" y="5308"/>
                  </a:lnTo>
                  <a:lnTo>
                    <a:pt x="3600" y="6590"/>
                  </a:lnTo>
                  <a:lnTo>
                    <a:pt x="2400" y="7780"/>
                  </a:lnTo>
                  <a:lnTo>
                    <a:pt x="1527" y="9153"/>
                  </a:lnTo>
                  <a:lnTo>
                    <a:pt x="764" y="10525"/>
                  </a:lnTo>
                  <a:lnTo>
                    <a:pt x="218" y="11898"/>
                  </a:lnTo>
                  <a:lnTo>
                    <a:pt x="0" y="13363"/>
                  </a:lnTo>
                  <a:lnTo>
                    <a:pt x="218" y="15559"/>
                  </a:lnTo>
                  <a:lnTo>
                    <a:pt x="1309" y="17390"/>
                  </a:lnTo>
                  <a:lnTo>
                    <a:pt x="2836" y="18946"/>
                  </a:lnTo>
                  <a:lnTo>
                    <a:pt x="4691" y="20136"/>
                  </a:lnTo>
                  <a:lnTo>
                    <a:pt x="6982" y="20959"/>
                  </a:lnTo>
                  <a:lnTo>
                    <a:pt x="9600" y="21508"/>
                  </a:lnTo>
                  <a:lnTo>
                    <a:pt x="12000" y="21600"/>
                  </a:lnTo>
                  <a:lnTo>
                    <a:pt x="14400" y="21234"/>
                  </a:lnTo>
                  <a:lnTo>
                    <a:pt x="14945" y="21234"/>
                  </a:lnTo>
                  <a:lnTo>
                    <a:pt x="15491" y="21051"/>
                  </a:lnTo>
                  <a:lnTo>
                    <a:pt x="15818" y="20685"/>
                  </a:lnTo>
                  <a:lnTo>
                    <a:pt x="15927" y="20227"/>
                  </a:lnTo>
                  <a:lnTo>
                    <a:pt x="15818" y="20044"/>
                  </a:lnTo>
                  <a:lnTo>
                    <a:pt x="15491" y="20044"/>
                  </a:lnTo>
                  <a:lnTo>
                    <a:pt x="14945" y="19861"/>
                  </a:lnTo>
                  <a:lnTo>
                    <a:pt x="11891" y="19861"/>
                  </a:lnTo>
                  <a:lnTo>
                    <a:pt x="10582" y="19769"/>
                  </a:lnTo>
                  <a:lnTo>
                    <a:pt x="9491" y="19678"/>
                  </a:lnTo>
                  <a:lnTo>
                    <a:pt x="8182" y="19586"/>
                  </a:lnTo>
                  <a:lnTo>
                    <a:pt x="6873" y="19312"/>
                  </a:lnTo>
                  <a:lnTo>
                    <a:pt x="5564" y="18946"/>
                  </a:lnTo>
                  <a:lnTo>
                    <a:pt x="4364" y="18214"/>
                  </a:lnTo>
                  <a:lnTo>
                    <a:pt x="3164" y="17298"/>
                  </a:lnTo>
                  <a:lnTo>
                    <a:pt x="1855" y="15925"/>
                  </a:lnTo>
                  <a:lnTo>
                    <a:pt x="1636" y="14369"/>
                  </a:lnTo>
                  <a:lnTo>
                    <a:pt x="1745" y="12905"/>
                  </a:lnTo>
                  <a:lnTo>
                    <a:pt x="2291" y="11349"/>
                  </a:lnTo>
                  <a:lnTo>
                    <a:pt x="3055" y="9976"/>
                  </a:lnTo>
                  <a:lnTo>
                    <a:pt x="4255" y="8786"/>
                  </a:lnTo>
                  <a:lnTo>
                    <a:pt x="5455" y="7505"/>
                  </a:lnTo>
                  <a:lnTo>
                    <a:pt x="6873" y="6407"/>
                  </a:lnTo>
                  <a:lnTo>
                    <a:pt x="8509" y="5400"/>
                  </a:lnTo>
                  <a:lnTo>
                    <a:pt x="10255" y="4485"/>
                  </a:lnTo>
                  <a:lnTo>
                    <a:pt x="12000" y="3569"/>
                  </a:lnTo>
                  <a:lnTo>
                    <a:pt x="13745" y="2837"/>
                  </a:lnTo>
                  <a:lnTo>
                    <a:pt x="15491" y="2197"/>
                  </a:lnTo>
                  <a:lnTo>
                    <a:pt x="17236" y="1739"/>
                  </a:lnTo>
                  <a:lnTo>
                    <a:pt x="18764" y="1190"/>
                  </a:lnTo>
                  <a:lnTo>
                    <a:pt x="20291" y="915"/>
                  </a:lnTo>
                  <a:lnTo>
                    <a:pt x="21600" y="641"/>
                  </a:lnTo>
                  <a:lnTo>
                    <a:pt x="20727" y="275"/>
                  </a:lnTo>
                  <a:lnTo>
                    <a:pt x="19309" y="0"/>
                  </a:lnTo>
                  <a:lnTo>
                    <a:pt x="17673" y="275"/>
                  </a:lnTo>
                  <a:lnTo>
                    <a:pt x="15709" y="549"/>
                  </a:lnTo>
                  <a:lnTo>
                    <a:pt x="13527" y="1098"/>
                  </a:lnTo>
                  <a:lnTo>
                    <a:pt x="11455" y="1739"/>
                  </a:lnTo>
                  <a:lnTo>
                    <a:pt x="9600" y="2563"/>
                  </a:lnTo>
                  <a:lnTo>
                    <a:pt x="7964" y="329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0" name="Shape 400"/>
            <p:cNvSpPr/>
            <p:nvPr/>
          </p:nvSpPr>
          <p:spPr>
            <a:xfrm>
              <a:off x="151645" y="22226"/>
              <a:ext cx="35124" cy="47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25" y="7200"/>
                  </a:moveTo>
                  <a:lnTo>
                    <a:pt x="18731" y="9443"/>
                  </a:lnTo>
                  <a:lnTo>
                    <a:pt x="18394" y="11449"/>
                  </a:lnTo>
                  <a:lnTo>
                    <a:pt x="17044" y="12984"/>
                  </a:lnTo>
                  <a:lnTo>
                    <a:pt x="15019" y="14518"/>
                  </a:lnTo>
                  <a:lnTo>
                    <a:pt x="12656" y="15816"/>
                  </a:lnTo>
                  <a:lnTo>
                    <a:pt x="10125" y="17115"/>
                  </a:lnTo>
                  <a:lnTo>
                    <a:pt x="7256" y="18413"/>
                  </a:lnTo>
                  <a:lnTo>
                    <a:pt x="4894" y="19711"/>
                  </a:lnTo>
                  <a:lnTo>
                    <a:pt x="4556" y="20066"/>
                  </a:lnTo>
                  <a:lnTo>
                    <a:pt x="4387" y="20302"/>
                  </a:lnTo>
                  <a:lnTo>
                    <a:pt x="4387" y="20774"/>
                  </a:lnTo>
                  <a:lnTo>
                    <a:pt x="5063" y="21482"/>
                  </a:lnTo>
                  <a:lnTo>
                    <a:pt x="5737" y="21600"/>
                  </a:lnTo>
                  <a:lnTo>
                    <a:pt x="6244" y="21600"/>
                  </a:lnTo>
                  <a:lnTo>
                    <a:pt x="6919" y="21482"/>
                  </a:lnTo>
                  <a:lnTo>
                    <a:pt x="9787" y="20184"/>
                  </a:lnTo>
                  <a:lnTo>
                    <a:pt x="12825" y="18885"/>
                  </a:lnTo>
                  <a:lnTo>
                    <a:pt x="15525" y="17351"/>
                  </a:lnTo>
                  <a:lnTo>
                    <a:pt x="18225" y="15580"/>
                  </a:lnTo>
                  <a:lnTo>
                    <a:pt x="19912" y="13692"/>
                  </a:lnTo>
                  <a:lnTo>
                    <a:pt x="21094" y="11567"/>
                  </a:lnTo>
                  <a:lnTo>
                    <a:pt x="21600" y="9207"/>
                  </a:lnTo>
                  <a:lnTo>
                    <a:pt x="20756" y="6846"/>
                  </a:lnTo>
                  <a:lnTo>
                    <a:pt x="18900" y="4839"/>
                  </a:lnTo>
                  <a:lnTo>
                    <a:pt x="16538" y="3305"/>
                  </a:lnTo>
                  <a:lnTo>
                    <a:pt x="13500" y="1889"/>
                  </a:lnTo>
                  <a:lnTo>
                    <a:pt x="10294" y="944"/>
                  </a:lnTo>
                  <a:lnTo>
                    <a:pt x="6919" y="236"/>
                  </a:lnTo>
                  <a:lnTo>
                    <a:pt x="3881" y="0"/>
                  </a:lnTo>
                  <a:lnTo>
                    <a:pt x="1519" y="118"/>
                  </a:lnTo>
                  <a:lnTo>
                    <a:pt x="0" y="708"/>
                  </a:lnTo>
                  <a:lnTo>
                    <a:pt x="2700" y="1180"/>
                  </a:lnTo>
                  <a:lnTo>
                    <a:pt x="5569" y="1652"/>
                  </a:lnTo>
                  <a:lnTo>
                    <a:pt x="8100" y="2007"/>
                  </a:lnTo>
                  <a:lnTo>
                    <a:pt x="10631" y="2597"/>
                  </a:lnTo>
                  <a:lnTo>
                    <a:pt x="12994" y="3305"/>
                  </a:lnTo>
                  <a:lnTo>
                    <a:pt x="15188" y="4249"/>
                  </a:lnTo>
                  <a:lnTo>
                    <a:pt x="17044" y="5430"/>
                  </a:lnTo>
                  <a:lnTo>
                    <a:pt x="18225" y="7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1" name="Shape 401"/>
            <p:cNvSpPr/>
            <p:nvPr/>
          </p:nvSpPr>
          <p:spPr>
            <a:xfrm>
              <a:off x="28732" y="12701"/>
              <a:ext cx="84606" cy="98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6" y="2850"/>
                  </a:moveTo>
                  <a:lnTo>
                    <a:pt x="6754" y="3989"/>
                  </a:lnTo>
                  <a:lnTo>
                    <a:pt x="5082" y="5243"/>
                  </a:lnTo>
                  <a:lnTo>
                    <a:pt x="3611" y="6554"/>
                  </a:lnTo>
                  <a:lnTo>
                    <a:pt x="2274" y="7979"/>
                  </a:lnTo>
                  <a:lnTo>
                    <a:pt x="1204" y="9518"/>
                  </a:lnTo>
                  <a:lnTo>
                    <a:pt x="401" y="11170"/>
                  </a:lnTo>
                  <a:lnTo>
                    <a:pt x="0" y="12937"/>
                  </a:lnTo>
                  <a:lnTo>
                    <a:pt x="67" y="14761"/>
                  </a:lnTo>
                  <a:lnTo>
                    <a:pt x="267" y="15217"/>
                  </a:lnTo>
                  <a:lnTo>
                    <a:pt x="468" y="15787"/>
                  </a:lnTo>
                  <a:lnTo>
                    <a:pt x="736" y="16129"/>
                  </a:lnTo>
                  <a:lnTo>
                    <a:pt x="1003" y="16585"/>
                  </a:lnTo>
                  <a:lnTo>
                    <a:pt x="1404" y="16984"/>
                  </a:lnTo>
                  <a:lnTo>
                    <a:pt x="1806" y="17383"/>
                  </a:lnTo>
                  <a:lnTo>
                    <a:pt x="2274" y="17725"/>
                  </a:lnTo>
                  <a:lnTo>
                    <a:pt x="2742" y="18009"/>
                  </a:lnTo>
                  <a:lnTo>
                    <a:pt x="3812" y="18522"/>
                  </a:lnTo>
                  <a:lnTo>
                    <a:pt x="4815" y="18978"/>
                  </a:lnTo>
                  <a:lnTo>
                    <a:pt x="5818" y="19377"/>
                  </a:lnTo>
                  <a:lnTo>
                    <a:pt x="6888" y="19662"/>
                  </a:lnTo>
                  <a:lnTo>
                    <a:pt x="8025" y="20004"/>
                  </a:lnTo>
                  <a:lnTo>
                    <a:pt x="9095" y="20289"/>
                  </a:lnTo>
                  <a:lnTo>
                    <a:pt x="10232" y="20517"/>
                  </a:lnTo>
                  <a:lnTo>
                    <a:pt x="11302" y="20745"/>
                  </a:lnTo>
                  <a:lnTo>
                    <a:pt x="12505" y="20916"/>
                  </a:lnTo>
                  <a:lnTo>
                    <a:pt x="13642" y="21087"/>
                  </a:lnTo>
                  <a:lnTo>
                    <a:pt x="15916" y="21315"/>
                  </a:lnTo>
                  <a:lnTo>
                    <a:pt x="17120" y="21372"/>
                  </a:lnTo>
                  <a:lnTo>
                    <a:pt x="18256" y="21429"/>
                  </a:lnTo>
                  <a:lnTo>
                    <a:pt x="19393" y="21543"/>
                  </a:lnTo>
                  <a:lnTo>
                    <a:pt x="20530" y="21600"/>
                  </a:lnTo>
                  <a:lnTo>
                    <a:pt x="20864" y="21600"/>
                  </a:lnTo>
                  <a:lnTo>
                    <a:pt x="21199" y="21372"/>
                  </a:lnTo>
                  <a:lnTo>
                    <a:pt x="21399" y="21201"/>
                  </a:lnTo>
                  <a:lnTo>
                    <a:pt x="21600" y="20859"/>
                  </a:lnTo>
                  <a:lnTo>
                    <a:pt x="21600" y="20517"/>
                  </a:lnTo>
                  <a:lnTo>
                    <a:pt x="21399" y="20289"/>
                  </a:lnTo>
                  <a:lnTo>
                    <a:pt x="21132" y="20061"/>
                  </a:lnTo>
                  <a:lnTo>
                    <a:pt x="20798" y="20004"/>
                  </a:lnTo>
                  <a:lnTo>
                    <a:pt x="18658" y="20004"/>
                  </a:lnTo>
                  <a:lnTo>
                    <a:pt x="17588" y="19947"/>
                  </a:lnTo>
                  <a:lnTo>
                    <a:pt x="16585" y="19890"/>
                  </a:lnTo>
                  <a:lnTo>
                    <a:pt x="15448" y="19833"/>
                  </a:lnTo>
                  <a:lnTo>
                    <a:pt x="14378" y="19662"/>
                  </a:lnTo>
                  <a:lnTo>
                    <a:pt x="13375" y="19548"/>
                  </a:lnTo>
                  <a:lnTo>
                    <a:pt x="12238" y="19434"/>
                  </a:lnTo>
                  <a:lnTo>
                    <a:pt x="11235" y="19206"/>
                  </a:lnTo>
                  <a:lnTo>
                    <a:pt x="10098" y="19035"/>
                  </a:lnTo>
                  <a:lnTo>
                    <a:pt x="9095" y="18750"/>
                  </a:lnTo>
                  <a:lnTo>
                    <a:pt x="8092" y="18522"/>
                  </a:lnTo>
                  <a:lnTo>
                    <a:pt x="7089" y="18237"/>
                  </a:lnTo>
                  <a:lnTo>
                    <a:pt x="6152" y="17839"/>
                  </a:lnTo>
                  <a:lnTo>
                    <a:pt x="5082" y="17440"/>
                  </a:lnTo>
                  <a:lnTo>
                    <a:pt x="4146" y="17098"/>
                  </a:lnTo>
                  <a:lnTo>
                    <a:pt x="3411" y="16585"/>
                  </a:lnTo>
                  <a:lnTo>
                    <a:pt x="2742" y="15958"/>
                  </a:lnTo>
                  <a:lnTo>
                    <a:pt x="2341" y="15331"/>
                  </a:lnTo>
                  <a:lnTo>
                    <a:pt x="2073" y="14533"/>
                  </a:lnTo>
                  <a:lnTo>
                    <a:pt x="2073" y="13621"/>
                  </a:lnTo>
                  <a:lnTo>
                    <a:pt x="2207" y="12424"/>
                  </a:lnTo>
                  <a:lnTo>
                    <a:pt x="2541" y="11227"/>
                  </a:lnTo>
                  <a:lnTo>
                    <a:pt x="2809" y="10373"/>
                  </a:lnTo>
                  <a:lnTo>
                    <a:pt x="3411" y="9404"/>
                  </a:lnTo>
                  <a:lnTo>
                    <a:pt x="4012" y="8549"/>
                  </a:lnTo>
                  <a:lnTo>
                    <a:pt x="4547" y="7751"/>
                  </a:lnTo>
                  <a:lnTo>
                    <a:pt x="5283" y="7067"/>
                  </a:lnTo>
                  <a:lnTo>
                    <a:pt x="5952" y="6326"/>
                  </a:lnTo>
                  <a:lnTo>
                    <a:pt x="6754" y="5699"/>
                  </a:lnTo>
                  <a:lnTo>
                    <a:pt x="7624" y="5015"/>
                  </a:lnTo>
                  <a:lnTo>
                    <a:pt x="9630" y="3647"/>
                  </a:lnTo>
                  <a:lnTo>
                    <a:pt x="10833" y="3021"/>
                  </a:lnTo>
                  <a:lnTo>
                    <a:pt x="12104" y="2337"/>
                  </a:lnTo>
                  <a:lnTo>
                    <a:pt x="13441" y="1767"/>
                  </a:lnTo>
                  <a:lnTo>
                    <a:pt x="14645" y="1254"/>
                  </a:lnTo>
                  <a:lnTo>
                    <a:pt x="15849" y="798"/>
                  </a:lnTo>
                  <a:lnTo>
                    <a:pt x="16919" y="399"/>
                  </a:lnTo>
                  <a:lnTo>
                    <a:pt x="17922" y="57"/>
                  </a:lnTo>
                  <a:lnTo>
                    <a:pt x="17053" y="0"/>
                  </a:lnTo>
                  <a:lnTo>
                    <a:pt x="15916" y="57"/>
                  </a:lnTo>
                  <a:lnTo>
                    <a:pt x="14779" y="285"/>
                  </a:lnTo>
                  <a:lnTo>
                    <a:pt x="13441" y="627"/>
                  </a:lnTo>
                  <a:lnTo>
                    <a:pt x="12104" y="1083"/>
                  </a:lnTo>
                  <a:lnTo>
                    <a:pt x="10767" y="1596"/>
                  </a:lnTo>
                  <a:lnTo>
                    <a:pt x="9496" y="2223"/>
                  </a:lnTo>
                  <a:lnTo>
                    <a:pt x="8426" y="28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2" name="Shape 402"/>
            <p:cNvSpPr/>
            <p:nvPr/>
          </p:nvSpPr>
          <p:spPr>
            <a:xfrm>
              <a:off x="148452" y="9526"/>
              <a:ext cx="75030" cy="65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0" y="6659"/>
                  </a:moveTo>
                  <a:lnTo>
                    <a:pt x="18996" y="7855"/>
                  </a:lnTo>
                  <a:lnTo>
                    <a:pt x="19532" y="9221"/>
                  </a:lnTo>
                  <a:lnTo>
                    <a:pt x="19838" y="10672"/>
                  </a:lnTo>
                  <a:lnTo>
                    <a:pt x="19838" y="12294"/>
                  </a:lnTo>
                  <a:lnTo>
                    <a:pt x="19685" y="13575"/>
                  </a:lnTo>
                  <a:lnTo>
                    <a:pt x="19302" y="14599"/>
                  </a:lnTo>
                  <a:lnTo>
                    <a:pt x="18689" y="15709"/>
                  </a:lnTo>
                  <a:lnTo>
                    <a:pt x="18077" y="16563"/>
                  </a:lnTo>
                  <a:lnTo>
                    <a:pt x="17234" y="17587"/>
                  </a:lnTo>
                  <a:lnTo>
                    <a:pt x="16468" y="18356"/>
                  </a:lnTo>
                  <a:lnTo>
                    <a:pt x="15626" y="19209"/>
                  </a:lnTo>
                  <a:lnTo>
                    <a:pt x="14860" y="20149"/>
                  </a:lnTo>
                  <a:lnTo>
                    <a:pt x="14630" y="20405"/>
                  </a:lnTo>
                  <a:lnTo>
                    <a:pt x="14553" y="20661"/>
                  </a:lnTo>
                  <a:lnTo>
                    <a:pt x="14630" y="21002"/>
                  </a:lnTo>
                  <a:lnTo>
                    <a:pt x="14860" y="21258"/>
                  </a:lnTo>
                  <a:lnTo>
                    <a:pt x="15089" y="21515"/>
                  </a:lnTo>
                  <a:lnTo>
                    <a:pt x="15396" y="21600"/>
                  </a:lnTo>
                  <a:lnTo>
                    <a:pt x="15702" y="21515"/>
                  </a:lnTo>
                  <a:lnTo>
                    <a:pt x="16009" y="21258"/>
                  </a:lnTo>
                  <a:lnTo>
                    <a:pt x="17770" y="19978"/>
                  </a:lnTo>
                  <a:lnTo>
                    <a:pt x="19226" y="18356"/>
                  </a:lnTo>
                  <a:lnTo>
                    <a:pt x="20451" y="16392"/>
                  </a:lnTo>
                  <a:lnTo>
                    <a:pt x="21294" y="14343"/>
                  </a:lnTo>
                  <a:lnTo>
                    <a:pt x="21600" y="12038"/>
                  </a:lnTo>
                  <a:lnTo>
                    <a:pt x="21370" y="9904"/>
                  </a:lnTo>
                  <a:lnTo>
                    <a:pt x="20681" y="7855"/>
                  </a:lnTo>
                  <a:lnTo>
                    <a:pt x="19226" y="5976"/>
                  </a:lnTo>
                  <a:lnTo>
                    <a:pt x="18153" y="5037"/>
                  </a:lnTo>
                  <a:lnTo>
                    <a:pt x="16928" y="4098"/>
                  </a:lnTo>
                  <a:lnTo>
                    <a:pt x="15472" y="3330"/>
                  </a:lnTo>
                  <a:lnTo>
                    <a:pt x="14017" y="2647"/>
                  </a:lnTo>
                  <a:lnTo>
                    <a:pt x="12485" y="2049"/>
                  </a:lnTo>
                  <a:lnTo>
                    <a:pt x="10877" y="1537"/>
                  </a:lnTo>
                  <a:lnTo>
                    <a:pt x="9345" y="1110"/>
                  </a:lnTo>
                  <a:lnTo>
                    <a:pt x="7736" y="683"/>
                  </a:lnTo>
                  <a:lnTo>
                    <a:pt x="4826" y="171"/>
                  </a:lnTo>
                  <a:lnTo>
                    <a:pt x="3600" y="0"/>
                  </a:lnTo>
                  <a:lnTo>
                    <a:pt x="1455" y="0"/>
                  </a:lnTo>
                  <a:lnTo>
                    <a:pt x="766" y="85"/>
                  </a:lnTo>
                  <a:lnTo>
                    <a:pt x="306" y="342"/>
                  </a:lnTo>
                  <a:lnTo>
                    <a:pt x="0" y="512"/>
                  </a:lnTo>
                  <a:lnTo>
                    <a:pt x="919" y="683"/>
                  </a:lnTo>
                  <a:lnTo>
                    <a:pt x="1915" y="768"/>
                  </a:lnTo>
                  <a:lnTo>
                    <a:pt x="2911" y="1025"/>
                  </a:lnTo>
                  <a:lnTo>
                    <a:pt x="3983" y="1195"/>
                  </a:lnTo>
                  <a:lnTo>
                    <a:pt x="6281" y="1537"/>
                  </a:lnTo>
                  <a:lnTo>
                    <a:pt x="7430" y="1878"/>
                  </a:lnTo>
                  <a:lnTo>
                    <a:pt x="8732" y="2134"/>
                  </a:lnTo>
                  <a:lnTo>
                    <a:pt x="9881" y="2561"/>
                  </a:lnTo>
                  <a:lnTo>
                    <a:pt x="11183" y="2988"/>
                  </a:lnTo>
                  <a:lnTo>
                    <a:pt x="12409" y="3415"/>
                  </a:lnTo>
                  <a:lnTo>
                    <a:pt x="13557" y="3927"/>
                  </a:lnTo>
                  <a:lnTo>
                    <a:pt x="14706" y="4525"/>
                  </a:lnTo>
                  <a:lnTo>
                    <a:pt x="15932" y="5123"/>
                  </a:lnTo>
                  <a:lnTo>
                    <a:pt x="17004" y="5891"/>
                  </a:lnTo>
                  <a:lnTo>
                    <a:pt x="18000" y="665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3" name="Shape 403"/>
            <p:cNvSpPr/>
            <p:nvPr/>
          </p:nvSpPr>
          <p:spPr>
            <a:xfrm>
              <a:off x="-2" y="46038"/>
              <a:ext cx="28741" cy="6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15"/>
                  </a:moveTo>
                  <a:lnTo>
                    <a:pt x="0" y="13546"/>
                  </a:lnTo>
                  <a:lnTo>
                    <a:pt x="939" y="15193"/>
                  </a:lnTo>
                  <a:lnTo>
                    <a:pt x="2442" y="16841"/>
                  </a:lnTo>
                  <a:lnTo>
                    <a:pt x="4508" y="18122"/>
                  </a:lnTo>
                  <a:lnTo>
                    <a:pt x="7325" y="19312"/>
                  </a:lnTo>
                  <a:lnTo>
                    <a:pt x="10330" y="20410"/>
                  </a:lnTo>
                  <a:lnTo>
                    <a:pt x="13899" y="21142"/>
                  </a:lnTo>
                  <a:lnTo>
                    <a:pt x="17280" y="21508"/>
                  </a:lnTo>
                  <a:lnTo>
                    <a:pt x="18407" y="21600"/>
                  </a:lnTo>
                  <a:lnTo>
                    <a:pt x="19534" y="21417"/>
                  </a:lnTo>
                  <a:lnTo>
                    <a:pt x="20473" y="21142"/>
                  </a:lnTo>
                  <a:lnTo>
                    <a:pt x="20849" y="20685"/>
                  </a:lnTo>
                  <a:lnTo>
                    <a:pt x="20849" y="20136"/>
                  </a:lnTo>
                  <a:lnTo>
                    <a:pt x="20661" y="19678"/>
                  </a:lnTo>
                  <a:lnTo>
                    <a:pt x="20097" y="19220"/>
                  </a:lnTo>
                  <a:lnTo>
                    <a:pt x="18970" y="19037"/>
                  </a:lnTo>
                  <a:lnTo>
                    <a:pt x="15402" y="18397"/>
                  </a:lnTo>
                  <a:lnTo>
                    <a:pt x="12021" y="17573"/>
                  </a:lnTo>
                  <a:lnTo>
                    <a:pt x="9391" y="16383"/>
                  </a:lnTo>
                  <a:lnTo>
                    <a:pt x="7513" y="15102"/>
                  </a:lnTo>
                  <a:lnTo>
                    <a:pt x="6198" y="13546"/>
                  </a:lnTo>
                  <a:lnTo>
                    <a:pt x="5447" y="11898"/>
                  </a:lnTo>
                  <a:lnTo>
                    <a:pt x="5447" y="10068"/>
                  </a:lnTo>
                  <a:lnTo>
                    <a:pt x="6574" y="8146"/>
                  </a:lnTo>
                  <a:lnTo>
                    <a:pt x="8077" y="6773"/>
                  </a:lnTo>
                  <a:lnTo>
                    <a:pt x="10518" y="5492"/>
                  </a:lnTo>
                  <a:lnTo>
                    <a:pt x="13148" y="4210"/>
                  </a:lnTo>
                  <a:lnTo>
                    <a:pt x="15965" y="3020"/>
                  </a:lnTo>
                  <a:lnTo>
                    <a:pt x="18407" y="2105"/>
                  </a:lnTo>
                  <a:lnTo>
                    <a:pt x="20473" y="1098"/>
                  </a:lnTo>
                  <a:lnTo>
                    <a:pt x="21600" y="549"/>
                  </a:lnTo>
                  <a:lnTo>
                    <a:pt x="21600" y="0"/>
                  </a:lnTo>
                  <a:lnTo>
                    <a:pt x="19158" y="366"/>
                  </a:lnTo>
                  <a:lnTo>
                    <a:pt x="15965" y="1098"/>
                  </a:lnTo>
                  <a:lnTo>
                    <a:pt x="12772" y="2380"/>
                  </a:lnTo>
                  <a:lnTo>
                    <a:pt x="9203" y="3844"/>
                  </a:lnTo>
                  <a:lnTo>
                    <a:pt x="6010" y="5583"/>
                  </a:lnTo>
                  <a:lnTo>
                    <a:pt x="3193" y="7505"/>
                  </a:lnTo>
                  <a:lnTo>
                    <a:pt x="1127" y="9610"/>
                  </a:lnTo>
                  <a:lnTo>
                    <a:pt x="0" y="1171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4" name="Shape 404"/>
            <p:cNvSpPr/>
            <p:nvPr/>
          </p:nvSpPr>
          <p:spPr>
            <a:xfrm>
              <a:off x="210705" y="4763"/>
              <a:ext cx="65452" cy="8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633" y="8083"/>
                  </a:moveTo>
                  <a:lnTo>
                    <a:pt x="18338" y="8640"/>
                  </a:lnTo>
                  <a:lnTo>
                    <a:pt x="18867" y="9267"/>
                  </a:lnTo>
                  <a:lnTo>
                    <a:pt x="19396" y="10034"/>
                  </a:lnTo>
                  <a:lnTo>
                    <a:pt x="19660" y="10730"/>
                  </a:lnTo>
                  <a:lnTo>
                    <a:pt x="19925" y="11427"/>
                  </a:lnTo>
                  <a:lnTo>
                    <a:pt x="19749" y="12263"/>
                  </a:lnTo>
                  <a:lnTo>
                    <a:pt x="19572" y="13030"/>
                  </a:lnTo>
                  <a:lnTo>
                    <a:pt x="19043" y="13796"/>
                  </a:lnTo>
                  <a:lnTo>
                    <a:pt x="18338" y="14563"/>
                  </a:lnTo>
                  <a:lnTo>
                    <a:pt x="17544" y="15259"/>
                  </a:lnTo>
                  <a:lnTo>
                    <a:pt x="16575" y="15956"/>
                  </a:lnTo>
                  <a:lnTo>
                    <a:pt x="15605" y="16583"/>
                  </a:lnTo>
                  <a:lnTo>
                    <a:pt x="14635" y="17141"/>
                  </a:lnTo>
                  <a:lnTo>
                    <a:pt x="12519" y="18395"/>
                  </a:lnTo>
                  <a:lnTo>
                    <a:pt x="11638" y="19161"/>
                  </a:lnTo>
                  <a:lnTo>
                    <a:pt x="11285" y="19370"/>
                  </a:lnTo>
                  <a:lnTo>
                    <a:pt x="11109" y="19719"/>
                  </a:lnTo>
                  <a:lnTo>
                    <a:pt x="10932" y="19997"/>
                  </a:lnTo>
                  <a:lnTo>
                    <a:pt x="10668" y="20346"/>
                  </a:lnTo>
                  <a:lnTo>
                    <a:pt x="10580" y="20625"/>
                  </a:lnTo>
                  <a:lnTo>
                    <a:pt x="10580" y="20973"/>
                  </a:lnTo>
                  <a:lnTo>
                    <a:pt x="10756" y="21321"/>
                  </a:lnTo>
                  <a:lnTo>
                    <a:pt x="11109" y="21530"/>
                  </a:lnTo>
                  <a:lnTo>
                    <a:pt x="11549" y="21600"/>
                  </a:lnTo>
                  <a:lnTo>
                    <a:pt x="11902" y="21600"/>
                  </a:lnTo>
                  <a:lnTo>
                    <a:pt x="12255" y="21530"/>
                  </a:lnTo>
                  <a:lnTo>
                    <a:pt x="12519" y="21321"/>
                  </a:lnTo>
                  <a:lnTo>
                    <a:pt x="13577" y="20346"/>
                  </a:lnTo>
                  <a:lnTo>
                    <a:pt x="14723" y="19510"/>
                  </a:lnTo>
                  <a:lnTo>
                    <a:pt x="15869" y="18743"/>
                  </a:lnTo>
                  <a:lnTo>
                    <a:pt x="17104" y="17907"/>
                  </a:lnTo>
                  <a:lnTo>
                    <a:pt x="18250" y="17141"/>
                  </a:lnTo>
                  <a:lnTo>
                    <a:pt x="19396" y="16235"/>
                  </a:lnTo>
                  <a:lnTo>
                    <a:pt x="20278" y="15259"/>
                  </a:lnTo>
                  <a:lnTo>
                    <a:pt x="20983" y="14214"/>
                  </a:lnTo>
                  <a:lnTo>
                    <a:pt x="21512" y="12960"/>
                  </a:lnTo>
                  <a:lnTo>
                    <a:pt x="21600" y="11775"/>
                  </a:lnTo>
                  <a:lnTo>
                    <a:pt x="21424" y="10591"/>
                  </a:lnTo>
                  <a:lnTo>
                    <a:pt x="20895" y="9337"/>
                  </a:lnTo>
                  <a:lnTo>
                    <a:pt x="20101" y="8292"/>
                  </a:lnTo>
                  <a:lnTo>
                    <a:pt x="19131" y="7316"/>
                  </a:lnTo>
                  <a:lnTo>
                    <a:pt x="17897" y="6480"/>
                  </a:lnTo>
                  <a:lnTo>
                    <a:pt x="16575" y="5783"/>
                  </a:lnTo>
                  <a:lnTo>
                    <a:pt x="15517" y="5295"/>
                  </a:lnTo>
                  <a:lnTo>
                    <a:pt x="14371" y="4808"/>
                  </a:lnTo>
                  <a:lnTo>
                    <a:pt x="13313" y="4250"/>
                  </a:lnTo>
                  <a:lnTo>
                    <a:pt x="11990" y="3763"/>
                  </a:lnTo>
                  <a:lnTo>
                    <a:pt x="10756" y="3205"/>
                  </a:lnTo>
                  <a:lnTo>
                    <a:pt x="9433" y="2717"/>
                  </a:lnTo>
                  <a:lnTo>
                    <a:pt x="8199" y="2160"/>
                  </a:lnTo>
                  <a:lnTo>
                    <a:pt x="6965" y="1672"/>
                  </a:lnTo>
                  <a:lnTo>
                    <a:pt x="5819" y="1254"/>
                  </a:lnTo>
                  <a:lnTo>
                    <a:pt x="4673" y="906"/>
                  </a:lnTo>
                  <a:lnTo>
                    <a:pt x="3527" y="557"/>
                  </a:lnTo>
                  <a:lnTo>
                    <a:pt x="2645" y="348"/>
                  </a:lnTo>
                  <a:lnTo>
                    <a:pt x="1763" y="70"/>
                  </a:lnTo>
                  <a:lnTo>
                    <a:pt x="1058" y="0"/>
                  </a:lnTo>
                  <a:lnTo>
                    <a:pt x="441" y="0"/>
                  </a:lnTo>
                  <a:lnTo>
                    <a:pt x="0" y="139"/>
                  </a:lnTo>
                  <a:lnTo>
                    <a:pt x="970" y="557"/>
                  </a:lnTo>
                  <a:lnTo>
                    <a:pt x="2028" y="975"/>
                  </a:lnTo>
                  <a:lnTo>
                    <a:pt x="3174" y="1394"/>
                  </a:lnTo>
                  <a:lnTo>
                    <a:pt x="4144" y="1742"/>
                  </a:lnTo>
                  <a:lnTo>
                    <a:pt x="6436" y="2578"/>
                  </a:lnTo>
                  <a:lnTo>
                    <a:pt x="8728" y="3554"/>
                  </a:lnTo>
                  <a:lnTo>
                    <a:pt x="9962" y="3972"/>
                  </a:lnTo>
                  <a:lnTo>
                    <a:pt x="11109" y="4459"/>
                  </a:lnTo>
                  <a:lnTo>
                    <a:pt x="12255" y="4947"/>
                  </a:lnTo>
                  <a:lnTo>
                    <a:pt x="13401" y="5505"/>
                  </a:lnTo>
                  <a:lnTo>
                    <a:pt x="14547" y="6132"/>
                  </a:lnTo>
                  <a:lnTo>
                    <a:pt x="15517" y="6689"/>
                  </a:lnTo>
                  <a:lnTo>
                    <a:pt x="17633" y="808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05" name="Shape 405"/>
            <p:cNvSpPr/>
            <p:nvPr/>
          </p:nvSpPr>
          <p:spPr>
            <a:xfrm>
              <a:off x="75022" y="123826"/>
              <a:ext cx="199539" cy="277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17774"/>
                  </a:lnTo>
                  <a:lnTo>
                    <a:pt x="1901" y="17774"/>
                  </a:lnTo>
                  <a:lnTo>
                    <a:pt x="1901" y="14565"/>
                  </a:lnTo>
                  <a:lnTo>
                    <a:pt x="3974" y="14071"/>
                  </a:lnTo>
                  <a:lnTo>
                    <a:pt x="3456" y="10862"/>
                  </a:lnTo>
                  <a:lnTo>
                    <a:pt x="5184" y="10368"/>
                  </a:lnTo>
                  <a:lnTo>
                    <a:pt x="5184" y="7159"/>
                  </a:lnTo>
                  <a:lnTo>
                    <a:pt x="6739" y="6665"/>
                  </a:lnTo>
                  <a:lnTo>
                    <a:pt x="6739" y="3456"/>
                  </a:lnTo>
                  <a:lnTo>
                    <a:pt x="8294" y="3456"/>
                  </a:lnTo>
                  <a:lnTo>
                    <a:pt x="9677" y="0"/>
                  </a:lnTo>
                  <a:lnTo>
                    <a:pt x="13824" y="0"/>
                  </a:lnTo>
                  <a:lnTo>
                    <a:pt x="13997" y="3086"/>
                  </a:lnTo>
                  <a:lnTo>
                    <a:pt x="15898" y="2962"/>
                  </a:lnTo>
                  <a:lnTo>
                    <a:pt x="16070" y="6048"/>
                  </a:lnTo>
                  <a:lnTo>
                    <a:pt x="17626" y="6665"/>
                  </a:lnTo>
                  <a:lnTo>
                    <a:pt x="17107" y="9998"/>
                  </a:lnTo>
                  <a:lnTo>
                    <a:pt x="19699" y="10121"/>
                  </a:lnTo>
                  <a:lnTo>
                    <a:pt x="18490" y="9998"/>
                  </a:lnTo>
                  <a:lnTo>
                    <a:pt x="18662" y="14071"/>
                  </a:lnTo>
                  <a:lnTo>
                    <a:pt x="20218" y="14441"/>
                  </a:lnTo>
                  <a:lnTo>
                    <a:pt x="21082" y="1752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427" name="Group 427"/>
          <p:cNvGrpSpPr/>
          <p:nvPr/>
        </p:nvGrpSpPr>
        <p:grpSpPr>
          <a:xfrm>
            <a:off x="5394318" y="3403592"/>
            <a:ext cx="290525" cy="404831"/>
            <a:chOff x="-1" y="0"/>
            <a:chExt cx="290523" cy="404829"/>
          </a:xfrm>
        </p:grpSpPr>
        <p:grpSp>
          <p:nvGrpSpPr>
            <p:cNvPr id="409" name="Group 409"/>
            <p:cNvGrpSpPr/>
            <p:nvPr/>
          </p:nvGrpSpPr>
          <p:grpSpPr>
            <a:xfrm>
              <a:off x="84136" y="128586"/>
              <a:ext cx="192104" cy="276243"/>
              <a:chOff x="-1" y="0"/>
              <a:chExt cx="192103" cy="276242"/>
            </a:xfrm>
          </p:grpSpPr>
          <p:sp>
            <p:nvSpPr>
              <p:cNvPr id="407" name="Shape 407"/>
              <p:cNvSpPr/>
              <p:nvPr/>
            </p:nvSpPr>
            <p:spPr>
              <a:xfrm>
                <a:off x="-2" y="-1"/>
                <a:ext cx="192103" cy="276243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pic>
            <p:nvPicPr>
              <p:cNvPr id="408" name="image11.png" descr="image11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-1" y="0"/>
                <a:ext cx="192104" cy="27624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410" name="Shape 410"/>
            <p:cNvSpPr/>
            <p:nvPr/>
          </p:nvSpPr>
          <p:spPr>
            <a:xfrm>
              <a:off x="77787" y="19050"/>
              <a:ext cx="52394" cy="63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598" y="2700"/>
                  </a:moveTo>
                  <a:lnTo>
                    <a:pt x="5970" y="3631"/>
                  </a:lnTo>
                  <a:lnTo>
                    <a:pt x="4559" y="4655"/>
                  </a:lnTo>
                  <a:lnTo>
                    <a:pt x="3256" y="5866"/>
                  </a:lnTo>
                  <a:lnTo>
                    <a:pt x="2171" y="7169"/>
                  </a:lnTo>
                  <a:lnTo>
                    <a:pt x="1303" y="8472"/>
                  </a:lnTo>
                  <a:lnTo>
                    <a:pt x="651" y="10055"/>
                  </a:lnTo>
                  <a:lnTo>
                    <a:pt x="217" y="11638"/>
                  </a:lnTo>
                  <a:lnTo>
                    <a:pt x="0" y="13221"/>
                  </a:lnTo>
                  <a:lnTo>
                    <a:pt x="217" y="15455"/>
                  </a:lnTo>
                  <a:lnTo>
                    <a:pt x="1303" y="17317"/>
                  </a:lnTo>
                  <a:lnTo>
                    <a:pt x="2822" y="18900"/>
                  </a:lnTo>
                  <a:lnTo>
                    <a:pt x="4884" y="20110"/>
                  </a:lnTo>
                  <a:lnTo>
                    <a:pt x="7164" y="21041"/>
                  </a:lnTo>
                  <a:lnTo>
                    <a:pt x="9552" y="21414"/>
                  </a:lnTo>
                  <a:lnTo>
                    <a:pt x="12048" y="21600"/>
                  </a:lnTo>
                  <a:lnTo>
                    <a:pt x="14545" y="21228"/>
                  </a:lnTo>
                  <a:lnTo>
                    <a:pt x="14979" y="21228"/>
                  </a:lnTo>
                  <a:lnTo>
                    <a:pt x="15522" y="21041"/>
                  </a:lnTo>
                  <a:lnTo>
                    <a:pt x="15956" y="20669"/>
                  </a:lnTo>
                  <a:lnTo>
                    <a:pt x="16064" y="20297"/>
                  </a:lnTo>
                  <a:lnTo>
                    <a:pt x="15739" y="19738"/>
                  </a:lnTo>
                  <a:lnTo>
                    <a:pt x="15305" y="19272"/>
                  </a:lnTo>
                  <a:lnTo>
                    <a:pt x="14653" y="18900"/>
                  </a:lnTo>
                  <a:lnTo>
                    <a:pt x="14002" y="18714"/>
                  </a:lnTo>
                  <a:lnTo>
                    <a:pt x="12699" y="18341"/>
                  </a:lnTo>
                  <a:lnTo>
                    <a:pt x="11397" y="18155"/>
                  </a:lnTo>
                  <a:lnTo>
                    <a:pt x="10203" y="17969"/>
                  </a:lnTo>
                  <a:lnTo>
                    <a:pt x="9009" y="17690"/>
                  </a:lnTo>
                  <a:lnTo>
                    <a:pt x="7924" y="17410"/>
                  </a:lnTo>
                  <a:lnTo>
                    <a:pt x="6730" y="16945"/>
                  </a:lnTo>
                  <a:lnTo>
                    <a:pt x="5753" y="16386"/>
                  </a:lnTo>
                  <a:lnTo>
                    <a:pt x="4667" y="15548"/>
                  </a:lnTo>
                  <a:lnTo>
                    <a:pt x="4342" y="11917"/>
                  </a:lnTo>
                  <a:lnTo>
                    <a:pt x="5319" y="8938"/>
                  </a:lnTo>
                  <a:lnTo>
                    <a:pt x="7381" y="6610"/>
                  </a:lnTo>
                  <a:lnTo>
                    <a:pt x="10203" y="4655"/>
                  </a:lnTo>
                  <a:lnTo>
                    <a:pt x="13242" y="3166"/>
                  </a:lnTo>
                  <a:lnTo>
                    <a:pt x="16390" y="1955"/>
                  </a:lnTo>
                  <a:lnTo>
                    <a:pt x="19321" y="1117"/>
                  </a:lnTo>
                  <a:lnTo>
                    <a:pt x="21600" y="372"/>
                  </a:lnTo>
                  <a:lnTo>
                    <a:pt x="20189" y="93"/>
                  </a:lnTo>
                  <a:lnTo>
                    <a:pt x="18669" y="0"/>
                  </a:lnTo>
                  <a:lnTo>
                    <a:pt x="16933" y="186"/>
                  </a:lnTo>
                  <a:lnTo>
                    <a:pt x="14979" y="372"/>
                  </a:lnTo>
                  <a:lnTo>
                    <a:pt x="13134" y="931"/>
                  </a:lnTo>
                  <a:lnTo>
                    <a:pt x="11180" y="1490"/>
                  </a:lnTo>
                  <a:lnTo>
                    <a:pt x="9335" y="2141"/>
                  </a:lnTo>
                  <a:lnTo>
                    <a:pt x="7598" y="27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1" name="Shape 411"/>
            <p:cNvSpPr/>
            <p:nvPr/>
          </p:nvSpPr>
          <p:spPr>
            <a:xfrm>
              <a:off x="166690" y="19050"/>
              <a:ext cx="34932" cy="47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25" y="7080"/>
                  </a:moveTo>
                  <a:lnTo>
                    <a:pt x="19069" y="9240"/>
                  </a:lnTo>
                  <a:lnTo>
                    <a:pt x="18731" y="11280"/>
                  </a:lnTo>
                  <a:lnTo>
                    <a:pt x="17381" y="12960"/>
                  </a:lnTo>
                  <a:lnTo>
                    <a:pt x="15356" y="14520"/>
                  </a:lnTo>
                  <a:lnTo>
                    <a:pt x="12994" y="15840"/>
                  </a:lnTo>
                  <a:lnTo>
                    <a:pt x="10294" y="17280"/>
                  </a:lnTo>
                  <a:lnTo>
                    <a:pt x="7594" y="18480"/>
                  </a:lnTo>
                  <a:lnTo>
                    <a:pt x="5063" y="19680"/>
                  </a:lnTo>
                  <a:lnTo>
                    <a:pt x="4556" y="20400"/>
                  </a:lnTo>
                  <a:lnTo>
                    <a:pt x="4556" y="20880"/>
                  </a:lnTo>
                  <a:lnTo>
                    <a:pt x="4725" y="21240"/>
                  </a:lnTo>
                  <a:lnTo>
                    <a:pt x="5400" y="21480"/>
                  </a:lnTo>
                  <a:lnTo>
                    <a:pt x="5906" y="21600"/>
                  </a:lnTo>
                  <a:lnTo>
                    <a:pt x="6244" y="21600"/>
                  </a:lnTo>
                  <a:lnTo>
                    <a:pt x="6919" y="21480"/>
                  </a:lnTo>
                  <a:lnTo>
                    <a:pt x="10125" y="20280"/>
                  </a:lnTo>
                  <a:lnTo>
                    <a:pt x="12994" y="18960"/>
                  </a:lnTo>
                  <a:lnTo>
                    <a:pt x="15863" y="17400"/>
                  </a:lnTo>
                  <a:lnTo>
                    <a:pt x="18394" y="15600"/>
                  </a:lnTo>
                  <a:lnTo>
                    <a:pt x="20250" y="13680"/>
                  </a:lnTo>
                  <a:lnTo>
                    <a:pt x="21431" y="11400"/>
                  </a:lnTo>
                  <a:lnTo>
                    <a:pt x="21600" y="9120"/>
                  </a:lnTo>
                  <a:lnTo>
                    <a:pt x="20756" y="6600"/>
                  </a:lnTo>
                  <a:lnTo>
                    <a:pt x="19069" y="4680"/>
                  </a:lnTo>
                  <a:lnTo>
                    <a:pt x="16369" y="3000"/>
                  </a:lnTo>
                  <a:lnTo>
                    <a:pt x="13331" y="1800"/>
                  </a:lnTo>
                  <a:lnTo>
                    <a:pt x="9619" y="840"/>
                  </a:lnTo>
                  <a:lnTo>
                    <a:pt x="6075" y="240"/>
                  </a:lnTo>
                  <a:lnTo>
                    <a:pt x="3206" y="0"/>
                  </a:lnTo>
                  <a:lnTo>
                    <a:pt x="1013" y="0"/>
                  </a:lnTo>
                  <a:lnTo>
                    <a:pt x="0" y="480"/>
                  </a:lnTo>
                  <a:lnTo>
                    <a:pt x="2363" y="1080"/>
                  </a:lnTo>
                  <a:lnTo>
                    <a:pt x="4894" y="1680"/>
                  </a:lnTo>
                  <a:lnTo>
                    <a:pt x="7763" y="2280"/>
                  </a:lnTo>
                  <a:lnTo>
                    <a:pt x="10294" y="2760"/>
                  </a:lnTo>
                  <a:lnTo>
                    <a:pt x="12825" y="3480"/>
                  </a:lnTo>
                  <a:lnTo>
                    <a:pt x="15019" y="4440"/>
                  </a:lnTo>
                  <a:lnTo>
                    <a:pt x="16875" y="5520"/>
                  </a:lnTo>
                  <a:lnTo>
                    <a:pt x="18225" y="708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2" name="Shape 412"/>
            <p:cNvSpPr/>
            <p:nvPr/>
          </p:nvSpPr>
          <p:spPr>
            <a:xfrm>
              <a:off x="42862" y="6350"/>
              <a:ext cx="87319" cy="100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85" y="2800"/>
                  </a:moveTo>
                  <a:lnTo>
                    <a:pt x="6708" y="4000"/>
                  </a:lnTo>
                  <a:lnTo>
                    <a:pt x="5098" y="5143"/>
                  </a:lnTo>
                  <a:lnTo>
                    <a:pt x="3555" y="6571"/>
                  </a:lnTo>
                  <a:lnTo>
                    <a:pt x="2281" y="8000"/>
                  </a:lnTo>
                  <a:lnTo>
                    <a:pt x="1140" y="9486"/>
                  </a:lnTo>
                  <a:lnTo>
                    <a:pt x="335" y="11143"/>
                  </a:lnTo>
                  <a:lnTo>
                    <a:pt x="0" y="12914"/>
                  </a:lnTo>
                  <a:lnTo>
                    <a:pt x="67" y="14743"/>
                  </a:lnTo>
                  <a:lnTo>
                    <a:pt x="201" y="15200"/>
                  </a:lnTo>
                  <a:lnTo>
                    <a:pt x="335" y="15714"/>
                  </a:lnTo>
                  <a:lnTo>
                    <a:pt x="604" y="16114"/>
                  </a:lnTo>
                  <a:lnTo>
                    <a:pt x="939" y="16571"/>
                  </a:lnTo>
                  <a:lnTo>
                    <a:pt x="1275" y="16971"/>
                  </a:lnTo>
                  <a:lnTo>
                    <a:pt x="1744" y="17371"/>
                  </a:lnTo>
                  <a:lnTo>
                    <a:pt x="2147" y="17714"/>
                  </a:lnTo>
                  <a:lnTo>
                    <a:pt x="2750" y="17943"/>
                  </a:lnTo>
                  <a:lnTo>
                    <a:pt x="3757" y="18514"/>
                  </a:lnTo>
                  <a:lnTo>
                    <a:pt x="4763" y="18971"/>
                  </a:lnTo>
                  <a:lnTo>
                    <a:pt x="5769" y="19314"/>
                  </a:lnTo>
                  <a:lnTo>
                    <a:pt x="6909" y="19657"/>
                  </a:lnTo>
                  <a:lnTo>
                    <a:pt x="7983" y="20000"/>
                  </a:lnTo>
                  <a:lnTo>
                    <a:pt x="9123" y="20286"/>
                  </a:lnTo>
                  <a:lnTo>
                    <a:pt x="10196" y="20514"/>
                  </a:lnTo>
                  <a:lnTo>
                    <a:pt x="11270" y="20743"/>
                  </a:lnTo>
                  <a:lnTo>
                    <a:pt x="12477" y="20914"/>
                  </a:lnTo>
                  <a:lnTo>
                    <a:pt x="13550" y="21029"/>
                  </a:lnTo>
                  <a:lnTo>
                    <a:pt x="14758" y="21200"/>
                  </a:lnTo>
                  <a:lnTo>
                    <a:pt x="15965" y="21314"/>
                  </a:lnTo>
                  <a:lnTo>
                    <a:pt x="17039" y="21371"/>
                  </a:lnTo>
                  <a:lnTo>
                    <a:pt x="18246" y="21429"/>
                  </a:lnTo>
                  <a:lnTo>
                    <a:pt x="19386" y="21486"/>
                  </a:lnTo>
                  <a:lnTo>
                    <a:pt x="20527" y="21600"/>
                  </a:lnTo>
                  <a:lnTo>
                    <a:pt x="20862" y="21600"/>
                  </a:lnTo>
                  <a:lnTo>
                    <a:pt x="21198" y="21429"/>
                  </a:lnTo>
                  <a:lnTo>
                    <a:pt x="21466" y="21200"/>
                  </a:lnTo>
                  <a:lnTo>
                    <a:pt x="21600" y="20914"/>
                  </a:lnTo>
                  <a:lnTo>
                    <a:pt x="21600" y="20571"/>
                  </a:lnTo>
                  <a:lnTo>
                    <a:pt x="21466" y="20343"/>
                  </a:lnTo>
                  <a:lnTo>
                    <a:pt x="21130" y="20114"/>
                  </a:lnTo>
                  <a:lnTo>
                    <a:pt x="20728" y="20000"/>
                  </a:lnTo>
                  <a:lnTo>
                    <a:pt x="19722" y="19829"/>
                  </a:lnTo>
                  <a:lnTo>
                    <a:pt x="18716" y="19657"/>
                  </a:lnTo>
                  <a:lnTo>
                    <a:pt x="17642" y="19486"/>
                  </a:lnTo>
                  <a:lnTo>
                    <a:pt x="16569" y="19314"/>
                  </a:lnTo>
                  <a:lnTo>
                    <a:pt x="15563" y="19200"/>
                  </a:lnTo>
                  <a:lnTo>
                    <a:pt x="14489" y="19086"/>
                  </a:lnTo>
                  <a:lnTo>
                    <a:pt x="13416" y="18971"/>
                  </a:lnTo>
                  <a:lnTo>
                    <a:pt x="12410" y="18743"/>
                  </a:lnTo>
                  <a:lnTo>
                    <a:pt x="11404" y="18629"/>
                  </a:lnTo>
                  <a:lnTo>
                    <a:pt x="10330" y="18400"/>
                  </a:lnTo>
                  <a:lnTo>
                    <a:pt x="9324" y="18171"/>
                  </a:lnTo>
                  <a:lnTo>
                    <a:pt x="8318" y="17943"/>
                  </a:lnTo>
                  <a:lnTo>
                    <a:pt x="7379" y="17657"/>
                  </a:lnTo>
                  <a:lnTo>
                    <a:pt x="6306" y="17314"/>
                  </a:lnTo>
                  <a:lnTo>
                    <a:pt x="5366" y="16971"/>
                  </a:lnTo>
                  <a:lnTo>
                    <a:pt x="4427" y="16514"/>
                  </a:lnTo>
                  <a:lnTo>
                    <a:pt x="3689" y="16057"/>
                  </a:lnTo>
                  <a:lnTo>
                    <a:pt x="3019" y="15486"/>
                  </a:lnTo>
                  <a:lnTo>
                    <a:pt x="2549" y="14800"/>
                  </a:lnTo>
                  <a:lnTo>
                    <a:pt x="2348" y="14000"/>
                  </a:lnTo>
                  <a:lnTo>
                    <a:pt x="2281" y="13257"/>
                  </a:lnTo>
                  <a:lnTo>
                    <a:pt x="2348" y="12343"/>
                  </a:lnTo>
                  <a:lnTo>
                    <a:pt x="2549" y="11429"/>
                  </a:lnTo>
                  <a:lnTo>
                    <a:pt x="2884" y="10686"/>
                  </a:lnTo>
                  <a:lnTo>
                    <a:pt x="3421" y="9714"/>
                  </a:lnTo>
                  <a:lnTo>
                    <a:pt x="4025" y="8686"/>
                  </a:lnTo>
                  <a:lnTo>
                    <a:pt x="4763" y="7829"/>
                  </a:lnTo>
                  <a:lnTo>
                    <a:pt x="5568" y="7086"/>
                  </a:lnTo>
                  <a:lnTo>
                    <a:pt x="6306" y="6286"/>
                  </a:lnTo>
                  <a:lnTo>
                    <a:pt x="7178" y="5486"/>
                  </a:lnTo>
                  <a:lnTo>
                    <a:pt x="8251" y="4686"/>
                  </a:lnTo>
                  <a:lnTo>
                    <a:pt x="9257" y="3943"/>
                  </a:lnTo>
                  <a:lnTo>
                    <a:pt x="10263" y="3257"/>
                  </a:lnTo>
                  <a:lnTo>
                    <a:pt x="11605" y="2686"/>
                  </a:lnTo>
                  <a:lnTo>
                    <a:pt x="13081" y="2171"/>
                  </a:lnTo>
                  <a:lnTo>
                    <a:pt x="14624" y="1600"/>
                  </a:lnTo>
                  <a:lnTo>
                    <a:pt x="15965" y="1143"/>
                  </a:lnTo>
                  <a:lnTo>
                    <a:pt x="17039" y="743"/>
                  </a:lnTo>
                  <a:lnTo>
                    <a:pt x="17709" y="400"/>
                  </a:lnTo>
                  <a:lnTo>
                    <a:pt x="17978" y="114"/>
                  </a:lnTo>
                  <a:lnTo>
                    <a:pt x="17173" y="0"/>
                  </a:lnTo>
                  <a:lnTo>
                    <a:pt x="16099" y="57"/>
                  </a:lnTo>
                  <a:lnTo>
                    <a:pt x="14825" y="229"/>
                  </a:lnTo>
                  <a:lnTo>
                    <a:pt x="13483" y="571"/>
                  </a:lnTo>
                  <a:lnTo>
                    <a:pt x="12075" y="1029"/>
                  </a:lnTo>
                  <a:lnTo>
                    <a:pt x="10733" y="1543"/>
                  </a:lnTo>
                  <a:lnTo>
                    <a:pt x="9458" y="2171"/>
                  </a:lnTo>
                  <a:lnTo>
                    <a:pt x="8385" y="28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3" name="Shape 413"/>
            <p:cNvSpPr/>
            <p:nvPr/>
          </p:nvSpPr>
          <p:spPr>
            <a:xfrm>
              <a:off x="165103" y="3175"/>
              <a:ext cx="74619" cy="66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36" y="6600"/>
                  </a:moveTo>
                  <a:lnTo>
                    <a:pt x="18929" y="7800"/>
                  </a:lnTo>
                  <a:lnTo>
                    <a:pt x="19539" y="9171"/>
                  </a:lnTo>
                  <a:lnTo>
                    <a:pt x="19768" y="10629"/>
                  </a:lnTo>
                  <a:lnTo>
                    <a:pt x="19768" y="12171"/>
                  </a:lnTo>
                  <a:lnTo>
                    <a:pt x="19616" y="13457"/>
                  </a:lnTo>
                  <a:lnTo>
                    <a:pt x="19234" y="14571"/>
                  </a:lnTo>
                  <a:lnTo>
                    <a:pt x="18623" y="15686"/>
                  </a:lnTo>
                  <a:lnTo>
                    <a:pt x="18013" y="16543"/>
                  </a:lnTo>
                  <a:lnTo>
                    <a:pt x="17173" y="17486"/>
                  </a:lnTo>
                  <a:lnTo>
                    <a:pt x="16410" y="18343"/>
                  </a:lnTo>
                  <a:lnTo>
                    <a:pt x="15570" y="19200"/>
                  </a:lnTo>
                  <a:lnTo>
                    <a:pt x="14807" y="20057"/>
                  </a:lnTo>
                  <a:lnTo>
                    <a:pt x="14578" y="20400"/>
                  </a:lnTo>
                  <a:lnTo>
                    <a:pt x="14578" y="21000"/>
                  </a:lnTo>
                  <a:lnTo>
                    <a:pt x="14807" y="21257"/>
                  </a:lnTo>
                  <a:lnTo>
                    <a:pt x="15036" y="21429"/>
                  </a:lnTo>
                  <a:lnTo>
                    <a:pt x="15418" y="21600"/>
                  </a:lnTo>
                  <a:lnTo>
                    <a:pt x="15647" y="21429"/>
                  </a:lnTo>
                  <a:lnTo>
                    <a:pt x="15952" y="21257"/>
                  </a:lnTo>
                  <a:lnTo>
                    <a:pt x="17707" y="19971"/>
                  </a:lnTo>
                  <a:lnTo>
                    <a:pt x="19234" y="18343"/>
                  </a:lnTo>
                  <a:lnTo>
                    <a:pt x="20455" y="16457"/>
                  </a:lnTo>
                  <a:lnTo>
                    <a:pt x="21218" y="14314"/>
                  </a:lnTo>
                  <a:lnTo>
                    <a:pt x="21600" y="12086"/>
                  </a:lnTo>
                  <a:lnTo>
                    <a:pt x="21371" y="9857"/>
                  </a:lnTo>
                  <a:lnTo>
                    <a:pt x="20684" y="7800"/>
                  </a:lnTo>
                  <a:lnTo>
                    <a:pt x="19234" y="5914"/>
                  </a:lnTo>
                  <a:lnTo>
                    <a:pt x="18165" y="4886"/>
                  </a:lnTo>
                  <a:lnTo>
                    <a:pt x="16944" y="4114"/>
                  </a:lnTo>
                  <a:lnTo>
                    <a:pt x="15570" y="3343"/>
                  </a:lnTo>
                  <a:lnTo>
                    <a:pt x="14044" y="2657"/>
                  </a:lnTo>
                  <a:lnTo>
                    <a:pt x="12517" y="1971"/>
                  </a:lnTo>
                  <a:lnTo>
                    <a:pt x="10991" y="1457"/>
                  </a:lnTo>
                  <a:lnTo>
                    <a:pt x="9388" y="1114"/>
                  </a:lnTo>
                  <a:lnTo>
                    <a:pt x="7861" y="686"/>
                  </a:lnTo>
                  <a:lnTo>
                    <a:pt x="6335" y="429"/>
                  </a:lnTo>
                  <a:lnTo>
                    <a:pt x="5037" y="171"/>
                  </a:lnTo>
                  <a:lnTo>
                    <a:pt x="3664" y="0"/>
                  </a:lnTo>
                  <a:lnTo>
                    <a:pt x="840" y="0"/>
                  </a:lnTo>
                  <a:lnTo>
                    <a:pt x="305" y="171"/>
                  </a:lnTo>
                  <a:lnTo>
                    <a:pt x="0" y="429"/>
                  </a:lnTo>
                  <a:lnTo>
                    <a:pt x="916" y="600"/>
                  </a:lnTo>
                  <a:lnTo>
                    <a:pt x="1832" y="686"/>
                  </a:lnTo>
                  <a:lnTo>
                    <a:pt x="2900" y="857"/>
                  </a:lnTo>
                  <a:lnTo>
                    <a:pt x="3969" y="1114"/>
                  </a:lnTo>
                  <a:lnTo>
                    <a:pt x="5037" y="1371"/>
                  </a:lnTo>
                  <a:lnTo>
                    <a:pt x="6259" y="1543"/>
                  </a:lnTo>
                  <a:lnTo>
                    <a:pt x="7480" y="1886"/>
                  </a:lnTo>
                  <a:lnTo>
                    <a:pt x="8701" y="2143"/>
                  </a:lnTo>
                  <a:lnTo>
                    <a:pt x="9846" y="2571"/>
                  </a:lnTo>
                  <a:lnTo>
                    <a:pt x="11143" y="2914"/>
                  </a:lnTo>
                  <a:lnTo>
                    <a:pt x="12365" y="3343"/>
                  </a:lnTo>
                  <a:lnTo>
                    <a:pt x="13510" y="3857"/>
                  </a:lnTo>
                  <a:lnTo>
                    <a:pt x="14731" y="4457"/>
                  </a:lnTo>
                  <a:lnTo>
                    <a:pt x="15876" y="5143"/>
                  </a:lnTo>
                  <a:lnTo>
                    <a:pt x="16944" y="5829"/>
                  </a:lnTo>
                  <a:lnTo>
                    <a:pt x="17936" y="66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4" name="Shape 414"/>
            <p:cNvSpPr/>
            <p:nvPr/>
          </p:nvSpPr>
          <p:spPr>
            <a:xfrm>
              <a:off x="11112" y="36512"/>
              <a:ext cx="31757" cy="61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98"/>
                  </a:moveTo>
                  <a:lnTo>
                    <a:pt x="0" y="13523"/>
                  </a:lnTo>
                  <a:lnTo>
                    <a:pt x="758" y="15247"/>
                  </a:lnTo>
                  <a:lnTo>
                    <a:pt x="2274" y="16790"/>
                  </a:lnTo>
                  <a:lnTo>
                    <a:pt x="4547" y="18151"/>
                  </a:lnTo>
                  <a:lnTo>
                    <a:pt x="7200" y="19331"/>
                  </a:lnTo>
                  <a:lnTo>
                    <a:pt x="10421" y="20329"/>
                  </a:lnTo>
                  <a:lnTo>
                    <a:pt x="13832" y="21055"/>
                  </a:lnTo>
                  <a:lnTo>
                    <a:pt x="17432" y="21509"/>
                  </a:lnTo>
                  <a:lnTo>
                    <a:pt x="18568" y="21600"/>
                  </a:lnTo>
                  <a:lnTo>
                    <a:pt x="19705" y="21328"/>
                  </a:lnTo>
                  <a:lnTo>
                    <a:pt x="20653" y="21055"/>
                  </a:lnTo>
                  <a:lnTo>
                    <a:pt x="21032" y="20602"/>
                  </a:lnTo>
                  <a:lnTo>
                    <a:pt x="21032" y="20148"/>
                  </a:lnTo>
                  <a:lnTo>
                    <a:pt x="20842" y="19603"/>
                  </a:lnTo>
                  <a:lnTo>
                    <a:pt x="20084" y="19150"/>
                  </a:lnTo>
                  <a:lnTo>
                    <a:pt x="18947" y="18968"/>
                  </a:lnTo>
                  <a:lnTo>
                    <a:pt x="15537" y="18333"/>
                  </a:lnTo>
                  <a:lnTo>
                    <a:pt x="12126" y="17516"/>
                  </a:lnTo>
                  <a:lnTo>
                    <a:pt x="9474" y="16336"/>
                  </a:lnTo>
                  <a:lnTo>
                    <a:pt x="7389" y="15156"/>
                  </a:lnTo>
                  <a:lnTo>
                    <a:pt x="6063" y="13523"/>
                  </a:lnTo>
                  <a:lnTo>
                    <a:pt x="5495" y="11889"/>
                  </a:lnTo>
                  <a:lnTo>
                    <a:pt x="5495" y="10074"/>
                  </a:lnTo>
                  <a:lnTo>
                    <a:pt x="6632" y="8259"/>
                  </a:lnTo>
                  <a:lnTo>
                    <a:pt x="7958" y="6897"/>
                  </a:lnTo>
                  <a:lnTo>
                    <a:pt x="9663" y="5627"/>
                  </a:lnTo>
                  <a:lnTo>
                    <a:pt x="11747" y="4447"/>
                  </a:lnTo>
                  <a:lnTo>
                    <a:pt x="13832" y="3449"/>
                  </a:lnTo>
                  <a:lnTo>
                    <a:pt x="15916" y="2541"/>
                  </a:lnTo>
                  <a:lnTo>
                    <a:pt x="18189" y="1634"/>
                  </a:lnTo>
                  <a:lnTo>
                    <a:pt x="20084" y="817"/>
                  </a:lnTo>
                  <a:lnTo>
                    <a:pt x="21600" y="91"/>
                  </a:lnTo>
                  <a:lnTo>
                    <a:pt x="20084" y="0"/>
                  </a:lnTo>
                  <a:lnTo>
                    <a:pt x="17621" y="545"/>
                  </a:lnTo>
                  <a:lnTo>
                    <a:pt x="14400" y="1634"/>
                  </a:lnTo>
                  <a:lnTo>
                    <a:pt x="10611" y="3267"/>
                  </a:lnTo>
                  <a:lnTo>
                    <a:pt x="7011" y="5173"/>
                  </a:lnTo>
                  <a:lnTo>
                    <a:pt x="3789" y="7261"/>
                  </a:lnTo>
                  <a:lnTo>
                    <a:pt x="1326" y="9620"/>
                  </a:lnTo>
                  <a:lnTo>
                    <a:pt x="0" y="11798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5" name="Shape 415"/>
            <p:cNvSpPr/>
            <p:nvPr/>
          </p:nvSpPr>
          <p:spPr>
            <a:xfrm>
              <a:off x="225428" y="-1"/>
              <a:ext cx="65095" cy="82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73" y="8083"/>
                  </a:moveTo>
                  <a:lnTo>
                    <a:pt x="18176" y="8640"/>
                  </a:lnTo>
                  <a:lnTo>
                    <a:pt x="18790" y="9267"/>
                  </a:lnTo>
                  <a:lnTo>
                    <a:pt x="19229" y="9964"/>
                  </a:lnTo>
                  <a:lnTo>
                    <a:pt x="19580" y="10730"/>
                  </a:lnTo>
                  <a:lnTo>
                    <a:pt x="19756" y="11427"/>
                  </a:lnTo>
                  <a:lnTo>
                    <a:pt x="19756" y="12263"/>
                  </a:lnTo>
                  <a:lnTo>
                    <a:pt x="19405" y="13030"/>
                  </a:lnTo>
                  <a:lnTo>
                    <a:pt x="18966" y="13726"/>
                  </a:lnTo>
                  <a:lnTo>
                    <a:pt x="18263" y="14563"/>
                  </a:lnTo>
                  <a:lnTo>
                    <a:pt x="17473" y="15259"/>
                  </a:lnTo>
                  <a:lnTo>
                    <a:pt x="16507" y="15886"/>
                  </a:lnTo>
                  <a:lnTo>
                    <a:pt x="15541" y="16583"/>
                  </a:lnTo>
                  <a:lnTo>
                    <a:pt x="14576" y="17141"/>
                  </a:lnTo>
                  <a:lnTo>
                    <a:pt x="13522" y="17768"/>
                  </a:lnTo>
                  <a:lnTo>
                    <a:pt x="12556" y="18395"/>
                  </a:lnTo>
                  <a:lnTo>
                    <a:pt x="11590" y="19092"/>
                  </a:lnTo>
                  <a:lnTo>
                    <a:pt x="11327" y="19370"/>
                  </a:lnTo>
                  <a:lnTo>
                    <a:pt x="11063" y="19649"/>
                  </a:lnTo>
                  <a:lnTo>
                    <a:pt x="10888" y="19997"/>
                  </a:lnTo>
                  <a:lnTo>
                    <a:pt x="10624" y="20346"/>
                  </a:lnTo>
                  <a:lnTo>
                    <a:pt x="10537" y="20625"/>
                  </a:lnTo>
                  <a:lnTo>
                    <a:pt x="10537" y="20973"/>
                  </a:lnTo>
                  <a:lnTo>
                    <a:pt x="10624" y="21252"/>
                  </a:lnTo>
                  <a:lnTo>
                    <a:pt x="10976" y="21530"/>
                  </a:lnTo>
                  <a:lnTo>
                    <a:pt x="11415" y="21600"/>
                  </a:lnTo>
                  <a:lnTo>
                    <a:pt x="11766" y="21600"/>
                  </a:lnTo>
                  <a:lnTo>
                    <a:pt x="12205" y="21530"/>
                  </a:lnTo>
                  <a:lnTo>
                    <a:pt x="12556" y="21252"/>
                  </a:lnTo>
                  <a:lnTo>
                    <a:pt x="13522" y="20415"/>
                  </a:lnTo>
                  <a:lnTo>
                    <a:pt x="14663" y="19510"/>
                  </a:lnTo>
                  <a:lnTo>
                    <a:pt x="15805" y="18743"/>
                  </a:lnTo>
                  <a:lnTo>
                    <a:pt x="17034" y="17907"/>
                  </a:lnTo>
                  <a:lnTo>
                    <a:pt x="18176" y="17141"/>
                  </a:lnTo>
                  <a:lnTo>
                    <a:pt x="19229" y="16235"/>
                  </a:lnTo>
                  <a:lnTo>
                    <a:pt x="20283" y="15259"/>
                  </a:lnTo>
                  <a:lnTo>
                    <a:pt x="20985" y="14214"/>
                  </a:lnTo>
                  <a:lnTo>
                    <a:pt x="21512" y="13030"/>
                  </a:lnTo>
                  <a:lnTo>
                    <a:pt x="21600" y="11845"/>
                  </a:lnTo>
                  <a:lnTo>
                    <a:pt x="21249" y="10661"/>
                  </a:lnTo>
                  <a:lnTo>
                    <a:pt x="20722" y="9476"/>
                  </a:lnTo>
                  <a:lnTo>
                    <a:pt x="19932" y="8361"/>
                  </a:lnTo>
                  <a:lnTo>
                    <a:pt x="18878" y="7455"/>
                  </a:lnTo>
                  <a:lnTo>
                    <a:pt x="17649" y="6550"/>
                  </a:lnTo>
                  <a:lnTo>
                    <a:pt x="16420" y="5714"/>
                  </a:lnTo>
                  <a:lnTo>
                    <a:pt x="15541" y="5156"/>
                  </a:lnTo>
                  <a:lnTo>
                    <a:pt x="14488" y="4738"/>
                  </a:lnTo>
                  <a:lnTo>
                    <a:pt x="13346" y="4181"/>
                  </a:lnTo>
                  <a:lnTo>
                    <a:pt x="12205" y="3554"/>
                  </a:lnTo>
                  <a:lnTo>
                    <a:pt x="11063" y="2996"/>
                  </a:lnTo>
                  <a:lnTo>
                    <a:pt x="9834" y="2439"/>
                  </a:lnTo>
                  <a:lnTo>
                    <a:pt x="8605" y="1951"/>
                  </a:lnTo>
                  <a:lnTo>
                    <a:pt x="7463" y="1533"/>
                  </a:lnTo>
                  <a:lnTo>
                    <a:pt x="6322" y="1115"/>
                  </a:lnTo>
                  <a:lnTo>
                    <a:pt x="5180" y="697"/>
                  </a:lnTo>
                  <a:lnTo>
                    <a:pt x="4039" y="488"/>
                  </a:lnTo>
                  <a:lnTo>
                    <a:pt x="3073" y="209"/>
                  </a:lnTo>
                  <a:lnTo>
                    <a:pt x="2107" y="70"/>
                  </a:lnTo>
                  <a:lnTo>
                    <a:pt x="1317" y="0"/>
                  </a:lnTo>
                  <a:lnTo>
                    <a:pt x="615" y="70"/>
                  </a:lnTo>
                  <a:lnTo>
                    <a:pt x="0" y="209"/>
                  </a:lnTo>
                  <a:lnTo>
                    <a:pt x="702" y="418"/>
                  </a:lnTo>
                  <a:lnTo>
                    <a:pt x="1493" y="627"/>
                  </a:lnTo>
                  <a:lnTo>
                    <a:pt x="2459" y="975"/>
                  </a:lnTo>
                  <a:lnTo>
                    <a:pt x="3337" y="1254"/>
                  </a:lnTo>
                  <a:lnTo>
                    <a:pt x="4478" y="1672"/>
                  </a:lnTo>
                  <a:lnTo>
                    <a:pt x="5620" y="2090"/>
                  </a:lnTo>
                  <a:lnTo>
                    <a:pt x="6849" y="2578"/>
                  </a:lnTo>
                  <a:lnTo>
                    <a:pt x="8078" y="2996"/>
                  </a:lnTo>
                  <a:lnTo>
                    <a:pt x="9307" y="3554"/>
                  </a:lnTo>
                  <a:lnTo>
                    <a:pt x="10537" y="4181"/>
                  </a:lnTo>
                  <a:lnTo>
                    <a:pt x="12995" y="5435"/>
                  </a:lnTo>
                  <a:lnTo>
                    <a:pt x="14312" y="6062"/>
                  </a:lnTo>
                  <a:lnTo>
                    <a:pt x="16420" y="7316"/>
                  </a:lnTo>
                  <a:lnTo>
                    <a:pt x="17473" y="8083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6" name="Shape 416"/>
            <p:cNvSpPr/>
            <p:nvPr/>
          </p:nvSpPr>
          <p:spPr>
            <a:xfrm>
              <a:off x="153990" y="95250"/>
              <a:ext cx="22232" cy="4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67" y="1617"/>
                  </a:moveTo>
                  <a:lnTo>
                    <a:pt x="7547" y="924"/>
                  </a:lnTo>
                  <a:lnTo>
                    <a:pt x="6506" y="347"/>
                  </a:lnTo>
                  <a:lnTo>
                    <a:pt x="4945" y="116"/>
                  </a:lnTo>
                  <a:lnTo>
                    <a:pt x="3643" y="0"/>
                  </a:lnTo>
                  <a:lnTo>
                    <a:pt x="2082" y="231"/>
                  </a:lnTo>
                  <a:lnTo>
                    <a:pt x="781" y="578"/>
                  </a:lnTo>
                  <a:lnTo>
                    <a:pt x="0" y="1271"/>
                  </a:lnTo>
                  <a:lnTo>
                    <a:pt x="0" y="1964"/>
                  </a:lnTo>
                  <a:lnTo>
                    <a:pt x="1301" y="4851"/>
                  </a:lnTo>
                  <a:lnTo>
                    <a:pt x="3904" y="8201"/>
                  </a:lnTo>
                  <a:lnTo>
                    <a:pt x="7027" y="11551"/>
                  </a:lnTo>
                  <a:lnTo>
                    <a:pt x="10670" y="14670"/>
                  </a:lnTo>
                  <a:lnTo>
                    <a:pt x="14313" y="17442"/>
                  </a:lnTo>
                  <a:lnTo>
                    <a:pt x="17696" y="19752"/>
                  </a:lnTo>
                  <a:lnTo>
                    <a:pt x="20039" y="21253"/>
                  </a:lnTo>
                  <a:lnTo>
                    <a:pt x="21600" y="21600"/>
                  </a:lnTo>
                  <a:lnTo>
                    <a:pt x="20819" y="20098"/>
                  </a:lnTo>
                  <a:lnTo>
                    <a:pt x="19518" y="18250"/>
                  </a:lnTo>
                  <a:lnTo>
                    <a:pt x="17696" y="15940"/>
                  </a:lnTo>
                  <a:lnTo>
                    <a:pt x="15354" y="13052"/>
                  </a:lnTo>
                  <a:lnTo>
                    <a:pt x="13272" y="10165"/>
                  </a:lnTo>
                  <a:lnTo>
                    <a:pt x="11190" y="7277"/>
                  </a:lnTo>
                  <a:lnTo>
                    <a:pt x="9369" y="4389"/>
                  </a:lnTo>
                  <a:lnTo>
                    <a:pt x="8067" y="161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7" name="Shape 417"/>
            <p:cNvSpPr/>
            <p:nvPr/>
          </p:nvSpPr>
          <p:spPr>
            <a:xfrm>
              <a:off x="143668" y="69850"/>
              <a:ext cx="12709" cy="2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298"/>
                  </a:moveTo>
                  <a:lnTo>
                    <a:pt x="10309" y="1379"/>
                  </a:lnTo>
                  <a:lnTo>
                    <a:pt x="8836" y="460"/>
                  </a:lnTo>
                  <a:lnTo>
                    <a:pt x="6873" y="0"/>
                  </a:lnTo>
                  <a:lnTo>
                    <a:pt x="4909" y="0"/>
                  </a:lnTo>
                  <a:lnTo>
                    <a:pt x="2945" y="230"/>
                  </a:lnTo>
                  <a:lnTo>
                    <a:pt x="1473" y="689"/>
                  </a:lnTo>
                  <a:lnTo>
                    <a:pt x="0" y="1609"/>
                  </a:lnTo>
                  <a:lnTo>
                    <a:pt x="0" y="5515"/>
                  </a:lnTo>
                  <a:lnTo>
                    <a:pt x="1964" y="8732"/>
                  </a:lnTo>
                  <a:lnTo>
                    <a:pt x="3927" y="11949"/>
                  </a:lnTo>
                  <a:lnTo>
                    <a:pt x="6873" y="14936"/>
                  </a:lnTo>
                  <a:lnTo>
                    <a:pt x="10309" y="17923"/>
                  </a:lnTo>
                  <a:lnTo>
                    <a:pt x="13745" y="19991"/>
                  </a:lnTo>
                  <a:lnTo>
                    <a:pt x="18164" y="21370"/>
                  </a:lnTo>
                  <a:lnTo>
                    <a:pt x="20618" y="21600"/>
                  </a:lnTo>
                  <a:lnTo>
                    <a:pt x="21600" y="17464"/>
                  </a:lnTo>
                  <a:lnTo>
                    <a:pt x="18655" y="12409"/>
                  </a:lnTo>
                  <a:lnTo>
                    <a:pt x="15218" y="7353"/>
                  </a:lnTo>
                  <a:lnTo>
                    <a:pt x="10800" y="22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8" name="Shape 418"/>
            <p:cNvSpPr/>
            <p:nvPr/>
          </p:nvSpPr>
          <p:spPr>
            <a:xfrm>
              <a:off x="133350" y="52387"/>
              <a:ext cx="12708" cy="14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368" y="2800"/>
                  </a:moveTo>
                  <a:lnTo>
                    <a:pt x="11368" y="3200"/>
                  </a:lnTo>
                  <a:lnTo>
                    <a:pt x="10800" y="1600"/>
                  </a:lnTo>
                  <a:lnTo>
                    <a:pt x="8526" y="400"/>
                  </a:lnTo>
                  <a:lnTo>
                    <a:pt x="6821" y="0"/>
                  </a:lnTo>
                  <a:lnTo>
                    <a:pt x="3979" y="0"/>
                  </a:lnTo>
                  <a:lnTo>
                    <a:pt x="2274" y="400"/>
                  </a:lnTo>
                  <a:lnTo>
                    <a:pt x="568" y="1600"/>
                  </a:lnTo>
                  <a:lnTo>
                    <a:pt x="0" y="3200"/>
                  </a:lnTo>
                  <a:lnTo>
                    <a:pt x="0" y="4400"/>
                  </a:lnTo>
                  <a:lnTo>
                    <a:pt x="568" y="6800"/>
                  </a:lnTo>
                  <a:lnTo>
                    <a:pt x="2274" y="9600"/>
                  </a:lnTo>
                  <a:lnTo>
                    <a:pt x="4547" y="12800"/>
                  </a:lnTo>
                  <a:lnTo>
                    <a:pt x="7958" y="15600"/>
                  </a:lnTo>
                  <a:lnTo>
                    <a:pt x="11368" y="18400"/>
                  </a:lnTo>
                  <a:lnTo>
                    <a:pt x="15347" y="20000"/>
                  </a:lnTo>
                  <a:lnTo>
                    <a:pt x="18758" y="21600"/>
                  </a:lnTo>
                  <a:lnTo>
                    <a:pt x="21600" y="21600"/>
                  </a:lnTo>
                  <a:lnTo>
                    <a:pt x="20463" y="16800"/>
                  </a:lnTo>
                  <a:lnTo>
                    <a:pt x="18189" y="11600"/>
                  </a:lnTo>
                  <a:lnTo>
                    <a:pt x="14211" y="6400"/>
                  </a:lnTo>
                  <a:lnTo>
                    <a:pt x="11368" y="2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19" name="Shape 419"/>
            <p:cNvSpPr/>
            <p:nvPr/>
          </p:nvSpPr>
          <p:spPr>
            <a:xfrm>
              <a:off x="127000" y="38100"/>
              <a:ext cx="12706" cy="12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1" y="16200"/>
                  </a:moveTo>
                  <a:lnTo>
                    <a:pt x="21185" y="12600"/>
                  </a:lnTo>
                  <a:lnTo>
                    <a:pt x="21600" y="9600"/>
                  </a:lnTo>
                  <a:lnTo>
                    <a:pt x="21600" y="7200"/>
                  </a:lnTo>
                  <a:lnTo>
                    <a:pt x="20769" y="3600"/>
                  </a:lnTo>
                  <a:lnTo>
                    <a:pt x="19108" y="1200"/>
                  </a:lnTo>
                  <a:lnTo>
                    <a:pt x="17031" y="0"/>
                  </a:lnTo>
                  <a:lnTo>
                    <a:pt x="13708" y="0"/>
                  </a:lnTo>
                  <a:lnTo>
                    <a:pt x="12046" y="600"/>
                  </a:lnTo>
                  <a:lnTo>
                    <a:pt x="8723" y="2400"/>
                  </a:lnTo>
                  <a:lnTo>
                    <a:pt x="5400" y="4800"/>
                  </a:lnTo>
                  <a:lnTo>
                    <a:pt x="2492" y="9000"/>
                  </a:lnTo>
                  <a:lnTo>
                    <a:pt x="0" y="17400"/>
                  </a:lnTo>
                  <a:lnTo>
                    <a:pt x="0" y="18600"/>
                  </a:lnTo>
                  <a:lnTo>
                    <a:pt x="1662" y="19800"/>
                  </a:lnTo>
                  <a:lnTo>
                    <a:pt x="3738" y="21600"/>
                  </a:lnTo>
                  <a:lnTo>
                    <a:pt x="7477" y="21600"/>
                  </a:lnTo>
                  <a:lnTo>
                    <a:pt x="9969" y="19800"/>
                  </a:lnTo>
                  <a:lnTo>
                    <a:pt x="12462" y="19200"/>
                  </a:lnTo>
                  <a:lnTo>
                    <a:pt x="14954" y="18000"/>
                  </a:lnTo>
                  <a:lnTo>
                    <a:pt x="17031" y="16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0" name="Shape 420"/>
            <p:cNvSpPr/>
            <p:nvPr/>
          </p:nvSpPr>
          <p:spPr>
            <a:xfrm>
              <a:off x="63500" y="22225"/>
              <a:ext cx="52394" cy="63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64" y="3295"/>
                  </a:moveTo>
                  <a:lnTo>
                    <a:pt x="6327" y="4210"/>
                  </a:lnTo>
                  <a:lnTo>
                    <a:pt x="5018" y="5308"/>
                  </a:lnTo>
                  <a:lnTo>
                    <a:pt x="3600" y="6590"/>
                  </a:lnTo>
                  <a:lnTo>
                    <a:pt x="2400" y="7780"/>
                  </a:lnTo>
                  <a:lnTo>
                    <a:pt x="1527" y="9153"/>
                  </a:lnTo>
                  <a:lnTo>
                    <a:pt x="764" y="10525"/>
                  </a:lnTo>
                  <a:lnTo>
                    <a:pt x="218" y="11898"/>
                  </a:lnTo>
                  <a:lnTo>
                    <a:pt x="0" y="13363"/>
                  </a:lnTo>
                  <a:lnTo>
                    <a:pt x="218" y="15559"/>
                  </a:lnTo>
                  <a:lnTo>
                    <a:pt x="1309" y="17390"/>
                  </a:lnTo>
                  <a:lnTo>
                    <a:pt x="2836" y="18946"/>
                  </a:lnTo>
                  <a:lnTo>
                    <a:pt x="4691" y="20136"/>
                  </a:lnTo>
                  <a:lnTo>
                    <a:pt x="6982" y="20959"/>
                  </a:lnTo>
                  <a:lnTo>
                    <a:pt x="9600" y="21508"/>
                  </a:lnTo>
                  <a:lnTo>
                    <a:pt x="12000" y="21600"/>
                  </a:lnTo>
                  <a:lnTo>
                    <a:pt x="14400" y="21234"/>
                  </a:lnTo>
                  <a:lnTo>
                    <a:pt x="14945" y="21234"/>
                  </a:lnTo>
                  <a:lnTo>
                    <a:pt x="15491" y="21051"/>
                  </a:lnTo>
                  <a:lnTo>
                    <a:pt x="15818" y="20685"/>
                  </a:lnTo>
                  <a:lnTo>
                    <a:pt x="15927" y="20227"/>
                  </a:lnTo>
                  <a:lnTo>
                    <a:pt x="15818" y="20044"/>
                  </a:lnTo>
                  <a:lnTo>
                    <a:pt x="15491" y="20044"/>
                  </a:lnTo>
                  <a:lnTo>
                    <a:pt x="14945" y="19861"/>
                  </a:lnTo>
                  <a:lnTo>
                    <a:pt x="11891" y="19861"/>
                  </a:lnTo>
                  <a:lnTo>
                    <a:pt x="10582" y="19769"/>
                  </a:lnTo>
                  <a:lnTo>
                    <a:pt x="9491" y="19678"/>
                  </a:lnTo>
                  <a:lnTo>
                    <a:pt x="8182" y="19586"/>
                  </a:lnTo>
                  <a:lnTo>
                    <a:pt x="6873" y="19312"/>
                  </a:lnTo>
                  <a:lnTo>
                    <a:pt x="5564" y="18946"/>
                  </a:lnTo>
                  <a:lnTo>
                    <a:pt x="4364" y="18214"/>
                  </a:lnTo>
                  <a:lnTo>
                    <a:pt x="3164" y="17298"/>
                  </a:lnTo>
                  <a:lnTo>
                    <a:pt x="1855" y="15925"/>
                  </a:lnTo>
                  <a:lnTo>
                    <a:pt x="1636" y="14369"/>
                  </a:lnTo>
                  <a:lnTo>
                    <a:pt x="1745" y="12905"/>
                  </a:lnTo>
                  <a:lnTo>
                    <a:pt x="2291" y="11349"/>
                  </a:lnTo>
                  <a:lnTo>
                    <a:pt x="3055" y="9976"/>
                  </a:lnTo>
                  <a:lnTo>
                    <a:pt x="4255" y="8786"/>
                  </a:lnTo>
                  <a:lnTo>
                    <a:pt x="5455" y="7505"/>
                  </a:lnTo>
                  <a:lnTo>
                    <a:pt x="6873" y="6407"/>
                  </a:lnTo>
                  <a:lnTo>
                    <a:pt x="8509" y="5400"/>
                  </a:lnTo>
                  <a:lnTo>
                    <a:pt x="10255" y="4485"/>
                  </a:lnTo>
                  <a:lnTo>
                    <a:pt x="12000" y="3569"/>
                  </a:lnTo>
                  <a:lnTo>
                    <a:pt x="13745" y="2837"/>
                  </a:lnTo>
                  <a:lnTo>
                    <a:pt x="15491" y="2197"/>
                  </a:lnTo>
                  <a:lnTo>
                    <a:pt x="17236" y="1739"/>
                  </a:lnTo>
                  <a:lnTo>
                    <a:pt x="18764" y="1190"/>
                  </a:lnTo>
                  <a:lnTo>
                    <a:pt x="20291" y="915"/>
                  </a:lnTo>
                  <a:lnTo>
                    <a:pt x="21600" y="641"/>
                  </a:lnTo>
                  <a:lnTo>
                    <a:pt x="20727" y="275"/>
                  </a:lnTo>
                  <a:lnTo>
                    <a:pt x="19309" y="0"/>
                  </a:lnTo>
                  <a:lnTo>
                    <a:pt x="17673" y="275"/>
                  </a:lnTo>
                  <a:lnTo>
                    <a:pt x="15709" y="549"/>
                  </a:lnTo>
                  <a:lnTo>
                    <a:pt x="13527" y="1098"/>
                  </a:lnTo>
                  <a:lnTo>
                    <a:pt x="11455" y="1739"/>
                  </a:lnTo>
                  <a:lnTo>
                    <a:pt x="9600" y="2563"/>
                  </a:lnTo>
                  <a:lnTo>
                    <a:pt x="7964" y="329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1" name="Shape 421"/>
            <p:cNvSpPr/>
            <p:nvPr/>
          </p:nvSpPr>
          <p:spPr>
            <a:xfrm>
              <a:off x="152403" y="22225"/>
              <a:ext cx="34931" cy="47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25" y="7200"/>
                  </a:moveTo>
                  <a:lnTo>
                    <a:pt x="18731" y="9443"/>
                  </a:lnTo>
                  <a:lnTo>
                    <a:pt x="18394" y="11449"/>
                  </a:lnTo>
                  <a:lnTo>
                    <a:pt x="17044" y="12984"/>
                  </a:lnTo>
                  <a:lnTo>
                    <a:pt x="15019" y="14518"/>
                  </a:lnTo>
                  <a:lnTo>
                    <a:pt x="12656" y="15816"/>
                  </a:lnTo>
                  <a:lnTo>
                    <a:pt x="10125" y="17115"/>
                  </a:lnTo>
                  <a:lnTo>
                    <a:pt x="7256" y="18413"/>
                  </a:lnTo>
                  <a:lnTo>
                    <a:pt x="4894" y="19711"/>
                  </a:lnTo>
                  <a:lnTo>
                    <a:pt x="4556" y="20066"/>
                  </a:lnTo>
                  <a:lnTo>
                    <a:pt x="4388" y="20302"/>
                  </a:lnTo>
                  <a:lnTo>
                    <a:pt x="4388" y="20774"/>
                  </a:lnTo>
                  <a:lnTo>
                    <a:pt x="4725" y="21128"/>
                  </a:lnTo>
                  <a:lnTo>
                    <a:pt x="5063" y="21482"/>
                  </a:lnTo>
                  <a:lnTo>
                    <a:pt x="5738" y="21600"/>
                  </a:lnTo>
                  <a:lnTo>
                    <a:pt x="6244" y="21600"/>
                  </a:lnTo>
                  <a:lnTo>
                    <a:pt x="6919" y="21482"/>
                  </a:lnTo>
                  <a:lnTo>
                    <a:pt x="9788" y="20184"/>
                  </a:lnTo>
                  <a:lnTo>
                    <a:pt x="12825" y="18885"/>
                  </a:lnTo>
                  <a:lnTo>
                    <a:pt x="15525" y="17351"/>
                  </a:lnTo>
                  <a:lnTo>
                    <a:pt x="18225" y="15580"/>
                  </a:lnTo>
                  <a:lnTo>
                    <a:pt x="19913" y="13692"/>
                  </a:lnTo>
                  <a:lnTo>
                    <a:pt x="21094" y="11567"/>
                  </a:lnTo>
                  <a:lnTo>
                    <a:pt x="21600" y="9207"/>
                  </a:lnTo>
                  <a:lnTo>
                    <a:pt x="20756" y="6846"/>
                  </a:lnTo>
                  <a:lnTo>
                    <a:pt x="18900" y="4839"/>
                  </a:lnTo>
                  <a:lnTo>
                    <a:pt x="16538" y="3305"/>
                  </a:lnTo>
                  <a:lnTo>
                    <a:pt x="13500" y="1889"/>
                  </a:lnTo>
                  <a:lnTo>
                    <a:pt x="10294" y="944"/>
                  </a:lnTo>
                  <a:lnTo>
                    <a:pt x="6919" y="236"/>
                  </a:lnTo>
                  <a:lnTo>
                    <a:pt x="3881" y="0"/>
                  </a:lnTo>
                  <a:lnTo>
                    <a:pt x="1519" y="118"/>
                  </a:lnTo>
                  <a:lnTo>
                    <a:pt x="0" y="708"/>
                  </a:lnTo>
                  <a:lnTo>
                    <a:pt x="2700" y="1180"/>
                  </a:lnTo>
                  <a:lnTo>
                    <a:pt x="5569" y="1652"/>
                  </a:lnTo>
                  <a:lnTo>
                    <a:pt x="8100" y="2007"/>
                  </a:lnTo>
                  <a:lnTo>
                    <a:pt x="10631" y="2597"/>
                  </a:lnTo>
                  <a:lnTo>
                    <a:pt x="12994" y="3305"/>
                  </a:lnTo>
                  <a:lnTo>
                    <a:pt x="15188" y="4249"/>
                  </a:lnTo>
                  <a:lnTo>
                    <a:pt x="17044" y="5430"/>
                  </a:lnTo>
                  <a:lnTo>
                    <a:pt x="18225" y="7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2" name="Shape 422"/>
            <p:cNvSpPr/>
            <p:nvPr/>
          </p:nvSpPr>
          <p:spPr>
            <a:xfrm>
              <a:off x="28575" y="11112"/>
              <a:ext cx="84144" cy="101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6" y="2850"/>
                  </a:moveTo>
                  <a:lnTo>
                    <a:pt x="6754" y="3989"/>
                  </a:lnTo>
                  <a:lnTo>
                    <a:pt x="5082" y="5243"/>
                  </a:lnTo>
                  <a:lnTo>
                    <a:pt x="3611" y="6554"/>
                  </a:lnTo>
                  <a:lnTo>
                    <a:pt x="2274" y="7979"/>
                  </a:lnTo>
                  <a:lnTo>
                    <a:pt x="1204" y="9518"/>
                  </a:lnTo>
                  <a:lnTo>
                    <a:pt x="401" y="11170"/>
                  </a:lnTo>
                  <a:lnTo>
                    <a:pt x="0" y="12937"/>
                  </a:lnTo>
                  <a:lnTo>
                    <a:pt x="67" y="14761"/>
                  </a:lnTo>
                  <a:lnTo>
                    <a:pt x="267" y="15217"/>
                  </a:lnTo>
                  <a:lnTo>
                    <a:pt x="468" y="15787"/>
                  </a:lnTo>
                  <a:lnTo>
                    <a:pt x="736" y="16129"/>
                  </a:lnTo>
                  <a:lnTo>
                    <a:pt x="1003" y="16585"/>
                  </a:lnTo>
                  <a:lnTo>
                    <a:pt x="1404" y="16984"/>
                  </a:lnTo>
                  <a:lnTo>
                    <a:pt x="1806" y="17383"/>
                  </a:lnTo>
                  <a:lnTo>
                    <a:pt x="2274" y="17725"/>
                  </a:lnTo>
                  <a:lnTo>
                    <a:pt x="2742" y="18010"/>
                  </a:lnTo>
                  <a:lnTo>
                    <a:pt x="3812" y="18522"/>
                  </a:lnTo>
                  <a:lnTo>
                    <a:pt x="4815" y="18978"/>
                  </a:lnTo>
                  <a:lnTo>
                    <a:pt x="5818" y="19377"/>
                  </a:lnTo>
                  <a:lnTo>
                    <a:pt x="6888" y="19662"/>
                  </a:lnTo>
                  <a:lnTo>
                    <a:pt x="8025" y="20004"/>
                  </a:lnTo>
                  <a:lnTo>
                    <a:pt x="9095" y="20289"/>
                  </a:lnTo>
                  <a:lnTo>
                    <a:pt x="10232" y="20517"/>
                  </a:lnTo>
                  <a:lnTo>
                    <a:pt x="11302" y="20745"/>
                  </a:lnTo>
                  <a:lnTo>
                    <a:pt x="12505" y="20916"/>
                  </a:lnTo>
                  <a:lnTo>
                    <a:pt x="13642" y="21087"/>
                  </a:lnTo>
                  <a:lnTo>
                    <a:pt x="15916" y="21315"/>
                  </a:lnTo>
                  <a:lnTo>
                    <a:pt x="17120" y="21372"/>
                  </a:lnTo>
                  <a:lnTo>
                    <a:pt x="18256" y="21429"/>
                  </a:lnTo>
                  <a:lnTo>
                    <a:pt x="19393" y="21543"/>
                  </a:lnTo>
                  <a:lnTo>
                    <a:pt x="20530" y="21600"/>
                  </a:lnTo>
                  <a:lnTo>
                    <a:pt x="20864" y="21600"/>
                  </a:lnTo>
                  <a:lnTo>
                    <a:pt x="21199" y="21372"/>
                  </a:lnTo>
                  <a:lnTo>
                    <a:pt x="21399" y="21201"/>
                  </a:lnTo>
                  <a:lnTo>
                    <a:pt x="21600" y="20859"/>
                  </a:lnTo>
                  <a:lnTo>
                    <a:pt x="21600" y="20517"/>
                  </a:lnTo>
                  <a:lnTo>
                    <a:pt x="21399" y="20289"/>
                  </a:lnTo>
                  <a:lnTo>
                    <a:pt x="21132" y="20061"/>
                  </a:lnTo>
                  <a:lnTo>
                    <a:pt x="20798" y="20004"/>
                  </a:lnTo>
                  <a:lnTo>
                    <a:pt x="18658" y="20004"/>
                  </a:lnTo>
                  <a:lnTo>
                    <a:pt x="17588" y="19947"/>
                  </a:lnTo>
                  <a:lnTo>
                    <a:pt x="16585" y="19890"/>
                  </a:lnTo>
                  <a:lnTo>
                    <a:pt x="15448" y="19833"/>
                  </a:lnTo>
                  <a:lnTo>
                    <a:pt x="14378" y="19662"/>
                  </a:lnTo>
                  <a:lnTo>
                    <a:pt x="13375" y="19548"/>
                  </a:lnTo>
                  <a:lnTo>
                    <a:pt x="12238" y="19434"/>
                  </a:lnTo>
                  <a:lnTo>
                    <a:pt x="11235" y="19206"/>
                  </a:lnTo>
                  <a:lnTo>
                    <a:pt x="10098" y="19035"/>
                  </a:lnTo>
                  <a:lnTo>
                    <a:pt x="9095" y="18750"/>
                  </a:lnTo>
                  <a:lnTo>
                    <a:pt x="8092" y="18522"/>
                  </a:lnTo>
                  <a:lnTo>
                    <a:pt x="7089" y="18237"/>
                  </a:lnTo>
                  <a:lnTo>
                    <a:pt x="6152" y="17839"/>
                  </a:lnTo>
                  <a:lnTo>
                    <a:pt x="5082" y="17440"/>
                  </a:lnTo>
                  <a:lnTo>
                    <a:pt x="4146" y="17098"/>
                  </a:lnTo>
                  <a:lnTo>
                    <a:pt x="3411" y="16585"/>
                  </a:lnTo>
                  <a:lnTo>
                    <a:pt x="2742" y="15958"/>
                  </a:lnTo>
                  <a:lnTo>
                    <a:pt x="2341" y="15331"/>
                  </a:lnTo>
                  <a:lnTo>
                    <a:pt x="2073" y="14533"/>
                  </a:lnTo>
                  <a:lnTo>
                    <a:pt x="2073" y="13621"/>
                  </a:lnTo>
                  <a:lnTo>
                    <a:pt x="2207" y="12424"/>
                  </a:lnTo>
                  <a:lnTo>
                    <a:pt x="2541" y="11227"/>
                  </a:lnTo>
                  <a:lnTo>
                    <a:pt x="2809" y="10373"/>
                  </a:lnTo>
                  <a:lnTo>
                    <a:pt x="3411" y="9404"/>
                  </a:lnTo>
                  <a:lnTo>
                    <a:pt x="4012" y="8549"/>
                  </a:lnTo>
                  <a:lnTo>
                    <a:pt x="4547" y="7751"/>
                  </a:lnTo>
                  <a:lnTo>
                    <a:pt x="5283" y="7067"/>
                  </a:lnTo>
                  <a:lnTo>
                    <a:pt x="5952" y="6326"/>
                  </a:lnTo>
                  <a:lnTo>
                    <a:pt x="6754" y="5699"/>
                  </a:lnTo>
                  <a:lnTo>
                    <a:pt x="7624" y="5015"/>
                  </a:lnTo>
                  <a:lnTo>
                    <a:pt x="9630" y="3647"/>
                  </a:lnTo>
                  <a:lnTo>
                    <a:pt x="10833" y="3021"/>
                  </a:lnTo>
                  <a:lnTo>
                    <a:pt x="12104" y="2337"/>
                  </a:lnTo>
                  <a:lnTo>
                    <a:pt x="13441" y="1767"/>
                  </a:lnTo>
                  <a:lnTo>
                    <a:pt x="14645" y="1254"/>
                  </a:lnTo>
                  <a:lnTo>
                    <a:pt x="15849" y="798"/>
                  </a:lnTo>
                  <a:lnTo>
                    <a:pt x="16919" y="399"/>
                  </a:lnTo>
                  <a:lnTo>
                    <a:pt x="17922" y="57"/>
                  </a:lnTo>
                  <a:lnTo>
                    <a:pt x="17053" y="0"/>
                  </a:lnTo>
                  <a:lnTo>
                    <a:pt x="15916" y="57"/>
                  </a:lnTo>
                  <a:lnTo>
                    <a:pt x="14779" y="285"/>
                  </a:lnTo>
                  <a:lnTo>
                    <a:pt x="13441" y="627"/>
                  </a:lnTo>
                  <a:lnTo>
                    <a:pt x="12104" y="1083"/>
                  </a:lnTo>
                  <a:lnTo>
                    <a:pt x="10767" y="1596"/>
                  </a:lnTo>
                  <a:lnTo>
                    <a:pt x="9496" y="2223"/>
                  </a:lnTo>
                  <a:lnTo>
                    <a:pt x="8426" y="28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3" name="Shape 423"/>
            <p:cNvSpPr/>
            <p:nvPr/>
          </p:nvSpPr>
          <p:spPr>
            <a:xfrm>
              <a:off x="149228" y="9525"/>
              <a:ext cx="74619" cy="66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0" y="6659"/>
                  </a:moveTo>
                  <a:lnTo>
                    <a:pt x="18996" y="7855"/>
                  </a:lnTo>
                  <a:lnTo>
                    <a:pt x="19532" y="9221"/>
                  </a:lnTo>
                  <a:lnTo>
                    <a:pt x="19838" y="10672"/>
                  </a:lnTo>
                  <a:lnTo>
                    <a:pt x="19838" y="12294"/>
                  </a:lnTo>
                  <a:lnTo>
                    <a:pt x="19685" y="13575"/>
                  </a:lnTo>
                  <a:lnTo>
                    <a:pt x="19302" y="14599"/>
                  </a:lnTo>
                  <a:lnTo>
                    <a:pt x="18689" y="15709"/>
                  </a:lnTo>
                  <a:lnTo>
                    <a:pt x="18077" y="16563"/>
                  </a:lnTo>
                  <a:lnTo>
                    <a:pt x="17234" y="17587"/>
                  </a:lnTo>
                  <a:lnTo>
                    <a:pt x="16468" y="18356"/>
                  </a:lnTo>
                  <a:lnTo>
                    <a:pt x="15626" y="19209"/>
                  </a:lnTo>
                  <a:lnTo>
                    <a:pt x="14860" y="20149"/>
                  </a:lnTo>
                  <a:lnTo>
                    <a:pt x="14630" y="20405"/>
                  </a:lnTo>
                  <a:lnTo>
                    <a:pt x="14553" y="20661"/>
                  </a:lnTo>
                  <a:lnTo>
                    <a:pt x="14630" y="21002"/>
                  </a:lnTo>
                  <a:lnTo>
                    <a:pt x="14860" y="21259"/>
                  </a:lnTo>
                  <a:lnTo>
                    <a:pt x="15089" y="21515"/>
                  </a:lnTo>
                  <a:lnTo>
                    <a:pt x="15396" y="21600"/>
                  </a:lnTo>
                  <a:lnTo>
                    <a:pt x="15702" y="21515"/>
                  </a:lnTo>
                  <a:lnTo>
                    <a:pt x="16009" y="21259"/>
                  </a:lnTo>
                  <a:lnTo>
                    <a:pt x="17770" y="19978"/>
                  </a:lnTo>
                  <a:lnTo>
                    <a:pt x="19226" y="18356"/>
                  </a:lnTo>
                  <a:lnTo>
                    <a:pt x="20451" y="16392"/>
                  </a:lnTo>
                  <a:lnTo>
                    <a:pt x="21294" y="14343"/>
                  </a:lnTo>
                  <a:lnTo>
                    <a:pt x="21600" y="12038"/>
                  </a:lnTo>
                  <a:lnTo>
                    <a:pt x="21370" y="9904"/>
                  </a:lnTo>
                  <a:lnTo>
                    <a:pt x="20681" y="7855"/>
                  </a:lnTo>
                  <a:lnTo>
                    <a:pt x="19226" y="5976"/>
                  </a:lnTo>
                  <a:lnTo>
                    <a:pt x="18153" y="5037"/>
                  </a:lnTo>
                  <a:lnTo>
                    <a:pt x="16928" y="4098"/>
                  </a:lnTo>
                  <a:lnTo>
                    <a:pt x="15472" y="3330"/>
                  </a:lnTo>
                  <a:lnTo>
                    <a:pt x="14017" y="2647"/>
                  </a:lnTo>
                  <a:lnTo>
                    <a:pt x="12485" y="2049"/>
                  </a:lnTo>
                  <a:lnTo>
                    <a:pt x="10877" y="1537"/>
                  </a:lnTo>
                  <a:lnTo>
                    <a:pt x="9345" y="1110"/>
                  </a:lnTo>
                  <a:lnTo>
                    <a:pt x="7736" y="683"/>
                  </a:lnTo>
                  <a:lnTo>
                    <a:pt x="4826" y="171"/>
                  </a:lnTo>
                  <a:lnTo>
                    <a:pt x="3600" y="0"/>
                  </a:lnTo>
                  <a:lnTo>
                    <a:pt x="1455" y="0"/>
                  </a:lnTo>
                  <a:lnTo>
                    <a:pt x="766" y="85"/>
                  </a:lnTo>
                  <a:lnTo>
                    <a:pt x="306" y="342"/>
                  </a:lnTo>
                  <a:lnTo>
                    <a:pt x="0" y="512"/>
                  </a:lnTo>
                  <a:lnTo>
                    <a:pt x="919" y="683"/>
                  </a:lnTo>
                  <a:lnTo>
                    <a:pt x="1915" y="768"/>
                  </a:lnTo>
                  <a:lnTo>
                    <a:pt x="2911" y="1025"/>
                  </a:lnTo>
                  <a:lnTo>
                    <a:pt x="3983" y="1195"/>
                  </a:lnTo>
                  <a:lnTo>
                    <a:pt x="6281" y="1537"/>
                  </a:lnTo>
                  <a:lnTo>
                    <a:pt x="7430" y="1878"/>
                  </a:lnTo>
                  <a:lnTo>
                    <a:pt x="8732" y="2134"/>
                  </a:lnTo>
                  <a:lnTo>
                    <a:pt x="9881" y="2561"/>
                  </a:lnTo>
                  <a:lnTo>
                    <a:pt x="11183" y="2988"/>
                  </a:lnTo>
                  <a:lnTo>
                    <a:pt x="12409" y="3415"/>
                  </a:lnTo>
                  <a:lnTo>
                    <a:pt x="13557" y="3927"/>
                  </a:lnTo>
                  <a:lnTo>
                    <a:pt x="14706" y="4525"/>
                  </a:lnTo>
                  <a:lnTo>
                    <a:pt x="15932" y="5123"/>
                  </a:lnTo>
                  <a:lnTo>
                    <a:pt x="17004" y="5891"/>
                  </a:lnTo>
                  <a:lnTo>
                    <a:pt x="18000" y="665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4" name="Shape 424"/>
            <p:cNvSpPr/>
            <p:nvPr/>
          </p:nvSpPr>
          <p:spPr>
            <a:xfrm>
              <a:off x="-2" y="44450"/>
              <a:ext cx="30171" cy="63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15"/>
                  </a:moveTo>
                  <a:lnTo>
                    <a:pt x="0" y="13546"/>
                  </a:lnTo>
                  <a:lnTo>
                    <a:pt x="939" y="15193"/>
                  </a:lnTo>
                  <a:lnTo>
                    <a:pt x="2442" y="16841"/>
                  </a:lnTo>
                  <a:lnTo>
                    <a:pt x="4508" y="18122"/>
                  </a:lnTo>
                  <a:lnTo>
                    <a:pt x="7325" y="19312"/>
                  </a:lnTo>
                  <a:lnTo>
                    <a:pt x="10330" y="20410"/>
                  </a:lnTo>
                  <a:lnTo>
                    <a:pt x="13899" y="21142"/>
                  </a:lnTo>
                  <a:lnTo>
                    <a:pt x="17280" y="21508"/>
                  </a:lnTo>
                  <a:lnTo>
                    <a:pt x="18407" y="21600"/>
                  </a:lnTo>
                  <a:lnTo>
                    <a:pt x="19534" y="21417"/>
                  </a:lnTo>
                  <a:lnTo>
                    <a:pt x="20473" y="21142"/>
                  </a:lnTo>
                  <a:lnTo>
                    <a:pt x="20849" y="20685"/>
                  </a:lnTo>
                  <a:lnTo>
                    <a:pt x="20849" y="20136"/>
                  </a:lnTo>
                  <a:lnTo>
                    <a:pt x="20661" y="19678"/>
                  </a:lnTo>
                  <a:lnTo>
                    <a:pt x="20097" y="19220"/>
                  </a:lnTo>
                  <a:lnTo>
                    <a:pt x="18970" y="19037"/>
                  </a:lnTo>
                  <a:lnTo>
                    <a:pt x="15402" y="18397"/>
                  </a:lnTo>
                  <a:lnTo>
                    <a:pt x="12021" y="17573"/>
                  </a:lnTo>
                  <a:lnTo>
                    <a:pt x="9391" y="16383"/>
                  </a:lnTo>
                  <a:lnTo>
                    <a:pt x="7513" y="15102"/>
                  </a:lnTo>
                  <a:lnTo>
                    <a:pt x="6198" y="13546"/>
                  </a:lnTo>
                  <a:lnTo>
                    <a:pt x="5447" y="11898"/>
                  </a:lnTo>
                  <a:lnTo>
                    <a:pt x="5447" y="10068"/>
                  </a:lnTo>
                  <a:lnTo>
                    <a:pt x="6574" y="8146"/>
                  </a:lnTo>
                  <a:lnTo>
                    <a:pt x="8077" y="6773"/>
                  </a:lnTo>
                  <a:lnTo>
                    <a:pt x="10518" y="5492"/>
                  </a:lnTo>
                  <a:lnTo>
                    <a:pt x="13148" y="4210"/>
                  </a:lnTo>
                  <a:lnTo>
                    <a:pt x="15965" y="3020"/>
                  </a:lnTo>
                  <a:lnTo>
                    <a:pt x="18407" y="2105"/>
                  </a:lnTo>
                  <a:lnTo>
                    <a:pt x="20473" y="1098"/>
                  </a:lnTo>
                  <a:lnTo>
                    <a:pt x="21600" y="549"/>
                  </a:lnTo>
                  <a:lnTo>
                    <a:pt x="21600" y="0"/>
                  </a:lnTo>
                  <a:lnTo>
                    <a:pt x="19158" y="366"/>
                  </a:lnTo>
                  <a:lnTo>
                    <a:pt x="15965" y="1098"/>
                  </a:lnTo>
                  <a:lnTo>
                    <a:pt x="12772" y="2380"/>
                  </a:lnTo>
                  <a:lnTo>
                    <a:pt x="9203" y="3844"/>
                  </a:lnTo>
                  <a:lnTo>
                    <a:pt x="6010" y="5583"/>
                  </a:lnTo>
                  <a:lnTo>
                    <a:pt x="3193" y="7505"/>
                  </a:lnTo>
                  <a:lnTo>
                    <a:pt x="1127" y="9610"/>
                  </a:lnTo>
                  <a:lnTo>
                    <a:pt x="0" y="1171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5" name="Shape 425"/>
            <p:cNvSpPr/>
            <p:nvPr/>
          </p:nvSpPr>
          <p:spPr>
            <a:xfrm>
              <a:off x="211140" y="4762"/>
              <a:ext cx="65094" cy="82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633" y="8083"/>
                  </a:moveTo>
                  <a:lnTo>
                    <a:pt x="18338" y="8640"/>
                  </a:lnTo>
                  <a:lnTo>
                    <a:pt x="18867" y="9267"/>
                  </a:lnTo>
                  <a:lnTo>
                    <a:pt x="19396" y="10034"/>
                  </a:lnTo>
                  <a:lnTo>
                    <a:pt x="19660" y="10730"/>
                  </a:lnTo>
                  <a:lnTo>
                    <a:pt x="19925" y="11427"/>
                  </a:lnTo>
                  <a:lnTo>
                    <a:pt x="19749" y="12263"/>
                  </a:lnTo>
                  <a:lnTo>
                    <a:pt x="19572" y="13030"/>
                  </a:lnTo>
                  <a:lnTo>
                    <a:pt x="19043" y="13796"/>
                  </a:lnTo>
                  <a:lnTo>
                    <a:pt x="18338" y="14563"/>
                  </a:lnTo>
                  <a:lnTo>
                    <a:pt x="17544" y="15259"/>
                  </a:lnTo>
                  <a:lnTo>
                    <a:pt x="16575" y="15956"/>
                  </a:lnTo>
                  <a:lnTo>
                    <a:pt x="15605" y="16583"/>
                  </a:lnTo>
                  <a:lnTo>
                    <a:pt x="14635" y="17141"/>
                  </a:lnTo>
                  <a:lnTo>
                    <a:pt x="12519" y="18395"/>
                  </a:lnTo>
                  <a:lnTo>
                    <a:pt x="11638" y="19161"/>
                  </a:lnTo>
                  <a:lnTo>
                    <a:pt x="11285" y="19370"/>
                  </a:lnTo>
                  <a:lnTo>
                    <a:pt x="11109" y="19719"/>
                  </a:lnTo>
                  <a:lnTo>
                    <a:pt x="10932" y="19997"/>
                  </a:lnTo>
                  <a:lnTo>
                    <a:pt x="10668" y="20346"/>
                  </a:lnTo>
                  <a:lnTo>
                    <a:pt x="10580" y="20625"/>
                  </a:lnTo>
                  <a:lnTo>
                    <a:pt x="10580" y="20973"/>
                  </a:lnTo>
                  <a:lnTo>
                    <a:pt x="10756" y="21321"/>
                  </a:lnTo>
                  <a:lnTo>
                    <a:pt x="11109" y="21530"/>
                  </a:lnTo>
                  <a:lnTo>
                    <a:pt x="11549" y="21600"/>
                  </a:lnTo>
                  <a:lnTo>
                    <a:pt x="11902" y="21600"/>
                  </a:lnTo>
                  <a:lnTo>
                    <a:pt x="12255" y="21530"/>
                  </a:lnTo>
                  <a:lnTo>
                    <a:pt x="12519" y="21321"/>
                  </a:lnTo>
                  <a:lnTo>
                    <a:pt x="13577" y="20346"/>
                  </a:lnTo>
                  <a:lnTo>
                    <a:pt x="14723" y="19510"/>
                  </a:lnTo>
                  <a:lnTo>
                    <a:pt x="15869" y="18743"/>
                  </a:lnTo>
                  <a:lnTo>
                    <a:pt x="17104" y="17907"/>
                  </a:lnTo>
                  <a:lnTo>
                    <a:pt x="18250" y="17141"/>
                  </a:lnTo>
                  <a:lnTo>
                    <a:pt x="19396" y="16235"/>
                  </a:lnTo>
                  <a:lnTo>
                    <a:pt x="20278" y="15259"/>
                  </a:lnTo>
                  <a:lnTo>
                    <a:pt x="20983" y="14214"/>
                  </a:lnTo>
                  <a:lnTo>
                    <a:pt x="21512" y="12960"/>
                  </a:lnTo>
                  <a:lnTo>
                    <a:pt x="21600" y="11775"/>
                  </a:lnTo>
                  <a:lnTo>
                    <a:pt x="21424" y="10591"/>
                  </a:lnTo>
                  <a:lnTo>
                    <a:pt x="20895" y="9337"/>
                  </a:lnTo>
                  <a:lnTo>
                    <a:pt x="20101" y="8292"/>
                  </a:lnTo>
                  <a:lnTo>
                    <a:pt x="19131" y="7316"/>
                  </a:lnTo>
                  <a:lnTo>
                    <a:pt x="17897" y="6480"/>
                  </a:lnTo>
                  <a:lnTo>
                    <a:pt x="16575" y="5783"/>
                  </a:lnTo>
                  <a:lnTo>
                    <a:pt x="15517" y="5295"/>
                  </a:lnTo>
                  <a:lnTo>
                    <a:pt x="14371" y="4808"/>
                  </a:lnTo>
                  <a:lnTo>
                    <a:pt x="13313" y="4250"/>
                  </a:lnTo>
                  <a:lnTo>
                    <a:pt x="11990" y="3763"/>
                  </a:lnTo>
                  <a:lnTo>
                    <a:pt x="10756" y="3205"/>
                  </a:lnTo>
                  <a:lnTo>
                    <a:pt x="9433" y="2717"/>
                  </a:lnTo>
                  <a:lnTo>
                    <a:pt x="8199" y="2160"/>
                  </a:lnTo>
                  <a:lnTo>
                    <a:pt x="6965" y="1672"/>
                  </a:lnTo>
                  <a:lnTo>
                    <a:pt x="5819" y="1254"/>
                  </a:lnTo>
                  <a:lnTo>
                    <a:pt x="4673" y="906"/>
                  </a:lnTo>
                  <a:lnTo>
                    <a:pt x="3527" y="557"/>
                  </a:lnTo>
                  <a:lnTo>
                    <a:pt x="2645" y="348"/>
                  </a:lnTo>
                  <a:lnTo>
                    <a:pt x="1763" y="70"/>
                  </a:lnTo>
                  <a:lnTo>
                    <a:pt x="1058" y="0"/>
                  </a:lnTo>
                  <a:lnTo>
                    <a:pt x="441" y="0"/>
                  </a:lnTo>
                  <a:lnTo>
                    <a:pt x="0" y="139"/>
                  </a:lnTo>
                  <a:lnTo>
                    <a:pt x="970" y="557"/>
                  </a:lnTo>
                  <a:lnTo>
                    <a:pt x="2028" y="975"/>
                  </a:lnTo>
                  <a:lnTo>
                    <a:pt x="3174" y="1394"/>
                  </a:lnTo>
                  <a:lnTo>
                    <a:pt x="4144" y="1742"/>
                  </a:lnTo>
                  <a:lnTo>
                    <a:pt x="6436" y="2578"/>
                  </a:lnTo>
                  <a:lnTo>
                    <a:pt x="8728" y="3554"/>
                  </a:lnTo>
                  <a:lnTo>
                    <a:pt x="9962" y="3972"/>
                  </a:lnTo>
                  <a:lnTo>
                    <a:pt x="11109" y="4459"/>
                  </a:lnTo>
                  <a:lnTo>
                    <a:pt x="12255" y="4947"/>
                  </a:lnTo>
                  <a:lnTo>
                    <a:pt x="13401" y="5505"/>
                  </a:lnTo>
                  <a:lnTo>
                    <a:pt x="14547" y="6132"/>
                  </a:lnTo>
                  <a:lnTo>
                    <a:pt x="15517" y="6689"/>
                  </a:lnTo>
                  <a:lnTo>
                    <a:pt x="17633" y="808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26" name="Shape 426"/>
            <p:cNvSpPr/>
            <p:nvPr/>
          </p:nvSpPr>
          <p:spPr>
            <a:xfrm>
              <a:off x="74612" y="125412"/>
              <a:ext cx="200035" cy="277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17774"/>
                  </a:lnTo>
                  <a:lnTo>
                    <a:pt x="1901" y="17774"/>
                  </a:lnTo>
                  <a:lnTo>
                    <a:pt x="1901" y="14565"/>
                  </a:lnTo>
                  <a:lnTo>
                    <a:pt x="3974" y="14071"/>
                  </a:lnTo>
                  <a:lnTo>
                    <a:pt x="3456" y="10862"/>
                  </a:lnTo>
                  <a:lnTo>
                    <a:pt x="5184" y="10368"/>
                  </a:lnTo>
                  <a:lnTo>
                    <a:pt x="5184" y="7159"/>
                  </a:lnTo>
                  <a:lnTo>
                    <a:pt x="6739" y="6665"/>
                  </a:lnTo>
                  <a:lnTo>
                    <a:pt x="6739" y="3456"/>
                  </a:lnTo>
                  <a:lnTo>
                    <a:pt x="8294" y="3456"/>
                  </a:lnTo>
                  <a:lnTo>
                    <a:pt x="9677" y="0"/>
                  </a:lnTo>
                  <a:lnTo>
                    <a:pt x="13824" y="0"/>
                  </a:lnTo>
                  <a:lnTo>
                    <a:pt x="13997" y="3086"/>
                  </a:lnTo>
                  <a:lnTo>
                    <a:pt x="15898" y="2962"/>
                  </a:lnTo>
                  <a:lnTo>
                    <a:pt x="16070" y="6048"/>
                  </a:lnTo>
                  <a:lnTo>
                    <a:pt x="17626" y="6665"/>
                  </a:lnTo>
                  <a:lnTo>
                    <a:pt x="17107" y="9998"/>
                  </a:lnTo>
                  <a:lnTo>
                    <a:pt x="19699" y="10121"/>
                  </a:lnTo>
                  <a:lnTo>
                    <a:pt x="18490" y="9998"/>
                  </a:lnTo>
                  <a:lnTo>
                    <a:pt x="18662" y="14071"/>
                  </a:lnTo>
                  <a:lnTo>
                    <a:pt x="20218" y="14441"/>
                  </a:lnTo>
                  <a:lnTo>
                    <a:pt x="21082" y="1752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sp>
        <p:nvSpPr>
          <p:cNvPr id="428" name="Shape 428"/>
          <p:cNvSpPr/>
          <p:nvPr/>
        </p:nvSpPr>
        <p:spPr>
          <a:xfrm>
            <a:off x="7491408" y="1111248"/>
            <a:ext cx="892182" cy="3128970"/>
          </a:xfrm>
          <a:prstGeom prst="line">
            <a:avLst/>
          </a:prstGeom>
          <a:ln w="76200">
            <a:solidFill>
              <a:srgbClr val="FF33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9" name="Shape 429"/>
          <p:cNvSpPr/>
          <p:nvPr/>
        </p:nvSpPr>
        <p:spPr>
          <a:xfrm>
            <a:off x="6938958" y="3786187"/>
            <a:ext cx="958856" cy="508006"/>
          </a:xfrm>
          <a:prstGeom prst="line">
            <a:avLst/>
          </a:prstGeom>
          <a:ln w="76200">
            <a:solidFill>
              <a:srgbClr val="FF3300"/>
            </a:solidFill>
            <a:headEnd type="triangle"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0" name="Shape 430"/>
          <p:cNvSpPr txBox="1"/>
          <p:nvPr>
            <p:ph type="title" idx="4294967295"/>
          </p:nvPr>
        </p:nvSpPr>
        <p:spPr>
          <a:xfrm>
            <a:off x="304800" y="200025"/>
            <a:ext cx="8382000" cy="120015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u="sng">
                <a:solidFill>
                  <a:schemeClr val="accent2"/>
                </a:solidFill>
              </a:defRPr>
            </a:lvl1pPr>
          </a:lstStyle>
          <a:p>
            <a:pPr/>
            <a:r>
              <a:t>Creating a network app</a:t>
            </a:r>
          </a:p>
        </p:txBody>
      </p:sp>
      <p:sp>
        <p:nvSpPr>
          <p:cNvPr id="431" name="Shape 431"/>
          <p:cNvSpPr txBox="1"/>
          <p:nvPr>
            <p:ph type="body" sz="half" idx="4294967295"/>
          </p:nvPr>
        </p:nvSpPr>
        <p:spPr>
          <a:xfrm>
            <a:off x="438150" y="1400175"/>
            <a:ext cx="4191000" cy="5457825"/>
          </a:xfrm>
          <a:prstGeom prst="rect">
            <a:avLst/>
          </a:prstGeom>
        </p:spPr>
        <p:txBody>
          <a:bodyPr lIns="0" tIns="0" rIns="0" bIns="0"/>
          <a:lstStyle/>
          <a:p>
            <a:pPr marL="292100" indent="-292100" defTabSz="876300">
              <a:spcBef>
                <a:spcPts val="0"/>
              </a:spcBef>
              <a:buSzTx/>
              <a:buNone/>
              <a:defRPr sz="2300">
                <a:solidFill>
                  <a:srgbClr val="FF0000"/>
                </a:solidFill>
              </a:defRPr>
            </a:pPr>
            <a:r>
              <a:t>write programs that</a:t>
            </a:r>
          </a:p>
          <a:p>
            <a:pPr lvl="1" marL="630237" indent="-228600" defTabSz="876300">
              <a:lnSpc>
                <a:spcPct val="100000"/>
              </a:lnSpc>
              <a:spcBef>
                <a:spcPts val="400"/>
              </a:spcBef>
              <a:defRPr sz="1900"/>
            </a:pPr>
            <a:r>
              <a:t>run on (different) end systems</a:t>
            </a:r>
            <a:endParaRPr sz="2300"/>
          </a:p>
          <a:p>
            <a:pPr lvl="1" marL="630237" indent="-228600" defTabSz="876300">
              <a:lnSpc>
                <a:spcPct val="100000"/>
              </a:lnSpc>
              <a:spcBef>
                <a:spcPts val="400"/>
              </a:spcBef>
              <a:defRPr sz="1900"/>
            </a:pPr>
            <a:r>
              <a:t>communicate over network</a:t>
            </a:r>
            <a:endParaRPr sz="2300"/>
          </a:p>
          <a:p>
            <a:pPr lvl="1" marL="630237" indent="-228600" defTabSz="876300">
              <a:lnSpc>
                <a:spcPct val="100000"/>
              </a:lnSpc>
              <a:spcBef>
                <a:spcPts val="400"/>
              </a:spcBef>
              <a:defRPr sz="1900"/>
            </a:pPr>
            <a:r>
              <a:t>e.g., web server software communicates with browser software</a:t>
            </a:r>
            <a:endParaRPr sz="2300"/>
          </a:p>
          <a:p>
            <a:pPr marL="292100" indent="-292100" defTabSz="876300">
              <a:spcBef>
                <a:spcPts val="500"/>
              </a:spcBef>
              <a:buSzTx/>
              <a:buNone/>
              <a:defRPr sz="2300">
                <a:solidFill>
                  <a:srgbClr val="FF0000"/>
                </a:solidFill>
              </a:defRPr>
            </a:pPr>
            <a:r>
              <a:t>No need to write software for network-core devices</a:t>
            </a:r>
          </a:p>
          <a:p>
            <a:pPr lvl="1" marL="630237" indent="-228600" defTabSz="876300">
              <a:lnSpc>
                <a:spcPct val="100000"/>
              </a:lnSpc>
              <a:spcBef>
                <a:spcPts val="400"/>
              </a:spcBef>
              <a:defRPr sz="1900"/>
            </a:pPr>
            <a:r>
              <a:t>Network-core devices do not run user applications </a:t>
            </a:r>
            <a:endParaRPr sz="2300"/>
          </a:p>
          <a:p>
            <a:pPr lvl="1" marL="630237" indent="-228600" defTabSz="876300">
              <a:lnSpc>
                <a:spcPct val="100000"/>
              </a:lnSpc>
              <a:spcBef>
                <a:spcPts val="400"/>
              </a:spcBef>
              <a:defRPr sz="1900"/>
            </a:pPr>
            <a:r>
              <a:t>applications on end systems  allows for rapid app development, propagation</a:t>
            </a:r>
          </a:p>
        </p:txBody>
      </p:sp>
      <p:grpSp>
        <p:nvGrpSpPr>
          <p:cNvPr id="441" name="Group 441"/>
          <p:cNvGrpSpPr/>
          <p:nvPr/>
        </p:nvGrpSpPr>
        <p:grpSpPr>
          <a:xfrm>
            <a:off x="6470643" y="822314"/>
            <a:ext cx="1074755" cy="963632"/>
            <a:chOff x="-1" y="-1"/>
            <a:chExt cx="1074753" cy="963631"/>
          </a:xfrm>
        </p:grpSpPr>
        <p:grpSp>
          <p:nvGrpSpPr>
            <p:cNvPr id="439" name="Group 439"/>
            <p:cNvGrpSpPr/>
            <p:nvPr/>
          </p:nvGrpSpPr>
          <p:grpSpPr>
            <a:xfrm>
              <a:off x="249237" y="-2"/>
              <a:ext cx="825516" cy="823933"/>
              <a:chOff x="0" y="0"/>
              <a:chExt cx="825515" cy="823931"/>
            </a:xfrm>
          </p:grpSpPr>
          <p:sp>
            <p:nvSpPr>
              <p:cNvPr id="432" name="Shape 432"/>
              <p:cNvSpPr/>
              <p:nvPr/>
            </p:nvSpPr>
            <p:spPr>
              <a:xfrm>
                <a:off x="96839" y="-1"/>
                <a:ext cx="688991" cy="774717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3" name="Shape 433"/>
              <p:cNvSpPr/>
              <p:nvPr/>
            </p:nvSpPr>
            <p:spPr>
              <a:xfrm>
                <a:off x="63502" y="23814"/>
                <a:ext cx="703278" cy="8001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4" name="Shape 434"/>
              <p:cNvSpPr/>
              <p:nvPr/>
            </p:nvSpPr>
            <p:spPr>
              <a:xfrm>
                <a:off x="68264" y="28577"/>
                <a:ext cx="688991" cy="200031"/>
              </a:xfrm>
              <a:prstGeom prst="rect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35" name="Shape 435"/>
              <p:cNvSpPr txBox="1"/>
              <p:nvPr/>
            </p:nvSpPr>
            <p:spPr>
              <a:xfrm>
                <a:off x="0" y="4764"/>
                <a:ext cx="825516" cy="774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application</a:t>
                </a:r>
                <a:endParaRPr sz="1800"/>
              </a:p>
              <a:p>
                <a:pPr algn="ctr">
                  <a:defRPr sz="10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transport</a:t>
                </a:r>
                <a:endParaRPr sz="1800"/>
              </a:p>
              <a:p>
                <a:pPr algn="ctr">
                  <a:defRPr sz="10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network</a:t>
                </a:r>
                <a:endParaRPr sz="1800"/>
              </a:p>
              <a:p>
                <a:pPr algn="ctr">
                  <a:defRPr sz="10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data link</a:t>
                </a:r>
                <a:endParaRPr sz="1800"/>
              </a:p>
              <a:p>
                <a:pPr algn="ctr">
                  <a:defRPr sz="10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physical</a:t>
                </a:r>
              </a:p>
            </p:txBody>
          </p:sp>
          <p:sp>
            <p:nvSpPr>
              <p:cNvPr id="436" name="Shape 436"/>
              <p:cNvSpPr/>
              <p:nvPr/>
            </p:nvSpPr>
            <p:spPr>
              <a:xfrm>
                <a:off x="63502" y="366718"/>
                <a:ext cx="690578" cy="318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7" name="Shape 437"/>
              <p:cNvSpPr/>
              <p:nvPr/>
            </p:nvSpPr>
            <p:spPr>
              <a:xfrm>
                <a:off x="73027" y="504832"/>
                <a:ext cx="690578" cy="318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38" name="Shape 438"/>
              <p:cNvSpPr/>
              <p:nvPr/>
            </p:nvSpPr>
            <p:spPr>
              <a:xfrm>
                <a:off x="73027" y="642948"/>
                <a:ext cx="690578" cy="318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440" name="Shape 440"/>
            <p:cNvSpPr/>
            <p:nvPr/>
          </p:nvSpPr>
          <p:spPr>
            <a:xfrm>
              <a:off x="-2" y="20643"/>
              <a:ext cx="304811" cy="942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18727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0" scaled="0"/>
            </a:gra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451" name="Group 451"/>
          <p:cNvGrpSpPr/>
          <p:nvPr/>
        </p:nvGrpSpPr>
        <p:grpSpPr>
          <a:xfrm>
            <a:off x="7646981" y="4217979"/>
            <a:ext cx="1074751" cy="963631"/>
            <a:chOff x="0" y="-1"/>
            <a:chExt cx="1074750" cy="963630"/>
          </a:xfrm>
        </p:grpSpPr>
        <p:grpSp>
          <p:nvGrpSpPr>
            <p:cNvPr id="449" name="Group 449"/>
            <p:cNvGrpSpPr/>
            <p:nvPr/>
          </p:nvGrpSpPr>
          <p:grpSpPr>
            <a:xfrm>
              <a:off x="249236" y="-2"/>
              <a:ext cx="825514" cy="823931"/>
              <a:chOff x="0" y="0"/>
              <a:chExt cx="825512" cy="823929"/>
            </a:xfrm>
          </p:grpSpPr>
          <p:sp>
            <p:nvSpPr>
              <p:cNvPr id="442" name="Shape 442"/>
              <p:cNvSpPr/>
              <p:nvPr/>
            </p:nvSpPr>
            <p:spPr>
              <a:xfrm>
                <a:off x="96839" y="-1"/>
                <a:ext cx="688989" cy="77471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43" name="Shape 443"/>
              <p:cNvSpPr/>
              <p:nvPr/>
            </p:nvSpPr>
            <p:spPr>
              <a:xfrm>
                <a:off x="63502" y="23814"/>
                <a:ext cx="703276" cy="800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44" name="Shape 444"/>
              <p:cNvSpPr/>
              <p:nvPr/>
            </p:nvSpPr>
            <p:spPr>
              <a:xfrm>
                <a:off x="68264" y="28577"/>
                <a:ext cx="688989" cy="200031"/>
              </a:xfrm>
              <a:prstGeom prst="rect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45" name="Shape 445"/>
              <p:cNvSpPr txBox="1"/>
              <p:nvPr/>
            </p:nvSpPr>
            <p:spPr>
              <a:xfrm>
                <a:off x="0" y="4763"/>
                <a:ext cx="825514" cy="774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application</a:t>
                </a:r>
                <a:endParaRPr sz="1800"/>
              </a:p>
              <a:p>
                <a:pPr algn="ctr">
                  <a:defRPr sz="10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transport</a:t>
                </a:r>
                <a:endParaRPr sz="1800"/>
              </a:p>
              <a:p>
                <a:pPr algn="ctr">
                  <a:defRPr sz="10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network</a:t>
                </a:r>
                <a:endParaRPr sz="1800"/>
              </a:p>
              <a:p>
                <a:pPr algn="ctr">
                  <a:defRPr sz="10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data link</a:t>
                </a:r>
                <a:endParaRPr sz="1800"/>
              </a:p>
              <a:p>
                <a:pPr algn="ctr">
                  <a:defRPr sz="10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physical</a:t>
                </a:r>
              </a:p>
            </p:txBody>
          </p:sp>
          <p:sp>
            <p:nvSpPr>
              <p:cNvPr id="446" name="Shape 446"/>
              <p:cNvSpPr/>
              <p:nvPr/>
            </p:nvSpPr>
            <p:spPr>
              <a:xfrm>
                <a:off x="63502" y="366717"/>
                <a:ext cx="690576" cy="318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7" name="Shape 447"/>
              <p:cNvSpPr/>
              <p:nvPr/>
            </p:nvSpPr>
            <p:spPr>
              <a:xfrm>
                <a:off x="73027" y="504831"/>
                <a:ext cx="690576" cy="318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48" name="Shape 448"/>
              <p:cNvSpPr/>
              <p:nvPr/>
            </p:nvSpPr>
            <p:spPr>
              <a:xfrm>
                <a:off x="73027" y="642947"/>
                <a:ext cx="690576" cy="318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450" name="Shape 450"/>
            <p:cNvSpPr/>
            <p:nvPr/>
          </p:nvSpPr>
          <p:spPr>
            <a:xfrm>
              <a:off x="-1" y="20642"/>
              <a:ext cx="304809" cy="942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18727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0" scaled="0"/>
            </a:gra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461" name="Group 461"/>
          <p:cNvGrpSpPr/>
          <p:nvPr/>
        </p:nvGrpSpPr>
        <p:grpSpPr>
          <a:xfrm>
            <a:off x="5900732" y="3678229"/>
            <a:ext cx="1074752" cy="963631"/>
            <a:chOff x="-1" y="-1"/>
            <a:chExt cx="1074750" cy="963630"/>
          </a:xfrm>
        </p:grpSpPr>
        <p:grpSp>
          <p:nvGrpSpPr>
            <p:cNvPr id="459" name="Group 459"/>
            <p:cNvGrpSpPr/>
            <p:nvPr/>
          </p:nvGrpSpPr>
          <p:grpSpPr>
            <a:xfrm>
              <a:off x="249236" y="-2"/>
              <a:ext cx="825514" cy="823931"/>
              <a:chOff x="0" y="0"/>
              <a:chExt cx="825512" cy="823929"/>
            </a:xfrm>
          </p:grpSpPr>
          <p:sp>
            <p:nvSpPr>
              <p:cNvPr id="452" name="Shape 452"/>
              <p:cNvSpPr/>
              <p:nvPr/>
            </p:nvSpPr>
            <p:spPr>
              <a:xfrm>
                <a:off x="96838" y="-1"/>
                <a:ext cx="688990" cy="774715"/>
              </a:xfrm>
              <a:prstGeom prst="rect">
                <a:avLst/>
              </a:prstGeom>
              <a:solidFill>
                <a:schemeClr val="accent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53" name="Shape 453"/>
              <p:cNvSpPr/>
              <p:nvPr/>
            </p:nvSpPr>
            <p:spPr>
              <a:xfrm>
                <a:off x="63501" y="23814"/>
                <a:ext cx="703278" cy="800116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54" name="Shape 454"/>
              <p:cNvSpPr/>
              <p:nvPr/>
            </p:nvSpPr>
            <p:spPr>
              <a:xfrm>
                <a:off x="68263" y="28577"/>
                <a:ext cx="688990" cy="200031"/>
              </a:xfrm>
              <a:prstGeom prst="rect">
                <a:avLst/>
              </a:prstGeom>
              <a:solidFill>
                <a:srgbClr val="FF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455" name="Shape 455"/>
              <p:cNvSpPr txBox="1"/>
              <p:nvPr/>
            </p:nvSpPr>
            <p:spPr>
              <a:xfrm>
                <a:off x="-1" y="4763"/>
                <a:ext cx="825514" cy="7747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8100" tIns="38100" rIns="38100" bIns="38100" numCol="1" anchor="t">
                <a:sp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application</a:t>
                </a:r>
                <a:endParaRPr sz="1800"/>
              </a:p>
              <a:p>
                <a:pPr algn="ctr">
                  <a:defRPr sz="10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transport</a:t>
                </a:r>
                <a:endParaRPr sz="1800"/>
              </a:p>
              <a:p>
                <a:pPr algn="ctr">
                  <a:defRPr sz="10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network</a:t>
                </a:r>
                <a:endParaRPr sz="1800"/>
              </a:p>
              <a:p>
                <a:pPr algn="ctr">
                  <a:defRPr sz="10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data link</a:t>
                </a:r>
                <a:endParaRPr sz="1800"/>
              </a:p>
              <a:p>
                <a:pPr algn="ctr">
                  <a:defRPr sz="10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physical</a:t>
                </a:r>
              </a:p>
            </p:txBody>
          </p:sp>
          <p:sp>
            <p:nvSpPr>
              <p:cNvPr id="456" name="Shape 456"/>
              <p:cNvSpPr/>
              <p:nvPr/>
            </p:nvSpPr>
            <p:spPr>
              <a:xfrm>
                <a:off x="63501" y="366717"/>
                <a:ext cx="690577" cy="318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7" name="Shape 457"/>
              <p:cNvSpPr/>
              <p:nvPr/>
            </p:nvSpPr>
            <p:spPr>
              <a:xfrm>
                <a:off x="73026" y="504831"/>
                <a:ext cx="690577" cy="318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58" name="Shape 458"/>
              <p:cNvSpPr/>
              <p:nvPr/>
            </p:nvSpPr>
            <p:spPr>
              <a:xfrm>
                <a:off x="73026" y="642947"/>
                <a:ext cx="690577" cy="318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460" name="Shape 460"/>
            <p:cNvSpPr/>
            <p:nvPr/>
          </p:nvSpPr>
          <p:spPr>
            <a:xfrm>
              <a:off x="-2" y="20642"/>
              <a:ext cx="304810" cy="942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0"/>
                  </a:lnTo>
                  <a:lnTo>
                    <a:pt x="21600" y="18727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0" scaled="0"/>
            </a:gradFill>
            <a:ln w="9525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Class="entr" nodeType="afterEffect" presetSubtype="8" presetID="22" grpId="2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"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Class="entr" nodeType="afterEffect" presetSubtype="8" presetID="22" grpId="3" fill="hold">
                                  <p:stCondLst>
                                    <p:cond delay="10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Class="entr" nodeType="afterEffect" presetID="10" grpId="5" fill="hold">
                                  <p:stCondLst>
                                    <p:cond delay="50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10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9" grpId="5"/>
      <p:bldP build="whole" bldLvl="1" animBg="1" rev="0" advAuto="0" spid="428" grpId="4"/>
      <p:bldP build="whole" bldLvl="1" animBg="1" rev="0" advAuto="0" spid="461" grpId="3"/>
      <p:bldP build="whole" bldLvl="1" animBg="1" rev="0" advAuto="0" spid="451" grpId="2"/>
      <p:bldP build="whole" bldLvl="1" animBg="1" rev="0" advAuto="0" spid="44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sldNum" sz="quarter" idx="4294967295"/>
          </p:nvPr>
        </p:nvSpPr>
        <p:spPr>
          <a:xfrm>
            <a:off x="8496299" y="6591300"/>
            <a:ext cx="127001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4" name="Shape 464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465" name="Shape 465"/>
          <p:cNvSpPr txBox="1"/>
          <p:nvPr>
            <p:ph type="title" idx="4294967295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u="sng">
                <a:solidFill>
                  <a:schemeClr val="accent2"/>
                </a:solidFill>
              </a:defRPr>
            </a:lvl1pPr>
          </a:lstStyle>
          <a:p>
            <a:pPr/>
            <a:r>
              <a:t>Application architectures</a:t>
            </a:r>
          </a:p>
        </p:txBody>
      </p:sp>
      <p:sp>
        <p:nvSpPr>
          <p:cNvPr id="466" name="Shape 466"/>
          <p:cNvSpPr txBox="1"/>
          <p:nvPr>
            <p:ph type="body" idx="4294967295"/>
          </p:nvPr>
        </p:nvSpPr>
        <p:spPr>
          <a:xfrm>
            <a:off x="533400" y="1611309"/>
            <a:ext cx="7772400" cy="4648206"/>
          </a:xfrm>
          <a:prstGeom prst="rect">
            <a:avLst/>
          </a:prstGeom>
        </p:spPr>
        <p:txBody>
          <a:bodyPr lIns="0" tIns="0" rIns="0" bIns="0"/>
          <a:lstStyle/>
          <a:p>
            <a:pPr marL="304800" indent="-304800">
              <a:spcBef>
                <a:spcPts val="0"/>
              </a:spcBef>
              <a:buFont typeface="Gill Sans MT"/>
              <a:buChar char="❒"/>
            </a:pPr>
            <a:r>
              <a:t>Client-server</a:t>
            </a:r>
          </a:p>
          <a:p>
            <a:pPr lvl="1" marL="704850" indent="-285750">
              <a:lnSpc>
                <a:spcPct val="100000"/>
              </a:lnSpc>
              <a:defRPr sz="2400">
                <a:solidFill>
                  <a:schemeClr val="accent2"/>
                </a:solidFill>
              </a:defRPr>
            </a:pPr>
            <a:r>
              <a:t>Including data centers / cloud computing</a:t>
            </a:r>
          </a:p>
          <a:p>
            <a:pPr marL="304800" indent="-304800">
              <a:buFont typeface="Gill Sans MT"/>
              <a:buChar char="❒"/>
            </a:pPr>
            <a:r>
              <a:t>Peer-to-peer (P2P)</a:t>
            </a:r>
          </a:p>
          <a:p>
            <a:pPr marL="304800" indent="-304800">
              <a:buFont typeface="Gill Sans MT"/>
              <a:buChar char="❒"/>
            </a:pPr>
            <a:r>
              <a:t>Hybrid of client-server and P2P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Shape 468"/>
          <p:cNvSpPr txBox="1"/>
          <p:nvPr>
            <p:ph type="sldNum" sz="quarter" idx="4294967295"/>
          </p:nvPr>
        </p:nvSpPr>
        <p:spPr>
          <a:xfrm>
            <a:off x="8496299" y="6591300"/>
            <a:ext cx="127001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469" name="Shape 469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470" name="Shape 470"/>
          <p:cNvSpPr txBox="1"/>
          <p:nvPr>
            <p:ph type="title" idx="4294967295"/>
          </p:nvPr>
        </p:nvSpPr>
        <p:spPr>
          <a:xfrm>
            <a:off x="533400" y="184150"/>
            <a:ext cx="7772400" cy="12319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u="sng">
                <a:solidFill>
                  <a:schemeClr val="accent2"/>
                </a:solidFill>
              </a:defRPr>
            </a:lvl1pPr>
          </a:lstStyle>
          <a:p>
            <a:pPr/>
            <a:r>
              <a:t>Client-server architecture</a:t>
            </a:r>
          </a:p>
        </p:txBody>
      </p:sp>
      <p:sp>
        <p:nvSpPr>
          <p:cNvPr id="471" name="Shape 471"/>
          <p:cNvSpPr txBox="1"/>
          <p:nvPr>
            <p:ph type="body" sz="half" idx="4294967295"/>
          </p:nvPr>
        </p:nvSpPr>
        <p:spPr>
          <a:xfrm>
            <a:off x="4664075" y="1416050"/>
            <a:ext cx="4143375" cy="5441950"/>
          </a:xfrm>
          <a:prstGeom prst="rect">
            <a:avLst/>
          </a:prstGeom>
        </p:spPr>
        <p:txBody>
          <a:bodyPr lIns="0" tIns="0" rIns="0" bIns="0"/>
          <a:lstStyle/>
          <a:p>
            <a:pPr marL="295275" indent="-295275" defTabSz="885825">
              <a:spcBef>
                <a:spcPts val="0"/>
              </a:spcBef>
              <a:buSzTx/>
              <a:buNone/>
              <a:defRPr sz="2300">
                <a:solidFill>
                  <a:srgbClr val="FF0000"/>
                </a:solidFill>
              </a:defRPr>
            </a:pPr>
            <a:r>
              <a:t>server:</a:t>
            </a:r>
            <a:r>
              <a:rPr>
                <a:solidFill>
                  <a:srgbClr val="000000"/>
                </a:solidFill>
              </a:rPr>
              <a:t> </a:t>
            </a:r>
          </a:p>
          <a:p>
            <a:pPr lvl="1" marL="682625" indent="-276225" defTabSz="885825">
              <a:lnSpc>
                <a:spcPct val="100000"/>
              </a:lnSpc>
              <a:spcBef>
                <a:spcPts val="500"/>
              </a:spcBef>
              <a:defRPr sz="2300"/>
            </a:pPr>
            <a:r>
              <a:t>always-on host</a:t>
            </a:r>
          </a:p>
          <a:p>
            <a:pPr lvl="1" marL="682625" indent="-276225" defTabSz="885825">
              <a:lnSpc>
                <a:spcPct val="100000"/>
              </a:lnSpc>
              <a:spcBef>
                <a:spcPts val="500"/>
              </a:spcBef>
              <a:defRPr sz="2300"/>
            </a:pPr>
            <a:r>
              <a:t>permanent IP address</a:t>
            </a:r>
          </a:p>
          <a:p>
            <a:pPr lvl="1" marL="682625" indent="-276225" defTabSz="885825">
              <a:lnSpc>
                <a:spcPct val="100000"/>
              </a:lnSpc>
              <a:spcBef>
                <a:spcPts val="500"/>
              </a:spcBef>
              <a:defRPr sz="2300"/>
            </a:pPr>
            <a:r>
              <a:t>server farms for scaling</a:t>
            </a:r>
          </a:p>
          <a:p>
            <a:pPr marL="295275" indent="-295275" defTabSz="885825">
              <a:spcBef>
                <a:spcPts val="500"/>
              </a:spcBef>
              <a:buSzTx/>
              <a:buNone/>
              <a:defRPr sz="2300">
                <a:solidFill>
                  <a:srgbClr val="FF0000"/>
                </a:solidFill>
              </a:defRPr>
            </a:pPr>
            <a:r>
              <a:t>clients:</a:t>
            </a:r>
          </a:p>
          <a:p>
            <a:pPr lvl="1" marL="682625" indent="-276225" defTabSz="885825">
              <a:lnSpc>
                <a:spcPct val="100000"/>
              </a:lnSpc>
              <a:spcBef>
                <a:spcPts val="400"/>
              </a:spcBef>
              <a:defRPr sz="1900"/>
            </a:pPr>
            <a:r>
              <a:t>communicate with server</a:t>
            </a:r>
            <a:endParaRPr sz="2300"/>
          </a:p>
          <a:p>
            <a:pPr lvl="1" marL="682625" indent="-276225" defTabSz="885825">
              <a:lnSpc>
                <a:spcPct val="100000"/>
              </a:lnSpc>
              <a:spcBef>
                <a:spcPts val="400"/>
              </a:spcBef>
              <a:defRPr sz="1900"/>
            </a:pPr>
            <a:r>
              <a:t>may be intermittently connected</a:t>
            </a:r>
            <a:endParaRPr sz="2300"/>
          </a:p>
          <a:p>
            <a:pPr lvl="1" marL="682625" indent="-276225" defTabSz="885825">
              <a:lnSpc>
                <a:spcPct val="100000"/>
              </a:lnSpc>
              <a:spcBef>
                <a:spcPts val="400"/>
              </a:spcBef>
              <a:defRPr sz="1900"/>
            </a:pPr>
            <a:r>
              <a:t>may have dynamic IP addresses</a:t>
            </a:r>
            <a:endParaRPr sz="2300"/>
          </a:p>
          <a:p>
            <a:pPr lvl="1" marL="682625" indent="-276225" defTabSz="885825">
              <a:lnSpc>
                <a:spcPct val="100000"/>
              </a:lnSpc>
              <a:spcBef>
                <a:spcPts val="400"/>
              </a:spcBef>
              <a:defRPr sz="1900"/>
            </a:pPr>
            <a:r>
              <a:t>do not communicate directly with each other</a:t>
            </a:r>
          </a:p>
        </p:txBody>
      </p:sp>
      <p:sp>
        <p:nvSpPr>
          <p:cNvPr id="472" name="Shape 472"/>
          <p:cNvSpPr/>
          <p:nvPr/>
        </p:nvSpPr>
        <p:spPr>
          <a:xfrm>
            <a:off x="2779550" y="3563865"/>
            <a:ext cx="1273097" cy="639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22" h="20503" fill="norm" stroke="1" extrusionOk="0">
                <a:moveTo>
                  <a:pt x="9822" y="761"/>
                </a:moveTo>
                <a:cubicBezTo>
                  <a:pt x="8987" y="710"/>
                  <a:pt x="10631" y="761"/>
                  <a:pt x="9509" y="761"/>
                </a:cubicBezTo>
                <a:cubicBezTo>
                  <a:pt x="8387" y="761"/>
                  <a:pt x="4735" y="49"/>
                  <a:pt x="3144" y="862"/>
                </a:cubicBezTo>
                <a:cubicBezTo>
                  <a:pt x="1553" y="1676"/>
                  <a:pt x="170" y="3607"/>
                  <a:pt x="14" y="5640"/>
                </a:cubicBezTo>
                <a:cubicBezTo>
                  <a:pt x="-143" y="7673"/>
                  <a:pt x="1005" y="10976"/>
                  <a:pt x="2257" y="13162"/>
                </a:cubicBezTo>
                <a:cubicBezTo>
                  <a:pt x="3509" y="15347"/>
                  <a:pt x="5518" y="17532"/>
                  <a:pt x="7474" y="18752"/>
                </a:cubicBezTo>
                <a:cubicBezTo>
                  <a:pt x="9431" y="19972"/>
                  <a:pt x="12170" y="20836"/>
                  <a:pt x="13944" y="20379"/>
                </a:cubicBezTo>
                <a:cubicBezTo>
                  <a:pt x="15718" y="19921"/>
                  <a:pt x="17048" y="18092"/>
                  <a:pt x="18066" y="16008"/>
                </a:cubicBezTo>
                <a:cubicBezTo>
                  <a:pt x="19083" y="13924"/>
                  <a:pt x="19683" y="10468"/>
                  <a:pt x="20100" y="7876"/>
                </a:cubicBezTo>
                <a:cubicBezTo>
                  <a:pt x="20518" y="5284"/>
                  <a:pt x="21457" y="1472"/>
                  <a:pt x="20518" y="354"/>
                </a:cubicBezTo>
                <a:cubicBezTo>
                  <a:pt x="19579" y="-764"/>
                  <a:pt x="16292" y="1116"/>
                  <a:pt x="14466" y="1167"/>
                </a:cubicBezTo>
                <a:cubicBezTo>
                  <a:pt x="12640" y="1218"/>
                  <a:pt x="10657" y="812"/>
                  <a:pt x="9822" y="761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3" name="Shape 473"/>
          <p:cNvSpPr/>
          <p:nvPr/>
        </p:nvSpPr>
        <p:spPr>
          <a:xfrm>
            <a:off x="2816456" y="2027136"/>
            <a:ext cx="1692134" cy="1006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2" h="20788" fill="norm" stroke="1" extrusionOk="0">
                <a:moveTo>
                  <a:pt x="11645" y="181"/>
                </a:moveTo>
                <a:cubicBezTo>
                  <a:pt x="9894" y="463"/>
                  <a:pt x="9358" y="2298"/>
                  <a:pt x="7805" y="3004"/>
                </a:cubicBezTo>
                <a:cubicBezTo>
                  <a:pt x="6252" y="3710"/>
                  <a:pt x="3682" y="2345"/>
                  <a:pt x="2384" y="4416"/>
                </a:cubicBezTo>
                <a:cubicBezTo>
                  <a:pt x="1085" y="6486"/>
                  <a:pt x="-327" y="12839"/>
                  <a:pt x="68" y="15522"/>
                </a:cubicBezTo>
                <a:cubicBezTo>
                  <a:pt x="464" y="18204"/>
                  <a:pt x="3202" y="19898"/>
                  <a:pt x="4755" y="20604"/>
                </a:cubicBezTo>
                <a:cubicBezTo>
                  <a:pt x="6308" y="21310"/>
                  <a:pt x="7551" y="19757"/>
                  <a:pt x="9442" y="19757"/>
                </a:cubicBezTo>
                <a:cubicBezTo>
                  <a:pt x="11334" y="19757"/>
                  <a:pt x="14497" y="20557"/>
                  <a:pt x="16162" y="20604"/>
                </a:cubicBezTo>
                <a:cubicBezTo>
                  <a:pt x="17828" y="20651"/>
                  <a:pt x="18591" y="20698"/>
                  <a:pt x="19381" y="20134"/>
                </a:cubicBezTo>
                <a:cubicBezTo>
                  <a:pt x="20172" y="19569"/>
                  <a:pt x="20652" y="19381"/>
                  <a:pt x="20906" y="17216"/>
                </a:cubicBezTo>
                <a:cubicBezTo>
                  <a:pt x="21160" y="15051"/>
                  <a:pt x="21273" y="9781"/>
                  <a:pt x="20849" y="7145"/>
                </a:cubicBezTo>
                <a:cubicBezTo>
                  <a:pt x="20426" y="4510"/>
                  <a:pt x="19889" y="2439"/>
                  <a:pt x="18365" y="1310"/>
                </a:cubicBezTo>
                <a:cubicBezTo>
                  <a:pt x="16840" y="181"/>
                  <a:pt x="13932" y="-290"/>
                  <a:pt x="11645" y="181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474" name="Shape 474"/>
          <p:cNvSpPr/>
          <p:nvPr/>
        </p:nvSpPr>
        <p:spPr>
          <a:xfrm>
            <a:off x="1057479" y="1725540"/>
            <a:ext cx="1625576" cy="1058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6" h="21326" fill="norm" stroke="1" extrusionOk="0">
                <a:moveTo>
                  <a:pt x="13407" y="266"/>
                </a:moveTo>
                <a:cubicBezTo>
                  <a:pt x="12073" y="522"/>
                  <a:pt x="9571" y="970"/>
                  <a:pt x="8028" y="1610"/>
                </a:cubicBezTo>
                <a:cubicBezTo>
                  <a:pt x="6485" y="2250"/>
                  <a:pt x="5026" y="3114"/>
                  <a:pt x="4192" y="4042"/>
                </a:cubicBezTo>
                <a:cubicBezTo>
                  <a:pt x="3358" y="4970"/>
                  <a:pt x="3712" y="6346"/>
                  <a:pt x="3066" y="7242"/>
                </a:cubicBezTo>
                <a:cubicBezTo>
                  <a:pt x="2420" y="8138"/>
                  <a:pt x="814" y="8202"/>
                  <a:pt x="356" y="9418"/>
                </a:cubicBezTo>
                <a:cubicBezTo>
                  <a:pt x="-103" y="10634"/>
                  <a:pt x="-103" y="13578"/>
                  <a:pt x="272" y="14602"/>
                </a:cubicBezTo>
                <a:cubicBezTo>
                  <a:pt x="648" y="15626"/>
                  <a:pt x="1127" y="15402"/>
                  <a:pt x="2649" y="15562"/>
                </a:cubicBezTo>
                <a:cubicBezTo>
                  <a:pt x="4171" y="15722"/>
                  <a:pt x="7820" y="15210"/>
                  <a:pt x="9446" y="15562"/>
                </a:cubicBezTo>
                <a:cubicBezTo>
                  <a:pt x="11072" y="15914"/>
                  <a:pt x="11343" y="16778"/>
                  <a:pt x="12365" y="17674"/>
                </a:cubicBezTo>
                <a:cubicBezTo>
                  <a:pt x="13387" y="18570"/>
                  <a:pt x="14638" y="20362"/>
                  <a:pt x="15576" y="20938"/>
                </a:cubicBezTo>
                <a:cubicBezTo>
                  <a:pt x="16514" y="21514"/>
                  <a:pt x="17348" y="21354"/>
                  <a:pt x="18036" y="21066"/>
                </a:cubicBezTo>
                <a:cubicBezTo>
                  <a:pt x="18724" y="20778"/>
                  <a:pt x="19329" y="20362"/>
                  <a:pt x="19746" y="19210"/>
                </a:cubicBezTo>
                <a:cubicBezTo>
                  <a:pt x="20163" y="18058"/>
                  <a:pt x="20350" y="15818"/>
                  <a:pt x="20580" y="14154"/>
                </a:cubicBezTo>
                <a:cubicBezTo>
                  <a:pt x="20809" y="12490"/>
                  <a:pt x="21017" y="11018"/>
                  <a:pt x="21122" y="9226"/>
                </a:cubicBezTo>
                <a:cubicBezTo>
                  <a:pt x="21226" y="7434"/>
                  <a:pt x="21497" y="4810"/>
                  <a:pt x="21205" y="3338"/>
                </a:cubicBezTo>
                <a:cubicBezTo>
                  <a:pt x="20913" y="1866"/>
                  <a:pt x="20225" y="1002"/>
                  <a:pt x="19370" y="458"/>
                </a:cubicBezTo>
                <a:cubicBezTo>
                  <a:pt x="18516" y="-86"/>
                  <a:pt x="17077" y="42"/>
                  <a:pt x="16076" y="10"/>
                </a:cubicBezTo>
                <a:cubicBezTo>
                  <a:pt x="15075" y="-22"/>
                  <a:pt x="14742" y="10"/>
                  <a:pt x="13407" y="266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477" name="Group 477"/>
          <p:cNvGrpSpPr/>
          <p:nvPr/>
        </p:nvGrpSpPr>
        <p:grpSpPr>
          <a:xfrm>
            <a:off x="1023936" y="3057524"/>
            <a:ext cx="1685939" cy="931870"/>
            <a:chOff x="130407" y="0"/>
            <a:chExt cx="1685938" cy="931868"/>
          </a:xfrm>
        </p:grpSpPr>
        <p:sp>
          <p:nvSpPr>
            <p:cNvPr id="475" name="Shape 475"/>
            <p:cNvSpPr/>
            <p:nvPr/>
          </p:nvSpPr>
          <p:spPr>
            <a:xfrm>
              <a:off x="476809" y="263525"/>
              <a:ext cx="1001077" cy="668344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476" name="Shape 476"/>
            <p:cNvSpPr/>
            <p:nvPr/>
          </p:nvSpPr>
          <p:spPr>
            <a:xfrm>
              <a:off x="130407" y="0"/>
              <a:ext cx="1685939" cy="422282"/>
            </a:xfrm>
            <a:prstGeom prst="triangle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505" name="Group 505"/>
          <p:cNvGrpSpPr/>
          <p:nvPr/>
        </p:nvGrpSpPr>
        <p:grpSpPr>
          <a:xfrm>
            <a:off x="1835137" y="1925623"/>
            <a:ext cx="344513" cy="519134"/>
            <a:chOff x="-1" y="-2"/>
            <a:chExt cx="344511" cy="519133"/>
          </a:xfrm>
        </p:grpSpPr>
        <p:sp>
          <p:nvSpPr>
            <p:cNvPr id="478" name="Shape 478"/>
            <p:cNvSpPr/>
            <p:nvPr/>
          </p:nvSpPr>
          <p:spPr>
            <a:xfrm flipH="1">
              <a:off x="79750" y="175775"/>
              <a:ext cx="92508" cy="311565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72250" y="175775"/>
              <a:ext cx="90914" cy="309976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80" name="Shape 480"/>
            <p:cNvSpPr/>
            <p:nvPr/>
          </p:nvSpPr>
          <p:spPr>
            <a:xfrm>
              <a:off x="79748" y="485744"/>
              <a:ext cx="92508" cy="33387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81" name="Shape 481"/>
            <p:cNvSpPr/>
            <p:nvPr/>
          </p:nvSpPr>
          <p:spPr>
            <a:xfrm flipH="1">
              <a:off x="172254" y="485744"/>
              <a:ext cx="90914" cy="33387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82" name="Shape 482"/>
            <p:cNvSpPr/>
            <p:nvPr/>
          </p:nvSpPr>
          <p:spPr>
            <a:xfrm flipH="1">
              <a:off x="172250" y="182133"/>
              <a:ext cx="8" cy="336998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83" name="Shape 483"/>
            <p:cNvSpPr/>
            <p:nvPr/>
          </p:nvSpPr>
          <p:spPr>
            <a:xfrm flipV="1">
              <a:off x="79748" y="453952"/>
              <a:ext cx="92508" cy="33388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84" name="Shape 484"/>
            <p:cNvSpPr/>
            <p:nvPr/>
          </p:nvSpPr>
          <p:spPr>
            <a:xfrm flipH="1" flipV="1">
              <a:off x="172254" y="453952"/>
              <a:ext cx="90914" cy="31799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85" name="Shape 485"/>
            <p:cNvSpPr/>
            <p:nvPr/>
          </p:nvSpPr>
          <p:spPr>
            <a:xfrm>
              <a:off x="118024" y="352220"/>
              <a:ext cx="54232" cy="25440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86" name="Shape 486"/>
            <p:cNvSpPr/>
            <p:nvPr/>
          </p:nvSpPr>
          <p:spPr>
            <a:xfrm flipV="1">
              <a:off x="172251" y="352220"/>
              <a:ext cx="55828" cy="25440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87" name="Shape 487"/>
            <p:cNvSpPr/>
            <p:nvPr/>
          </p:nvSpPr>
          <p:spPr>
            <a:xfrm>
              <a:off x="100481" y="396728"/>
              <a:ext cx="68586" cy="34978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88" name="Shape 488"/>
            <p:cNvSpPr/>
            <p:nvPr/>
          </p:nvSpPr>
          <p:spPr>
            <a:xfrm flipV="1">
              <a:off x="172251" y="404676"/>
              <a:ext cx="68587" cy="30209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89" name="Shape 489"/>
            <p:cNvSpPr/>
            <p:nvPr/>
          </p:nvSpPr>
          <p:spPr>
            <a:xfrm flipV="1">
              <a:off x="172250" y="304534"/>
              <a:ext cx="35094" cy="1272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90" name="Shape 490"/>
            <p:cNvSpPr/>
            <p:nvPr/>
          </p:nvSpPr>
          <p:spPr>
            <a:xfrm flipV="1">
              <a:off x="172250" y="240947"/>
              <a:ext cx="22335" cy="9544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91" name="Shape 491"/>
            <p:cNvSpPr/>
            <p:nvPr/>
          </p:nvSpPr>
          <p:spPr>
            <a:xfrm>
              <a:off x="132378" y="301354"/>
              <a:ext cx="43068" cy="1590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492" name="Shape 492"/>
            <p:cNvSpPr/>
            <p:nvPr/>
          </p:nvSpPr>
          <p:spPr>
            <a:xfrm>
              <a:off x="151516" y="237768"/>
              <a:ext cx="23930" cy="1590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496" name="Group 496"/>
            <p:cNvGrpSpPr/>
            <p:nvPr/>
          </p:nvGrpSpPr>
          <p:grpSpPr>
            <a:xfrm>
              <a:off x="197772" y="159874"/>
              <a:ext cx="146739" cy="33398"/>
              <a:chOff x="0" y="-1"/>
              <a:chExt cx="146738" cy="33397"/>
            </a:xfrm>
          </p:grpSpPr>
          <p:sp>
            <p:nvSpPr>
              <p:cNvPr id="493" name="Shape 493"/>
              <p:cNvSpPr/>
              <p:nvPr/>
            </p:nvSpPr>
            <p:spPr>
              <a:xfrm flipV="1">
                <a:off x="-1" y="2"/>
                <a:ext cx="96754" cy="15029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4" name="Shape 494"/>
              <p:cNvSpPr/>
              <p:nvPr/>
            </p:nvSpPr>
            <p:spPr>
              <a:xfrm flipH="1">
                <a:off x="49988" y="-2"/>
                <a:ext cx="46766" cy="31728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5" name="Shape 495"/>
              <p:cNvSpPr/>
              <p:nvPr/>
            </p:nvSpPr>
            <p:spPr>
              <a:xfrm flipV="1">
                <a:off x="49983" y="18367"/>
                <a:ext cx="96756" cy="15030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500" name="Group 500"/>
            <p:cNvGrpSpPr/>
            <p:nvPr/>
          </p:nvGrpSpPr>
          <p:grpSpPr>
            <a:xfrm>
              <a:off x="167472" y="-3"/>
              <a:ext cx="22325" cy="157624"/>
              <a:chOff x="0" y="-2"/>
              <a:chExt cx="22324" cy="157623"/>
            </a:xfrm>
          </p:grpSpPr>
          <p:sp>
            <p:nvSpPr>
              <p:cNvPr id="497" name="Shape 497"/>
              <p:cNvSpPr/>
              <p:nvPr/>
            </p:nvSpPr>
            <p:spPr>
              <a:xfrm flipH="1">
                <a:off x="21797" y="-3"/>
                <a:ext cx="527" cy="103685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8" name="Shape 498"/>
              <p:cNvSpPr/>
              <p:nvPr/>
            </p:nvSpPr>
            <p:spPr>
              <a:xfrm flipH="1" flipV="1">
                <a:off x="659" y="52360"/>
                <a:ext cx="21145" cy="51324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99" name="Shape 499"/>
              <p:cNvSpPr/>
              <p:nvPr/>
            </p:nvSpPr>
            <p:spPr>
              <a:xfrm flipH="1">
                <a:off x="-1" y="52356"/>
                <a:ext cx="667" cy="105266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504" name="Group 504"/>
            <p:cNvGrpSpPr/>
            <p:nvPr/>
          </p:nvGrpSpPr>
          <p:grpSpPr>
            <a:xfrm>
              <a:off x="-2" y="155108"/>
              <a:ext cx="145151" cy="31805"/>
              <a:chOff x="0" y="-1"/>
              <a:chExt cx="145149" cy="31804"/>
            </a:xfrm>
          </p:grpSpPr>
          <p:sp>
            <p:nvSpPr>
              <p:cNvPr id="501" name="Shape 501"/>
              <p:cNvSpPr/>
              <p:nvPr/>
            </p:nvSpPr>
            <p:spPr>
              <a:xfrm flipH="1">
                <a:off x="49445" y="17486"/>
                <a:ext cx="95705" cy="14314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2" name="Shape 502"/>
              <p:cNvSpPr/>
              <p:nvPr/>
            </p:nvSpPr>
            <p:spPr>
              <a:xfrm flipV="1">
                <a:off x="49440" y="1589"/>
                <a:ext cx="46258" cy="30215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503" name="Shape 503"/>
              <p:cNvSpPr/>
              <p:nvPr/>
            </p:nvSpPr>
            <p:spPr>
              <a:xfrm flipH="1">
                <a:off x="-1" y="-2"/>
                <a:ext cx="95704" cy="14313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506" name="Shape 506"/>
          <p:cNvSpPr/>
          <p:nvPr/>
        </p:nvSpPr>
        <p:spPr>
          <a:xfrm>
            <a:off x="2897182" y="3735385"/>
            <a:ext cx="358777" cy="95257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07" name="Shape 507"/>
          <p:cNvSpPr/>
          <p:nvPr/>
        </p:nvSpPr>
        <p:spPr>
          <a:xfrm>
            <a:off x="2897183" y="3727448"/>
            <a:ext cx="6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8" name="Shape 508"/>
          <p:cNvSpPr/>
          <p:nvPr/>
        </p:nvSpPr>
        <p:spPr>
          <a:xfrm>
            <a:off x="3255962" y="3727448"/>
            <a:ext cx="6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9" name="Shape 509"/>
          <p:cNvSpPr/>
          <p:nvPr/>
        </p:nvSpPr>
        <p:spPr>
          <a:xfrm>
            <a:off x="2897184" y="3727448"/>
            <a:ext cx="368306" cy="58744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10" name="Shape 510"/>
          <p:cNvSpPr/>
          <p:nvPr/>
        </p:nvSpPr>
        <p:spPr>
          <a:xfrm>
            <a:off x="2894007" y="3659185"/>
            <a:ext cx="358777" cy="11113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14" name="Group 514"/>
          <p:cNvGrpSpPr/>
          <p:nvPr/>
        </p:nvGrpSpPr>
        <p:grpSpPr>
          <a:xfrm>
            <a:off x="2979729" y="3682992"/>
            <a:ext cx="177815" cy="65103"/>
            <a:chOff x="-1" y="0"/>
            <a:chExt cx="177813" cy="65101"/>
          </a:xfrm>
        </p:grpSpPr>
        <p:sp>
          <p:nvSpPr>
            <p:cNvPr id="511" name="Shape 511"/>
            <p:cNvSpPr/>
            <p:nvPr/>
          </p:nvSpPr>
          <p:spPr>
            <a:xfrm>
              <a:off x="-2" y="1272"/>
              <a:ext cx="63509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12" name="Shape 512"/>
            <p:cNvSpPr/>
            <p:nvPr/>
          </p:nvSpPr>
          <p:spPr>
            <a:xfrm>
              <a:off x="122243" y="65093"/>
              <a:ext cx="55570" cy="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13" name="Shape 513"/>
            <p:cNvSpPr/>
            <p:nvPr/>
          </p:nvSpPr>
          <p:spPr>
            <a:xfrm>
              <a:off x="58741" y="-1"/>
              <a:ext cx="66682" cy="65101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18" name="Group 518"/>
          <p:cNvGrpSpPr/>
          <p:nvPr/>
        </p:nvGrpSpPr>
        <p:grpSpPr>
          <a:xfrm>
            <a:off x="2979729" y="3684579"/>
            <a:ext cx="177815" cy="63513"/>
            <a:chOff x="-1" y="0"/>
            <a:chExt cx="177813" cy="63511"/>
          </a:xfrm>
        </p:grpSpPr>
        <p:sp>
          <p:nvSpPr>
            <p:cNvPr id="515" name="Shape 515"/>
            <p:cNvSpPr/>
            <p:nvPr/>
          </p:nvSpPr>
          <p:spPr>
            <a:xfrm>
              <a:off x="-2" y="63505"/>
              <a:ext cx="63509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16" name="Shape 516"/>
            <p:cNvSpPr/>
            <p:nvPr/>
          </p:nvSpPr>
          <p:spPr>
            <a:xfrm>
              <a:off x="122243" y="-1"/>
              <a:ext cx="55570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17" name="Shape 517"/>
            <p:cNvSpPr/>
            <p:nvPr/>
          </p:nvSpPr>
          <p:spPr>
            <a:xfrm flipV="1">
              <a:off x="58741" y="317"/>
              <a:ext cx="66682" cy="63194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19" name="Shape 519"/>
          <p:cNvSpPr/>
          <p:nvPr/>
        </p:nvSpPr>
        <p:spPr>
          <a:xfrm>
            <a:off x="3252782" y="4014785"/>
            <a:ext cx="358777" cy="95257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0" name="Shape 520"/>
          <p:cNvSpPr/>
          <p:nvPr/>
        </p:nvSpPr>
        <p:spPr>
          <a:xfrm>
            <a:off x="3252787" y="4006848"/>
            <a:ext cx="6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1" name="Shape 521"/>
          <p:cNvSpPr/>
          <p:nvPr/>
        </p:nvSpPr>
        <p:spPr>
          <a:xfrm>
            <a:off x="3611562" y="4006848"/>
            <a:ext cx="6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22" name="Shape 522"/>
          <p:cNvSpPr/>
          <p:nvPr/>
        </p:nvSpPr>
        <p:spPr>
          <a:xfrm>
            <a:off x="3252787" y="4006848"/>
            <a:ext cx="368306" cy="58744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23" name="Shape 523"/>
          <p:cNvSpPr/>
          <p:nvPr/>
        </p:nvSpPr>
        <p:spPr>
          <a:xfrm>
            <a:off x="3249607" y="3938585"/>
            <a:ext cx="358777" cy="11113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27" name="Group 527"/>
          <p:cNvGrpSpPr/>
          <p:nvPr/>
        </p:nvGrpSpPr>
        <p:grpSpPr>
          <a:xfrm>
            <a:off x="3335329" y="3962390"/>
            <a:ext cx="177815" cy="65103"/>
            <a:chOff x="-1" y="0"/>
            <a:chExt cx="177813" cy="65101"/>
          </a:xfrm>
        </p:grpSpPr>
        <p:sp>
          <p:nvSpPr>
            <p:cNvPr id="524" name="Shape 524"/>
            <p:cNvSpPr/>
            <p:nvPr/>
          </p:nvSpPr>
          <p:spPr>
            <a:xfrm>
              <a:off x="-2" y="1273"/>
              <a:ext cx="63507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25" name="Shape 525"/>
            <p:cNvSpPr/>
            <p:nvPr/>
          </p:nvSpPr>
          <p:spPr>
            <a:xfrm>
              <a:off x="122243" y="65094"/>
              <a:ext cx="55570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26" name="Shape 526"/>
            <p:cNvSpPr/>
            <p:nvPr/>
          </p:nvSpPr>
          <p:spPr>
            <a:xfrm>
              <a:off x="58741" y="-2"/>
              <a:ext cx="66682" cy="63510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31" name="Group 531"/>
          <p:cNvGrpSpPr/>
          <p:nvPr/>
        </p:nvGrpSpPr>
        <p:grpSpPr>
          <a:xfrm>
            <a:off x="3335329" y="3963979"/>
            <a:ext cx="177815" cy="63513"/>
            <a:chOff x="-1" y="0"/>
            <a:chExt cx="177813" cy="63511"/>
          </a:xfrm>
        </p:grpSpPr>
        <p:sp>
          <p:nvSpPr>
            <p:cNvPr id="528" name="Shape 528"/>
            <p:cNvSpPr/>
            <p:nvPr/>
          </p:nvSpPr>
          <p:spPr>
            <a:xfrm>
              <a:off x="-2" y="63505"/>
              <a:ext cx="63507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29" name="Shape 529"/>
            <p:cNvSpPr/>
            <p:nvPr/>
          </p:nvSpPr>
          <p:spPr>
            <a:xfrm>
              <a:off x="122243" y="-1"/>
              <a:ext cx="55570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30" name="Shape 530"/>
            <p:cNvSpPr/>
            <p:nvPr/>
          </p:nvSpPr>
          <p:spPr>
            <a:xfrm flipV="1">
              <a:off x="58741" y="317"/>
              <a:ext cx="66682" cy="63194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32" name="Shape 532"/>
          <p:cNvSpPr/>
          <p:nvPr/>
        </p:nvSpPr>
        <p:spPr>
          <a:xfrm>
            <a:off x="3532182" y="3748085"/>
            <a:ext cx="358777" cy="95257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33" name="Shape 533"/>
          <p:cNvSpPr/>
          <p:nvPr/>
        </p:nvSpPr>
        <p:spPr>
          <a:xfrm>
            <a:off x="3532187" y="3740148"/>
            <a:ext cx="6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4" name="Shape 534"/>
          <p:cNvSpPr/>
          <p:nvPr/>
        </p:nvSpPr>
        <p:spPr>
          <a:xfrm>
            <a:off x="3890962" y="3740148"/>
            <a:ext cx="6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35" name="Shape 535"/>
          <p:cNvSpPr/>
          <p:nvPr/>
        </p:nvSpPr>
        <p:spPr>
          <a:xfrm>
            <a:off x="3532187" y="3740148"/>
            <a:ext cx="368306" cy="58744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36" name="Shape 536"/>
          <p:cNvSpPr/>
          <p:nvPr/>
        </p:nvSpPr>
        <p:spPr>
          <a:xfrm>
            <a:off x="3529007" y="3671885"/>
            <a:ext cx="358777" cy="11113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40" name="Group 540"/>
          <p:cNvGrpSpPr/>
          <p:nvPr/>
        </p:nvGrpSpPr>
        <p:grpSpPr>
          <a:xfrm>
            <a:off x="3614729" y="3695692"/>
            <a:ext cx="177815" cy="65103"/>
            <a:chOff x="-1" y="0"/>
            <a:chExt cx="177813" cy="65101"/>
          </a:xfrm>
        </p:grpSpPr>
        <p:sp>
          <p:nvSpPr>
            <p:cNvPr id="537" name="Shape 537"/>
            <p:cNvSpPr/>
            <p:nvPr/>
          </p:nvSpPr>
          <p:spPr>
            <a:xfrm>
              <a:off x="-2" y="1272"/>
              <a:ext cx="63507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38" name="Shape 538"/>
            <p:cNvSpPr/>
            <p:nvPr/>
          </p:nvSpPr>
          <p:spPr>
            <a:xfrm>
              <a:off x="122243" y="65093"/>
              <a:ext cx="55570" cy="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39" name="Shape 539"/>
            <p:cNvSpPr/>
            <p:nvPr/>
          </p:nvSpPr>
          <p:spPr>
            <a:xfrm>
              <a:off x="58741" y="-1"/>
              <a:ext cx="66682" cy="65101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44" name="Group 544"/>
          <p:cNvGrpSpPr/>
          <p:nvPr/>
        </p:nvGrpSpPr>
        <p:grpSpPr>
          <a:xfrm>
            <a:off x="3614729" y="3697279"/>
            <a:ext cx="177815" cy="63513"/>
            <a:chOff x="-1" y="0"/>
            <a:chExt cx="177813" cy="63511"/>
          </a:xfrm>
        </p:grpSpPr>
        <p:sp>
          <p:nvSpPr>
            <p:cNvPr id="541" name="Shape 541"/>
            <p:cNvSpPr/>
            <p:nvPr/>
          </p:nvSpPr>
          <p:spPr>
            <a:xfrm>
              <a:off x="-2" y="63505"/>
              <a:ext cx="63507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42" name="Shape 542"/>
            <p:cNvSpPr/>
            <p:nvPr/>
          </p:nvSpPr>
          <p:spPr>
            <a:xfrm>
              <a:off x="122243" y="-1"/>
              <a:ext cx="55570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43" name="Shape 543"/>
            <p:cNvSpPr/>
            <p:nvPr/>
          </p:nvSpPr>
          <p:spPr>
            <a:xfrm flipV="1">
              <a:off x="58741" y="317"/>
              <a:ext cx="66682" cy="63194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45" name="Shape 545"/>
          <p:cNvSpPr/>
          <p:nvPr/>
        </p:nvSpPr>
        <p:spPr>
          <a:xfrm>
            <a:off x="2997193" y="2586034"/>
            <a:ext cx="347665" cy="88909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46" name="Shape 546"/>
          <p:cNvSpPr/>
          <p:nvPr/>
        </p:nvSpPr>
        <p:spPr>
          <a:xfrm>
            <a:off x="2997199" y="2578099"/>
            <a:ext cx="3" cy="5556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7" name="Shape 547"/>
          <p:cNvSpPr/>
          <p:nvPr/>
        </p:nvSpPr>
        <p:spPr>
          <a:xfrm>
            <a:off x="3344862" y="2578099"/>
            <a:ext cx="6" cy="5556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48" name="Shape 548"/>
          <p:cNvSpPr/>
          <p:nvPr/>
        </p:nvSpPr>
        <p:spPr>
          <a:xfrm>
            <a:off x="2997199" y="2578100"/>
            <a:ext cx="357194" cy="53975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49" name="Shape 549"/>
          <p:cNvSpPr/>
          <p:nvPr/>
        </p:nvSpPr>
        <p:spPr>
          <a:xfrm>
            <a:off x="2994018" y="2514598"/>
            <a:ext cx="347665" cy="10319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53" name="Group 553"/>
          <p:cNvGrpSpPr/>
          <p:nvPr/>
        </p:nvGrpSpPr>
        <p:grpSpPr>
          <a:xfrm>
            <a:off x="3078154" y="2536821"/>
            <a:ext cx="171463" cy="61926"/>
            <a:chOff x="0" y="0"/>
            <a:chExt cx="171461" cy="61925"/>
          </a:xfrm>
        </p:grpSpPr>
        <p:sp>
          <p:nvSpPr>
            <p:cNvPr id="550" name="Shape 550"/>
            <p:cNvSpPr/>
            <p:nvPr/>
          </p:nvSpPr>
          <p:spPr>
            <a:xfrm>
              <a:off x="-1" y="1271"/>
              <a:ext cx="60896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51" name="Shape 551"/>
            <p:cNvSpPr/>
            <p:nvPr/>
          </p:nvSpPr>
          <p:spPr>
            <a:xfrm>
              <a:off x="118577" y="61917"/>
              <a:ext cx="52884" cy="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52" name="Shape 552"/>
            <p:cNvSpPr/>
            <p:nvPr/>
          </p:nvSpPr>
          <p:spPr>
            <a:xfrm>
              <a:off x="56083" y="-2"/>
              <a:ext cx="64101" cy="6033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57" name="Group 557"/>
          <p:cNvGrpSpPr/>
          <p:nvPr/>
        </p:nvGrpSpPr>
        <p:grpSpPr>
          <a:xfrm>
            <a:off x="3078154" y="2536825"/>
            <a:ext cx="171463" cy="58746"/>
            <a:chOff x="0" y="0"/>
            <a:chExt cx="171461" cy="58745"/>
          </a:xfrm>
        </p:grpSpPr>
        <p:sp>
          <p:nvSpPr>
            <p:cNvPr id="554" name="Shape 554"/>
            <p:cNvSpPr/>
            <p:nvPr/>
          </p:nvSpPr>
          <p:spPr>
            <a:xfrm>
              <a:off x="-1" y="58739"/>
              <a:ext cx="60896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55" name="Shape 555"/>
            <p:cNvSpPr/>
            <p:nvPr/>
          </p:nvSpPr>
          <p:spPr>
            <a:xfrm>
              <a:off x="118577" y="1270"/>
              <a:ext cx="52884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56" name="Shape 556"/>
            <p:cNvSpPr/>
            <p:nvPr/>
          </p:nvSpPr>
          <p:spPr>
            <a:xfrm flipV="1">
              <a:off x="56083" y="0"/>
              <a:ext cx="64101" cy="5874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58" name="Shape 558"/>
          <p:cNvSpPr/>
          <p:nvPr/>
        </p:nvSpPr>
        <p:spPr>
          <a:xfrm>
            <a:off x="2995607" y="2846384"/>
            <a:ext cx="358777" cy="95257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59" name="Shape 559"/>
          <p:cNvSpPr/>
          <p:nvPr/>
        </p:nvSpPr>
        <p:spPr>
          <a:xfrm>
            <a:off x="2995608" y="2838449"/>
            <a:ext cx="6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0" name="Shape 560"/>
          <p:cNvSpPr/>
          <p:nvPr/>
        </p:nvSpPr>
        <p:spPr>
          <a:xfrm>
            <a:off x="3354387" y="2838449"/>
            <a:ext cx="6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1" name="Shape 561"/>
          <p:cNvSpPr/>
          <p:nvPr/>
        </p:nvSpPr>
        <p:spPr>
          <a:xfrm>
            <a:off x="2995609" y="2838449"/>
            <a:ext cx="368306" cy="58744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62" name="Shape 562"/>
          <p:cNvSpPr/>
          <p:nvPr/>
        </p:nvSpPr>
        <p:spPr>
          <a:xfrm>
            <a:off x="2992432" y="2770184"/>
            <a:ext cx="358777" cy="11113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66" name="Group 566"/>
          <p:cNvGrpSpPr/>
          <p:nvPr/>
        </p:nvGrpSpPr>
        <p:grpSpPr>
          <a:xfrm>
            <a:off x="3078154" y="2793992"/>
            <a:ext cx="177815" cy="65103"/>
            <a:chOff x="-1" y="0"/>
            <a:chExt cx="177813" cy="65101"/>
          </a:xfrm>
        </p:grpSpPr>
        <p:sp>
          <p:nvSpPr>
            <p:cNvPr id="563" name="Shape 563"/>
            <p:cNvSpPr/>
            <p:nvPr/>
          </p:nvSpPr>
          <p:spPr>
            <a:xfrm>
              <a:off x="-2" y="1273"/>
              <a:ext cx="63509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4" name="Shape 564"/>
            <p:cNvSpPr/>
            <p:nvPr/>
          </p:nvSpPr>
          <p:spPr>
            <a:xfrm>
              <a:off x="122243" y="65094"/>
              <a:ext cx="55570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5" name="Shape 565"/>
            <p:cNvSpPr/>
            <p:nvPr/>
          </p:nvSpPr>
          <p:spPr>
            <a:xfrm>
              <a:off x="58741" y="-2"/>
              <a:ext cx="66682" cy="63510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70" name="Group 570"/>
          <p:cNvGrpSpPr/>
          <p:nvPr/>
        </p:nvGrpSpPr>
        <p:grpSpPr>
          <a:xfrm>
            <a:off x="3078154" y="2795579"/>
            <a:ext cx="177815" cy="63513"/>
            <a:chOff x="-1" y="0"/>
            <a:chExt cx="177813" cy="63511"/>
          </a:xfrm>
        </p:grpSpPr>
        <p:sp>
          <p:nvSpPr>
            <p:cNvPr id="567" name="Shape 567"/>
            <p:cNvSpPr/>
            <p:nvPr/>
          </p:nvSpPr>
          <p:spPr>
            <a:xfrm>
              <a:off x="-2" y="63505"/>
              <a:ext cx="63509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8" name="Shape 568"/>
            <p:cNvSpPr/>
            <p:nvPr/>
          </p:nvSpPr>
          <p:spPr>
            <a:xfrm>
              <a:off x="122243" y="-1"/>
              <a:ext cx="55570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69" name="Shape 569"/>
            <p:cNvSpPr/>
            <p:nvPr/>
          </p:nvSpPr>
          <p:spPr>
            <a:xfrm flipV="1">
              <a:off x="58741" y="317"/>
              <a:ext cx="66682" cy="63194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71" name="Shape 571"/>
          <p:cNvSpPr/>
          <p:nvPr/>
        </p:nvSpPr>
        <p:spPr>
          <a:xfrm>
            <a:off x="3471857" y="2487609"/>
            <a:ext cx="330201" cy="85733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72" name="Shape 572"/>
          <p:cNvSpPr/>
          <p:nvPr/>
        </p:nvSpPr>
        <p:spPr>
          <a:xfrm>
            <a:off x="3471862" y="2481258"/>
            <a:ext cx="6" cy="5080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3" name="Shape 573"/>
          <p:cNvSpPr/>
          <p:nvPr/>
        </p:nvSpPr>
        <p:spPr>
          <a:xfrm>
            <a:off x="3802062" y="2481258"/>
            <a:ext cx="6" cy="5080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4" name="Shape 574"/>
          <p:cNvSpPr/>
          <p:nvPr/>
        </p:nvSpPr>
        <p:spPr>
          <a:xfrm>
            <a:off x="3471862" y="2481259"/>
            <a:ext cx="339731" cy="5080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75" name="Shape 575"/>
          <p:cNvSpPr/>
          <p:nvPr/>
        </p:nvSpPr>
        <p:spPr>
          <a:xfrm>
            <a:off x="3468682" y="2419348"/>
            <a:ext cx="330201" cy="10002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79" name="Group 579"/>
          <p:cNvGrpSpPr/>
          <p:nvPr/>
        </p:nvGrpSpPr>
        <p:grpSpPr>
          <a:xfrm>
            <a:off x="3548054" y="2441569"/>
            <a:ext cx="161938" cy="55578"/>
            <a:chOff x="0" y="0"/>
            <a:chExt cx="161936" cy="55576"/>
          </a:xfrm>
        </p:grpSpPr>
        <p:sp>
          <p:nvSpPr>
            <p:cNvPr id="576" name="Shape 576"/>
            <p:cNvSpPr/>
            <p:nvPr/>
          </p:nvSpPr>
          <p:spPr>
            <a:xfrm>
              <a:off x="-1" y="1271"/>
              <a:ext cx="57159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7" name="Shape 577"/>
            <p:cNvSpPr/>
            <p:nvPr/>
          </p:nvSpPr>
          <p:spPr>
            <a:xfrm>
              <a:off x="111129" y="55568"/>
              <a:ext cx="50807" cy="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78" name="Shape 578"/>
            <p:cNvSpPr/>
            <p:nvPr/>
          </p:nvSpPr>
          <p:spPr>
            <a:xfrm>
              <a:off x="52389" y="-1"/>
              <a:ext cx="61919" cy="5557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83" name="Group 583"/>
          <p:cNvGrpSpPr/>
          <p:nvPr/>
        </p:nvGrpSpPr>
        <p:grpSpPr>
          <a:xfrm>
            <a:off x="3548054" y="2439982"/>
            <a:ext cx="161938" cy="57163"/>
            <a:chOff x="0" y="0"/>
            <a:chExt cx="161936" cy="57162"/>
          </a:xfrm>
        </p:grpSpPr>
        <p:sp>
          <p:nvSpPr>
            <p:cNvPr id="580" name="Shape 580"/>
            <p:cNvSpPr/>
            <p:nvPr/>
          </p:nvSpPr>
          <p:spPr>
            <a:xfrm>
              <a:off x="-1" y="57156"/>
              <a:ext cx="57159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81" name="Shape 581"/>
            <p:cNvSpPr/>
            <p:nvPr/>
          </p:nvSpPr>
          <p:spPr>
            <a:xfrm>
              <a:off x="111129" y="1270"/>
              <a:ext cx="50807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82" name="Shape 582"/>
            <p:cNvSpPr/>
            <p:nvPr/>
          </p:nvSpPr>
          <p:spPr>
            <a:xfrm flipV="1">
              <a:off x="52389" y="-1"/>
              <a:ext cx="61919" cy="57162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84" name="Shape 584"/>
          <p:cNvSpPr/>
          <p:nvPr/>
        </p:nvSpPr>
        <p:spPr>
          <a:xfrm>
            <a:off x="3557582" y="2846384"/>
            <a:ext cx="358777" cy="95257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85" name="Shape 585"/>
          <p:cNvSpPr/>
          <p:nvPr/>
        </p:nvSpPr>
        <p:spPr>
          <a:xfrm>
            <a:off x="3557587" y="2838449"/>
            <a:ext cx="6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6" name="Shape 586"/>
          <p:cNvSpPr/>
          <p:nvPr/>
        </p:nvSpPr>
        <p:spPr>
          <a:xfrm>
            <a:off x="3916362" y="2838449"/>
            <a:ext cx="6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7" name="Shape 587"/>
          <p:cNvSpPr/>
          <p:nvPr/>
        </p:nvSpPr>
        <p:spPr>
          <a:xfrm>
            <a:off x="3557587" y="2838449"/>
            <a:ext cx="368306" cy="58744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588" name="Shape 588"/>
          <p:cNvSpPr/>
          <p:nvPr/>
        </p:nvSpPr>
        <p:spPr>
          <a:xfrm>
            <a:off x="3554407" y="2770184"/>
            <a:ext cx="358777" cy="11113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592" name="Group 592"/>
          <p:cNvGrpSpPr/>
          <p:nvPr/>
        </p:nvGrpSpPr>
        <p:grpSpPr>
          <a:xfrm>
            <a:off x="3640129" y="2793992"/>
            <a:ext cx="177815" cy="65103"/>
            <a:chOff x="-1" y="-1"/>
            <a:chExt cx="177813" cy="65102"/>
          </a:xfrm>
        </p:grpSpPr>
        <p:sp>
          <p:nvSpPr>
            <p:cNvPr id="589" name="Shape 589"/>
            <p:cNvSpPr/>
            <p:nvPr/>
          </p:nvSpPr>
          <p:spPr>
            <a:xfrm>
              <a:off x="-2" y="1273"/>
              <a:ext cx="63507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90" name="Shape 590"/>
            <p:cNvSpPr/>
            <p:nvPr/>
          </p:nvSpPr>
          <p:spPr>
            <a:xfrm>
              <a:off x="122243" y="65094"/>
              <a:ext cx="55570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91" name="Shape 591"/>
            <p:cNvSpPr/>
            <p:nvPr/>
          </p:nvSpPr>
          <p:spPr>
            <a:xfrm>
              <a:off x="58741" y="-2"/>
              <a:ext cx="66682" cy="63513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596" name="Group 596"/>
          <p:cNvGrpSpPr/>
          <p:nvPr/>
        </p:nvGrpSpPr>
        <p:grpSpPr>
          <a:xfrm>
            <a:off x="3640129" y="2795579"/>
            <a:ext cx="177815" cy="63513"/>
            <a:chOff x="-1" y="0"/>
            <a:chExt cx="177813" cy="63511"/>
          </a:xfrm>
        </p:grpSpPr>
        <p:sp>
          <p:nvSpPr>
            <p:cNvPr id="593" name="Shape 593"/>
            <p:cNvSpPr/>
            <p:nvPr/>
          </p:nvSpPr>
          <p:spPr>
            <a:xfrm>
              <a:off x="-2" y="63505"/>
              <a:ext cx="63507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94" name="Shape 594"/>
            <p:cNvSpPr/>
            <p:nvPr/>
          </p:nvSpPr>
          <p:spPr>
            <a:xfrm>
              <a:off x="122243" y="-1"/>
              <a:ext cx="55570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95" name="Shape 595"/>
            <p:cNvSpPr/>
            <p:nvPr/>
          </p:nvSpPr>
          <p:spPr>
            <a:xfrm flipV="1">
              <a:off x="58741" y="317"/>
              <a:ext cx="66682" cy="63194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597" name="Shape 597"/>
          <p:cNvSpPr/>
          <p:nvPr/>
        </p:nvSpPr>
        <p:spPr>
          <a:xfrm>
            <a:off x="2147883" y="2581273"/>
            <a:ext cx="346077" cy="8732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98" name="Shape 598"/>
          <p:cNvSpPr/>
          <p:nvPr/>
        </p:nvSpPr>
        <p:spPr>
          <a:xfrm>
            <a:off x="2147883" y="2573333"/>
            <a:ext cx="6" cy="5397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9" name="Shape 599"/>
          <p:cNvSpPr/>
          <p:nvPr/>
        </p:nvSpPr>
        <p:spPr>
          <a:xfrm>
            <a:off x="2493958" y="2573333"/>
            <a:ext cx="6" cy="5397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0" name="Shape 600"/>
          <p:cNvSpPr/>
          <p:nvPr/>
        </p:nvSpPr>
        <p:spPr>
          <a:xfrm>
            <a:off x="2147884" y="2573334"/>
            <a:ext cx="355606" cy="53978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01" name="Shape 601"/>
          <p:cNvSpPr/>
          <p:nvPr/>
        </p:nvSpPr>
        <p:spPr>
          <a:xfrm>
            <a:off x="2144708" y="2509834"/>
            <a:ext cx="346077" cy="10319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05" name="Group 605"/>
          <p:cNvGrpSpPr/>
          <p:nvPr/>
        </p:nvGrpSpPr>
        <p:grpSpPr>
          <a:xfrm>
            <a:off x="2227254" y="2532055"/>
            <a:ext cx="171463" cy="60340"/>
            <a:chOff x="0" y="-2"/>
            <a:chExt cx="171461" cy="60339"/>
          </a:xfrm>
        </p:grpSpPr>
        <p:sp>
          <p:nvSpPr>
            <p:cNvPr id="602" name="Shape 602"/>
            <p:cNvSpPr/>
            <p:nvPr/>
          </p:nvSpPr>
          <p:spPr>
            <a:xfrm>
              <a:off x="-1" y="1269"/>
              <a:ext cx="60896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03" name="Shape 603"/>
            <p:cNvSpPr/>
            <p:nvPr/>
          </p:nvSpPr>
          <p:spPr>
            <a:xfrm>
              <a:off x="118577" y="60330"/>
              <a:ext cx="52884" cy="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04" name="Shape 604"/>
            <p:cNvSpPr/>
            <p:nvPr/>
          </p:nvSpPr>
          <p:spPr>
            <a:xfrm>
              <a:off x="56083" y="-3"/>
              <a:ext cx="64101" cy="60340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09" name="Group 609"/>
          <p:cNvGrpSpPr/>
          <p:nvPr/>
        </p:nvGrpSpPr>
        <p:grpSpPr>
          <a:xfrm>
            <a:off x="2227254" y="2532057"/>
            <a:ext cx="171463" cy="57163"/>
            <a:chOff x="0" y="0"/>
            <a:chExt cx="171461" cy="57162"/>
          </a:xfrm>
        </p:grpSpPr>
        <p:sp>
          <p:nvSpPr>
            <p:cNvPr id="606" name="Shape 606"/>
            <p:cNvSpPr/>
            <p:nvPr/>
          </p:nvSpPr>
          <p:spPr>
            <a:xfrm>
              <a:off x="-1" y="57156"/>
              <a:ext cx="60896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07" name="Shape 607"/>
            <p:cNvSpPr/>
            <p:nvPr/>
          </p:nvSpPr>
          <p:spPr>
            <a:xfrm>
              <a:off x="118577" y="1270"/>
              <a:ext cx="52884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08" name="Shape 608"/>
            <p:cNvSpPr/>
            <p:nvPr/>
          </p:nvSpPr>
          <p:spPr>
            <a:xfrm flipV="1">
              <a:off x="56083" y="-1"/>
              <a:ext cx="64101" cy="57162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610" name="Shape 610"/>
          <p:cNvSpPr/>
          <p:nvPr/>
        </p:nvSpPr>
        <p:spPr>
          <a:xfrm>
            <a:off x="1841493" y="3730623"/>
            <a:ext cx="346077" cy="8732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11" name="Shape 611"/>
          <p:cNvSpPr/>
          <p:nvPr/>
        </p:nvSpPr>
        <p:spPr>
          <a:xfrm>
            <a:off x="1841499" y="3722687"/>
            <a:ext cx="3" cy="5397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2" name="Shape 612"/>
          <p:cNvSpPr/>
          <p:nvPr/>
        </p:nvSpPr>
        <p:spPr>
          <a:xfrm>
            <a:off x="2187574" y="3722687"/>
            <a:ext cx="3" cy="5397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13" name="Shape 613"/>
          <p:cNvSpPr/>
          <p:nvPr/>
        </p:nvSpPr>
        <p:spPr>
          <a:xfrm>
            <a:off x="1841500" y="3722687"/>
            <a:ext cx="355600" cy="53978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614" name="Shape 614"/>
          <p:cNvSpPr/>
          <p:nvPr/>
        </p:nvSpPr>
        <p:spPr>
          <a:xfrm>
            <a:off x="1838318" y="3659185"/>
            <a:ext cx="346077" cy="10319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618" name="Group 618"/>
          <p:cNvGrpSpPr/>
          <p:nvPr/>
        </p:nvGrpSpPr>
        <p:grpSpPr>
          <a:xfrm>
            <a:off x="1922454" y="3681406"/>
            <a:ext cx="171463" cy="60339"/>
            <a:chOff x="0" y="-1"/>
            <a:chExt cx="171461" cy="60337"/>
          </a:xfrm>
        </p:grpSpPr>
        <p:sp>
          <p:nvSpPr>
            <p:cNvPr id="615" name="Shape 615"/>
            <p:cNvSpPr/>
            <p:nvPr/>
          </p:nvSpPr>
          <p:spPr>
            <a:xfrm>
              <a:off x="-1" y="1271"/>
              <a:ext cx="60896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6" name="Shape 616"/>
            <p:cNvSpPr/>
            <p:nvPr/>
          </p:nvSpPr>
          <p:spPr>
            <a:xfrm>
              <a:off x="118577" y="60331"/>
              <a:ext cx="52884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17" name="Shape 617"/>
            <p:cNvSpPr/>
            <p:nvPr/>
          </p:nvSpPr>
          <p:spPr>
            <a:xfrm>
              <a:off x="56083" y="-2"/>
              <a:ext cx="64101" cy="58749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622" name="Group 622"/>
          <p:cNvGrpSpPr/>
          <p:nvPr/>
        </p:nvGrpSpPr>
        <p:grpSpPr>
          <a:xfrm>
            <a:off x="1922454" y="3681407"/>
            <a:ext cx="171463" cy="57163"/>
            <a:chOff x="0" y="0"/>
            <a:chExt cx="171461" cy="57162"/>
          </a:xfrm>
        </p:grpSpPr>
        <p:sp>
          <p:nvSpPr>
            <p:cNvPr id="619" name="Shape 619"/>
            <p:cNvSpPr/>
            <p:nvPr/>
          </p:nvSpPr>
          <p:spPr>
            <a:xfrm>
              <a:off x="-1" y="57156"/>
              <a:ext cx="60896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20" name="Shape 620"/>
            <p:cNvSpPr/>
            <p:nvPr/>
          </p:nvSpPr>
          <p:spPr>
            <a:xfrm>
              <a:off x="118577" y="1270"/>
              <a:ext cx="52884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21" name="Shape 621"/>
            <p:cNvSpPr/>
            <p:nvPr/>
          </p:nvSpPr>
          <p:spPr>
            <a:xfrm flipV="1">
              <a:off x="56083" y="-1"/>
              <a:ext cx="64101" cy="57162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623" name="Shape 623"/>
          <p:cNvSpPr/>
          <p:nvPr/>
        </p:nvSpPr>
        <p:spPr>
          <a:xfrm flipV="1">
            <a:off x="3040059" y="4087812"/>
            <a:ext cx="225430" cy="43498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24" name="Shape 624"/>
          <p:cNvSpPr/>
          <p:nvPr/>
        </p:nvSpPr>
        <p:spPr>
          <a:xfrm>
            <a:off x="3163883" y="3825873"/>
            <a:ext cx="163520" cy="120655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25" name="Shape 625"/>
          <p:cNvSpPr/>
          <p:nvPr/>
        </p:nvSpPr>
        <p:spPr>
          <a:xfrm>
            <a:off x="3260723" y="3746500"/>
            <a:ext cx="279405" cy="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26" name="Shape 626"/>
          <p:cNvSpPr/>
          <p:nvPr/>
        </p:nvSpPr>
        <p:spPr>
          <a:xfrm flipV="1">
            <a:off x="3497262" y="3832223"/>
            <a:ext cx="133356" cy="10478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27" name="Shape 627"/>
          <p:cNvSpPr/>
          <p:nvPr/>
        </p:nvSpPr>
        <p:spPr>
          <a:xfrm>
            <a:off x="2195509" y="3752850"/>
            <a:ext cx="679456" cy="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28" name="Shape 628"/>
          <p:cNvSpPr/>
          <p:nvPr/>
        </p:nvSpPr>
        <p:spPr>
          <a:xfrm>
            <a:off x="2490783" y="2600324"/>
            <a:ext cx="509594" cy="3179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29" name="Shape 629"/>
          <p:cNvSpPr/>
          <p:nvPr/>
        </p:nvSpPr>
        <p:spPr>
          <a:xfrm>
            <a:off x="2057398" y="2428874"/>
            <a:ext cx="152406" cy="82555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0" name="Shape 630"/>
          <p:cNvSpPr/>
          <p:nvPr/>
        </p:nvSpPr>
        <p:spPr>
          <a:xfrm>
            <a:off x="1393807" y="4444820"/>
            <a:ext cx="2941667" cy="14319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5" h="21257" fill="norm" stroke="1" extrusionOk="0">
                <a:moveTo>
                  <a:pt x="10107" y="395"/>
                </a:moveTo>
                <a:cubicBezTo>
                  <a:pt x="9129" y="772"/>
                  <a:pt x="8749" y="2161"/>
                  <a:pt x="7840" y="2421"/>
                </a:cubicBezTo>
                <a:cubicBezTo>
                  <a:pt x="6931" y="2680"/>
                  <a:pt x="5757" y="1761"/>
                  <a:pt x="4653" y="1997"/>
                </a:cubicBezTo>
                <a:cubicBezTo>
                  <a:pt x="3548" y="2232"/>
                  <a:pt x="1879" y="2821"/>
                  <a:pt x="1166" y="3857"/>
                </a:cubicBezTo>
                <a:cubicBezTo>
                  <a:pt x="464" y="4894"/>
                  <a:pt x="637" y="6778"/>
                  <a:pt x="452" y="8168"/>
                </a:cubicBezTo>
                <a:cubicBezTo>
                  <a:pt x="268" y="9558"/>
                  <a:pt x="-123" y="11136"/>
                  <a:pt x="38" y="12290"/>
                </a:cubicBezTo>
                <a:cubicBezTo>
                  <a:pt x="211" y="13444"/>
                  <a:pt x="533" y="14174"/>
                  <a:pt x="1477" y="15164"/>
                </a:cubicBezTo>
                <a:cubicBezTo>
                  <a:pt x="2420" y="16153"/>
                  <a:pt x="4158" y="17331"/>
                  <a:pt x="5688" y="18250"/>
                </a:cubicBezTo>
                <a:cubicBezTo>
                  <a:pt x="7219" y="19168"/>
                  <a:pt x="8957" y="20252"/>
                  <a:pt x="10614" y="20723"/>
                </a:cubicBezTo>
                <a:cubicBezTo>
                  <a:pt x="12271" y="21194"/>
                  <a:pt x="14216" y="21453"/>
                  <a:pt x="15643" y="21076"/>
                </a:cubicBezTo>
                <a:cubicBezTo>
                  <a:pt x="17070" y="20699"/>
                  <a:pt x="18220" y="19616"/>
                  <a:pt x="19164" y="18532"/>
                </a:cubicBezTo>
                <a:cubicBezTo>
                  <a:pt x="20108" y="17449"/>
                  <a:pt x="21086" y="16813"/>
                  <a:pt x="21281" y="14551"/>
                </a:cubicBezTo>
                <a:cubicBezTo>
                  <a:pt x="21477" y="12290"/>
                  <a:pt x="20994" y="7061"/>
                  <a:pt x="20315" y="5012"/>
                </a:cubicBezTo>
                <a:cubicBezTo>
                  <a:pt x="19636" y="2962"/>
                  <a:pt x="18278" y="3009"/>
                  <a:pt x="17173" y="2209"/>
                </a:cubicBezTo>
                <a:cubicBezTo>
                  <a:pt x="16068" y="1408"/>
                  <a:pt x="14860" y="465"/>
                  <a:pt x="13686" y="159"/>
                </a:cubicBezTo>
                <a:cubicBezTo>
                  <a:pt x="12512" y="-147"/>
                  <a:pt x="11086" y="18"/>
                  <a:pt x="10107" y="395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631" name="Shape 631"/>
          <p:cNvSpPr/>
          <p:nvPr/>
        </p:nvSpPr>
        <p:spPr>
          <a:xfrm flipV="1">
            <a:off x="3805237" y="4979987"/>
            <a:ext cx="139706" cy="523881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2" name="Shape 632"/>
          <p:cNvSpPr/>
          <p:nvPr/>
        </p:nvSpPr>
        <p:spPr>
          <a:xfrm>
            <a:off x="3717923" y="5494337"/>
            <a:ext cx="85730" cy="3179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33" name="Shape 633"/>
          <p:cNvSpPr/>
          <p:nvPr/>
        </p:nvSpPr>
        <p:spPr>
          <a:xfrm>
            <a:off x="3887787" y="5186362"/>
            <a:ext cx="114306" cy="6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647" name="Group 647"/>
          <p:cNvGrpSpPr/>
          <p:nvPr/>
        </p:nvGrpSpPr>
        <p:grpSpPr>
          <a:xfrm>
            <a:off x="3524235" y="4838690"/>
            <a:ext cx="509610" cy="234960"/>
            <a:chOff x="-1" y="0"/>
            <a:chExt cx="509609" cy="234958"/>
          </a:xfrm>
        </p:grpSpPr>
        <p:sp>
          <p:nvSpPr>
            <p:cNvPr id="634" name="Shape 634"/>
            <p:cNvSpPr/>
            <p:nvPr/>
          </p:nvSpPr>
          <p:spPr>
            <a:xfrm>
              <a:off x="4762" y="104775"/>
              <a:ext cx="496892" cy="130183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35" name="Shape 635"/>
            <p:cNvSpPr/>
            <p:nvPr/>
          </p:nvSpPr>
          <p:spPr>
            <a:xfrm flipH="1">
              <a:off x="4771" y="93664"/>
              <a:ext cx="6" cy="79381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36" name="Shape 636"/>
            <p:cNvSpPr/>
            <p:nvPr/>
          </p:nvSpPr>
          <p:spPr>
            <a:xfrm>
              <a:off x="501662" y="93664"/>
              <a:ext cx="7" cy="79381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37" name="Shape 637"/>
            <p:cNvSpPr/>
            <p:nvPr/>
          </p:nvSpPr>
          <p:spPr>
            <a:xfrm>
              <a:off x="4770" y="93664"/>
              <a:ext cx="504838" cy="79381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38" name="Shape 638"/>
            <p:cNvSpPr/>
            <p:nvPr/>
          </p:nvSpPr>
          <p:spPr>
            <a:xfrm>
              <a:off x="-2" y="-1"/>
              <a:ext cx="496889" cy="152407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642" name="Group 642"/>
            <p:cNvGrpSpPr/>
            <p:nvPr/>
          </p:nvGrpSpPr>
          <p:grpSpPr>
            <a:xfrm>
              <a:off x="119068" y="33339"/>
              <a:ext cx="246079" cy="88915"/>
              <a:chOff x="0" y="0"/>
              <a:chExt cx="246078" cy="88914"/>
            </a:xfrm>
          </p:grpSpPr>
          <p:sp>
            <p:nvSpPr>
              <p:cNvPr id="639" name="Shape 639"/>
              <p:cNvSpPr/>
              <p:nvPr/>
            </p:nvSpPr>
            <p:spPr>
              <a:xfrm flipV="1">
                <a:off x="-1" y="0"/>
                <a:ext cx="87319" cy="1623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0" name="Shape 640"/>
              <p:cNvSpPr/>
              <p:nvPr/>
            </p:nvSpPr>
            <p:spPr>
              <a:xfrm>
                <a:off x="168283" y="88908"/>
                <a:ext cx="77795" cy="7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1" name="Shape 641"/>
              <p:cNvSpPr/>
              <p:nvPr/>
            </p:nvSpPr>
            <p:spPr>
              <a:xfrm>
                <a:off x="80964" y="1616"/>
                <a:ext cx="92083" cy="87299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646" name="Group 646"/>
            <p:cNvGrpSpPr/>
            <p:nvPr/>
          </p:nvGrpSpPr>
          <p:grpSpPr>
            <a:xfrm>
              <a:off x="119068" y="30164"/>
              <a:ext cx="246079" cy="88913"/>
              <a:chOff x="0" y="0"/>
              <a:chExt cx="246078" cy="88912"/>
            </a:xfrm>
          </p:grpSpPr>
          <p:sp>
            <p:nvSpPr>
              <p:cNvPr id="643" name="Shape 643"/>
              <p:cNvSpPr/>
              <p:nvPr/>
            </p:nvSpPr>
            <p:spPr>
              <a:xfrm>
                <a:off x="-1" y="87290"/>
                <a:ext cx="87319" cy="1623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4" name="Shape 644"/>
              <p:cNvSpPr/>
              <p:nvPr/>
            </p:nvSpPr>
            <p:spPr>
              <a:xfrm>
                <a:off x="168283" y="1269"/>
                <a:ext cx="77795" cy="7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45" name="Shape 645"/>
              <p:cNvSpPr/>
              <p:nvPr/>
            </p:nvSpPr>
            <p:spPr>
              <a:xfrm flipV="1">
                <a:off x="80964" y="0"/>
                <a:ext cx="92083" cy="87297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661" name="Group 661"/>
          <p:cNvGrpSpPr/>
          <p:nvPr/>
        </p:nvGrpSpPr>
        <p:grpSpPr>
          <a:xfrm>
            <a:off x="2706673" y="4562465"/>
            <a:ext cx="511197" cy="234958"/>
            <a:chOff x="0" y="0"/>
            <a:chExt cx="511196" cy="234956"/>
          </a:xfrm>
        </p:grpSpPr>
        <p:sp>
          <p:nvSpPr>
            <p:cNvPr id="648" name="Shape 648"/>
            <p:cNvSpPr/>
            <p:nvPr/>
          </p:nvSpPr>
          <p:spPr>
            <a:xfrm>
              <a:off x="3184" y="103187"/>
              <a:ext cx="500029" cy="131769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49" name="Shape 649"/>
            <p:cNvSpPr/>
            <p:nvPr/>
          </p:nvSpPr>
          <p:spPr>
            <a:xfrm flipH="1">
              <a:off x="3192" y="93664"/>
              <a:ext cx="7" cy="793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50" name="Shape 650"/>
            <p:cNvSpPr/>
            <p:nvPr/>
          </p:nvSpPr>
          <p:spPr>
            <a:xfrm>
              <a:off x="503224" y="93664"/>
              <a:ext cx="6" cy="793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51" name="Shape 651"/>
            <p:cNvSpPr/>
            <p:nvPr/>
          </p:nvSpPr>
          <p:spPr>
            <a:xfrm>
              <a:off x="3190" y="93664"/>
              <a:ext cx="508006" cy="79381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52" name="Shape 652"/>
            <p:cNvSpPr/>
            <p:nvPr/>
          </p:nvSpPr>
          <p:spPr>
            <a:xfrm>
              <a:off x="-1" y="-1"/>
              <a:ext cx="498438" cy="150818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656" name="Group 656"/>
            <p:cNvGrpSpPr/>
            <p:nvPr/>
          </p:nvGrpSpPr>
          <p:grpSpPr>
            <a:xfrm>
              <a:off x="119438" y="33338"/>
              <a:ext cx="246842" cy="87328"/>
              <a:chOff x="0" y="0"/>
              <a:chExt cx="246841" cy="87327"/>
            </a:xfrm>
          </p:grpSpPr>
          <p:sp>
            <p:nvSpPr>
              <p:cNvPr id="653" name="Shape 653"/>
              <p:cNvSpPr/>
              <p:nvPr/>
            </p:nvSpPr>
            <p:spPr>
              <a:xfrm flipV="1">
                <a:off x="-1" y="0"/>
                <a:ext cx="87593" cy="1594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54" name="Shape 654"/>
              <p:cNvSpPr/>
              <p:nvPr/>
            </p:nvSpPr>
            <p:spPr>
              <a:xfrm>
                <a:off x="168805" y="87321"/>
                <a:ext cx="78037" cy="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55" name="Shape 655"/>
              <p:cNvSpPr/>
              <p:nvPr/>
            </p:nvSpPr>
            <p:spPr>
              <a:xfrm>
                <a:off x="81215" y="1587"/>
                <a:ext cx="90777" cy="8574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660" name="Group 660"/>
            <p:cNvGrpSpPr/>
            <p:nvPr/>
          </p:nvGrpSpPr>
          <p:grpSpPr>
            <a:xfrm>
              <a:off x="119439" y="31746"/>
              <a:ext cx="246842" cy="88916"/>
              <a:chOff x="0" y="0"/>
              <a:chExt cx="246841" cy="88915"/>
            </a:xfrm>
          </p:grpSpPr>
          <p:sp>
            <p:nvSpPr>
              <p:cNvPr id="657" name="Shape 657"/>
              <p:cNvSpPr/>
              <p:nvPr/>
            </p:nvSpPr>
            <p:spPr>
              <a:xfrm>
                <a:off x="-1" y="87291"/>
                <a:ext cx="87589" cy="1624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58" name="Shape 658"/>
              <p:cNvSpPr/>
              <p:nvPr/>
            </p:nvSpPr>
            <p:spPr>
              <a:xfrm>
                <a:off x="168804" y="1269"/>
                <a:ext cx="78037" cy="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59" name="Shape 659"/>
              <p:cNvSpPr/>
              <p:nvPr/>
            </p:nvSpPr>
            <p:spPr>
              <a:xfrm flipV="1">
                <a:off x="81214" y="-1"/>
                <a:ext cx="90777" cy="87299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675" name="Group 675"/>
          <p:cNvGrpSpPr/>
          <p:nvPr/>
        </p:nvGrpSpPr>
        <p:grpSpPr>
          <a:xfrm>
            <a:off x="2041510" y="4867265"/>
            <a:ext cx="511195" cy="234958"/>
            <a:chOff x="0" y="0"/>
            <a:chExt cx="511194" cy="234956"/>
          </a:xfrm>
        </p:grpSpPr>
        <p:sp>
          <p:nvSpPr>
            <p:cNvPr id="662" name="Shape 662"/>
            <p:cNvSpPr/>
            <p:nvPr/>
          </p:nvSpPr>
          <p:spPr>
            <a:xfrm>
              <a:off x="3185" y="103187"/>
              <a:ext cx="500025" cy="131769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663" name="Shape 663"/>
            <p:cNvSpPr/>
            <p:nvPr/>
          </p:nvSpPr>
          <p:spPr>
            <a:xfrm flipH="1">
              <a:off x="3192" y="93664"/>
              <a:ext cx="6" cy="793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64" name="Shape 664"/>
            <p:cNvSpPr/>
            <p:nvPr/>
          </p:nvSpPr>
          <p:spPr>
            <a:xfrm>
              <a:off x="503222" y="93664"/>
              <a:ext cx="7" cy="793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665" name="Shape 665"/>
            <p:cNvSpPr/>
            <p:nvPr/>
          </p:nvSpPr>
          <p:spPr>
            <a:xfrm>
              <a:off x="3191" y="93664"/>
              <a:ext cx="508003" cy="79381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666" name="Shape 666"/>
            <p:cNvSpPr/>
            <p:nvPr/>
          </p:nvSpPr>
          <p:spPr>
            <a:xfrm>
              <a:off x="-1" y="-1"/>
              <a:ext cx="498435" cy="150818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670" name="Group 670"/>
            <p:cNvGrpSpPr/>
            <p:nvPr/>
          </p:nvGrpSpPr>
          <p:grpSpPr>
            <a:xfrm>
              <a:off x="119436" y="33338"/>
              <a:ext cx="246843" cy="87328"/>
              <a:chOff x="0" y="0"/>
              <a:chExt cx="246842" cy="87327"/>
            </a:xfrm>
          </p:grpSpPr>
          <p:sp>
            <p:nvSpPr>
              <p:cNvPr id="667" name="Shape 667"/>
              <p:cNvSpPr/>
              <p:nvPr/>
            </p:nvSpPr>
            <p:spPr>
              <a:xfrm flipV="1">
                <a:off x="-1" y="0"/>
                <a:ext cx="87592" cy="1594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68" name="Shape 668"/>
              <p:cNvSpPr/>
              <p:nvPr/>
            </p:nvSpPr>
            <p:spPr>
              <a:xfrm>
                <a:off x="168805" y="87321"/>
                <a:ext cx="78037" cy="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69" name="Shape 669"/>
              <p:cNvSpPr/>
              <p:nvPr/>
            </p:nvSpPr>
            <p:spPr>
              <a:xfrm>
                <a:off x="81215" y="1587"/>
                <a:ext cx="90777" cy="8574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674" name="Group 674"/>
            <p:cNvGrpSpPr/>
            <p:nvPr/>
          </p:nvGrpSpPr>
          <p:grpSpPr>
            <a:xfrm>
              <a:off x="119438" y="31746"/>
              <a:ext cx="246845" cy="88916"/>
              <a:chOff x="-1" y="0"/>
              <a:chExt cx="246844" cy="88915"/>
            </a:xfrm>
          </p:grpSpPr>
          <p:sp>
            <p:nvSpPr>
              <p:cNvPr id="671" name="Shape 671"/>
              <p:cNvSpPr/>
              <p:nvPr/>
            </p:nvSpPr>
            <p:spPr>
              <a:xfrm>
                <a:off x="-1" y="87291"/>
                <a:ext cx="87591" cy="1624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72" name="Shape 672"/>
              <p:cNvSpPr/>
              <p:nvPr/>
            </p:nvSpPr>
            <p:spPr>
              <a:xfrm>
                <a:off x="168807" y="1269"/>
                <a:ext cx="78037" cy="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73" name="Shape 673"/>
              <p:cNvSpPr/>
              <p:nvPr/>
            </p:nvSpPr>
            <p:spPr>
              <a:xfrm flipV="1">
                <a:off x="81217" y="-1"/>
                <a:ext cx="90777" cy="87299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676" name="Shape 676"/>
          <p:cNvSpPr/>
          <p:nvPr/>
        </p:nvSpPr>
        <p:spPr>
          <a:xfrm>
            <a:off x="3157534" y="4773612"/>
            <a:ext cx="358781" cy="12065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7" name="Shape 677"/>
          <p:cNvSpPr/>
          <p:nvPr/>
        </p:nvSpPr>
        <p:spPr>
          <a:xfrm flipV="1">
            <a:off x="2505073" y="4786312"/>
            <a:ext cx="277818" cy="10795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8" name="Shape 678"/>
          <p:cNvSpPr/>
          <p:nvPr/>
        </p:nvSpPr>
        <p:spPr>
          <a:xfrm>
            <a:off x="2547934" y="4989510"/>
            <a:ext cx="971555" cy="7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79" name="Shape 679"/>
          <p:cNvSpPr/>
          <p:nvPr/>
        </p:nvSpPr>
        <p:spPr>
          <a:xfrm flipH="1">
            <a:off x="1843084" y="4735512"/>
            <a:ext cx="254005" cy="46990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0" name="Shape 680"/>
          <p:cNvSpPr/>
          <p:nvPr/>
        </p:nvSpPr>
        <p:spPr>
          <a:xfrm>
            <a:off x="1868484" y="4786312"/>
            <a:ext cx="196856" cy="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1" name="Shape 681"/>
          <p:cNvSpPr/>
          <p:nvPr/>
        </p:nvSpPr>
        <p:spPr>
          <a:xfrm>
            <a:off x="1728784" y="5122862"/>
            <a:ext cx="153993" cy="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2" name="Shape 682"/>
          <p:cNvSpPr/>
          <p:nvPr/>
        </p:nvSpPr>
        <p:spPr>
          <a:xfrm>
            <a:off x="1981200" y="5202237"/>
            <a:ext cx="490538" cy="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3" name="Shape 683"/>
          <p:cNvSpPr/>
          <p:nvPr/>
        </p:nvSpPr>
        <p:spPr>
          <a:xfrm flipH="1">
            <a:off x="2220910" y="5110162"/>
            <a:ext cx="53978" cy="8573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4" name="Shape 684"/>
          <p:cNvSpPr/>
          <p:nvPr/>
        </p:nvSpPr>
        <p:spPr>
          <a:xfrm>
            <a:off x="2033583" y="5199062"/>
            <a:ext cx="1590" cy="8255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5" name="Shape 685"/>
          <p:cNvSpPr/>
          <p:nvPr/>
        </p:nvSpPr>
        <p:spPr>
          <a:xfrm flipV="1">
            <a:off x="2430459" y="5206996"/>
            <a:ext cx="6" cy="76207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6" name="Shape 686"/>
          <p:cNvSpPr/>
          <p:nvPr/>
        </p:nvSpPr>
        <p:spPr>
          <a:xfrm>
            <a:off x="2511423" y="5065712"/>
            <a:ext cx="503244" cy="26988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87" name="Shape 687"/>
          <p:cNvSpPr/>
          <p:nvPr/>
        </p:nvSpPr>
        <p:spPr>
          <a:xfrm>
            <a:off x="1960559" y="5000625"/>
            <a:ext cx="80968" cy="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728" name="Group 728"/>
          <p:cNvGrpSpPr/>
          <p:nvPr/>
        </p:nvGrpSpPr>
        <p:grpSpPr>
          <a:xfrm>
            <a:off x="1146162" y="1760525"/>
            <a:ext cx="3025796" cy="3981475"/>
            <a:chOff x="-1" y="-2"/>
            <a:chExt cx="3025795" cy="3981474"/>
          </a:xfrm>
        </p:grpSpPr>
        <p:grpSp>
          <p:nvGrpSpPr>
            <p:cNvPr id="691" name="Group 691"/>
            <p:cNvGrpSpPr/>
            <p:nvPr/>
          </p:nvGrpSpPr>
          <p:grpSpPr>
            <a:xfrm>
              <a:off x="-2" y="466914"/>
              <a:ext cx="690581" cy="181062"/>
              <a:chOff x="0" y="0"/>
              <a:chExt cx="690579" cy="181061"/>
            </a:xfrm>
          </p:grpSpPr>
          <p:pic>
            <p:nvPicPr>
              <p:cNvPr id="688" name="image6.png" descr="image6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625" y="-1"/>
                <a:ext cx="515955" cy="1810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89" name="Shape 689"/>
              <p:cNvSpPr/>
              <p:nvPr/>
            </p:nvSpPr>
            <p:spPr>
              <a:xfrm flipH="1" flipV="1">
                <a:off x="33337" y="56077"/>
                <a:ext cx="93669" cy="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690" name="Shape 690"/>
              <p:cNvSpPr/>
              <p:nvPr/>
            </p:nvSpPr>
            <p:spPr>
              <a:xfrm flipH="1" flipV="1">
                <a:off x="-1" y="25636"/>
                <a:ext cx="152407" cy="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692" name="image7.png" descr="image7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7817" y="179464"/>
              <a:ext cx="368307" cy="2668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695" name="Group 695"/>
            <p:cNvGrpSpPr/>
            <p:nvPr/>
          </p:nvGrpSpPr>
          <p:grpSpPr>
            <a:xfrm>
              <a:off x="1041400" y="-3"/>
              <a:ext cx="406416" cy="425639"/>
              <a:chOff x="-1" y="-1"/>
              <a:chExt cx="406415" cy="425637"/>
            </a:xfrm>
          </p:grpSpPr>
          <p:pic>
            <p:nvPicPr>
              <p:cNvPr id="693" name="image8.png" descr="image8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2" y="-2"/>
                <a:ext cx="377841" cy="3764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94" name="image9.png" descr="image9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8739" y="111170"/>
                <a:ext cx="347676" cy="31446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698" name="Group 698"/>
            <p:cNvGrpSpPr/>
            <p:nvPr/>
          </p:nvGrpSpPr>
          <p:grpSpPr>
            <a:xfrm>
              <a:off x="317500" y="1445202"/>
              <a:ext cx="331803" cy="354171"/>
              <a:chOff x="0" y="-1"/>
              <a:chExt cx="331802" cy="354170"/>
            </a:xfrm>
          </p:grpSpPr>
          <p:pic>
            <p:nvPicPr>
              <p:cNvPr id="696" name="image8.png" descr="image8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1" y="-2"/>
                <a:ext cx="307989" cy="312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697" name="image9.png" descr="image9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7627" y="92115"/>
                <a:ext cx="284175" cy="26205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699" name="image10.png" descr="image10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46130" y="1486499"/>
              <a:ext cx="328619" cy="2747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08" name="Group 708"/>
            <p:cNvGrpSpPr/>
            <p:nvPr/>
          </p:nvGrpSpPr>
          <p:grpSpPr>
            <a:xfrm>
              <a:off x="2401892" y="3530425"/>
              <a:ext cx="203216" cy="363702"/>
              <a:chOff x="0" y="0"/>
              <a:chExt cx="203215" cy="363701"/>
            </a:xfrm>
          </p:grpSpPr>
          <p:sp>
            <p:nvSpPr>
              <p:cNvPr id="700" name="Shape 700"/>
              <p:cNvSpPr/>
              <p:nvPr/>
            </p:nvSpPr>
            <p:spPr>
              <a:xfrm>
                <a:off x="-1" y="279517"/>
                <a:ext cx="196869" cy="841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7481" y="0"/>
                    </a:lnTo>
                    <a:lnTo>
                      <a:pt x="21600" y="0"/>
                    </a:lnTo>
                    <a:lnTo>
                      <a:pt x="1411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01" name="Shape 701"/>
              <p:cNvSpPr/>
              <p:nvPr/>
            </p:nvSpPr>
            <p:spPr>
              <a:xfrm>
                <a:off x="100017" y="1590"/>
                <a:ext cx="103198" cy="281109"/>
              </a:xfrm>
              <a:prstGeom prst="rect">
                <a:avLst/>
              </a:pr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02" name="Shape 702"/>
              <p:cNvSpPr/>
              <p:nvPr/>
            </p:nvSpPr>
            <p:spPr>
              <a:xfrm>
                <a:off x="0" y="80998"/>
                <a:ext cx="139710" cy="281110"/>
              </a:xfrm>
              <a:prstGeom prst="rect">
                <a:avLst/>
              </a:pr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03" name="Shape 703"/>
              <p:cNvSpPr/>
              <p:nvPr/>
            </p:nvSpPr>
            <p:spPr>
              <a:xfrm>
                <a:off x="-1" y="-1"/>
                <a:ext cx="196869" cy="84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7481" y="0"/>
                    </a:lnTo>
                    <a:lnTo>
                      <a:pt x="21600" y="0"/>
                    </a:lnTo>
                    <a:lnTo>
                      <a:pt x="1411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04" name="Shape 704"/>
              <p:cNvSpPr/>
              <p:nvPr/>
            </p:nvSpPr>
            <p:spPr>
              <a:xfrm flipH="1">
                <a:off x="198448" y="4768"/>
                <a:ext cx="7" cy="2747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05" name="Shape 705"/>
              <p:cNvSpPr/>
              <p:nvPr/>
            </p:nvSpPr>
            <p:spPr>
              <a:xfrm flipH="1">
                <a:off x="127010" y="279517"/>
                <a:ext cx="71445" cy="8259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06" name="Shape 706"/>
              <p:cNvSpPr/>
              <p:nvPr/>
            </p:nvSpPr>
            <p:spPr>
              <a:xfrm>
                <a:off x="15877" y="117525"/>
                <a:ext cx="96848" cy="16199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07" name="Shape 707"/>
              <p:cNvSpPr/>
              <p:nvPr/>
            </p:nvSpPr>
            <p:spPr>
              <a:xfrm>
                <a:off x="28577" y="166757"/>
                <a:ext cx="76207" cy="5718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pic>
          <p:nvPicPr>
            <p:cNvPr id="709" name="image10.png" descr="image10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60367" y="3227094"/>
              <a:ext cx="342907" cy="2858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0" name="image10.png" descr="image10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25467" y="2907879"/>
              <a:ext cx="342907" cy="2858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1" name="image10.png" descr="image10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92167" y="3481197"/>
              <a:ext cx="342907" cy="2858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12" name="image10.png" descr="image10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131893" y="3482786"/>
              <a:ext cx="342908" cy="2858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715" name="Group 715"/>
            <p:cNvGrpSpPr/>
            <p:nvPr/>
          </p:nvGrpSpPr>
          <p:grpSpPr>
            <a:xfrm>
              <a:off x="2041529" y="3609831"/>
              <a:ext cx="271479" cy="341468"/>
              <a:chOff x="0" y="0"/>
              <a:chExt cx="271478" cy="341467"/>
            </a:xfrm>
          </p:grpSpPr>
          <p:pic>
            <p:nvPicPr>
              <p:cNvPr id="713" name="image8.png" descr="image8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1" y="-1"/>
                <a:ext cx="254015" cy="300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4" name="image9.png" descr="image9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690" y="88938"/>
                <a:ext cx="231788" cy="252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718" name="Group 718"/>
            <p:cNvGrpSpPr/>
            <p:nvPr/>
          </p:nvGrpSpPr>
          <p:grpSpPr>
            <a:xfrm>
              <a:off x="1589089" y="3660651"/>
              <a:ext cx="350852" cy="320822"/>
              <a:chOff x="-1" y="-1"/>
              <a:chExt cx="350851" cy="320821"/>
            </a:xfrm>
          </p:grpSpPr>
          <p:pic>
            <p:nvPicPr>
              <p:cNvPr id="716" name="image8.png" descr="image8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2" y="-2"/>
                <a:ext cx="325337" cy="2827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717" name="image9.png" descr="image9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1030" y="84174"/>
                <a:ext cx="299821" cy="23664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727" name="Group 727"/>
            <p:cNvGrpSpPr/>
            <p:nvPr/>
          </p:nvGrpSpPr>
          <p:grpSpPr>
            <a:xfrm>
              <a:off x="2813054" y="3282674"/>
              <a:ext cx="212740" cy="408168"/>
              <a:chOff x="0" y="-1"/>
              <a:chExt cx="212739" cy="408166"/>
            </a:xfrm>
          </p:grpSpPr>
          <p:sp>
            <p:nvSpPr>
              <p:cNvPr id="719" name="Shape 719"/>
              <p:cNvSpPr/>
              <p:nvPr/>
            </p:nvSpPr>
            <p:spPr>
              <a:xfrm>
                <a:off x="-1" y="314453"/>
                <a:ext cx="206392" cy="93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8007" y="0"/>
                    </a:lnTo>
                    <a:lnTo>
                      <a:pt x="21600" y="0"/>
                    </a:lnTo>
                    <a:lnTo>
                      <a:pt x="13593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20" name="Shape 720"/>
              <p:cNvSpPr/>
              <p:nvPr/>
            </p:nvSpPr>
            <p:spPr>
              <a:xfrm>
                <a:off x="104780" y="1589"/>
                <a:ext cx="107959" cy="316046"/>
              </a:xfrm>
              <a:prstGeom prst="rect">
                <a:avLst/>
              </a:pr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1" name="Shape 721"/>
              <p:cNvSpPr/>
              <p:nvPr/>
            </p:nvSpPr>
            <p:spPr>
              <a:xfrm>
                <a:off x="0" y="90525"/>
                <a:ext cx="144473" cy="316048"/>
              </a:xfrm>
              <a:prstGeom prst="rect">
                <a:avLst/>
              </a:pr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2" name="Shape 722"/>
              <p:cNvSpPr/>
              <p:nvPr/>
            </p:nvSpPr>
            <p:spPr>
              <a:xfrm>
                <a:off x="-1" y="-2"/>
                <a:ext cx="206392" cy="937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8007" y="0"/>
                    </a:lnTo>
                    <a:lnTo>
                      <a:pt x="21600" y="0"/>
                    </a:lnTo>
                    <a:lnTo>
                      <a:pt x="13593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723" name="Shape 723"/>
              <p:cNvSpPr/>
              <p:nvPr/>
            </p:nvSpPr>
            <p:spPr>
              <a:xfrm flipH="1">
                <a:off x="207972" y="6354"/>
                <a:ext cx="6" cy="30810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24" name="Shape 724"/>
              <p:cNvSpPr/>
              <p:nvPr/>
            </p:nvSpPr>
            <p:spPr>
              <a:xfrm flipH="1">
                <a:off x="131772" y="314453"/>
                <a:ext cx="76207" cy="921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25" name="Shape 725"/>
              <p:cNvSpPr/>
              <p:nvPr/>
            </p:nvSpPr>
            <p:spPr>
              <a:xfrm>
                <a:off x="17464" y="133405"/>
                <a:ext cx="100022" cy="18105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726" name="Shape 726"/>
              <p:cNvSpPr/>
              <p:nvPr/>
            </p:nvSpPr>
            <p:spPr>
              <a:xfrm>
                <a:off x="30164" y="187402"/>
                <a:ext cx="79382" cy="6353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sp>
        <p:nvSpPr>
          <p:cNvPr id="729" name="Shape 729"/>
          <p:cNvSpPr/>
          <p:nvPr/>
        </p:nvSpPr>
        <p:spPr>
          <a:xfrm flipH="1">
            <a:off x="2049460" y="3522662"/>
            <a:ext cx="3179" cy="14288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0" name="Shape 730"/>
          <p:cNvSpPr/>
          <p:nvPr/>
        </p:nvSpPr>
        <p:spPr>
          <a:xfrm flipV="1">
            <a:off x="3346448" y="2505074"/>
            <a:ext cx="123830" cy="87318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1" name="Shape 731"/>
          <p:cNvSpPr/>
          <p:nvPr/>
        </p:nvSpPr>
        <p:spPr>
          <a:xfrm>
            <a:off x="3173409" y="2678108"/>
            <a:ext cx="6" cy="8255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2" name="Shape 732"/>
          <p:cNvSpPr/>
          <p:nvPr/>
        </p:nvSpPr>
        <p:spPr>
          <a:xfrm flipV="1">
            <a:off x="3357562" y="2574924"/>
            <a:ext cx="263531" cy="28893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3" name="Shape 733"/>
          <p:cNvSpPr/>
          <p:nvPr/>
        </p:nvSpPr>
        <p:spPr>
          <a:xfrm>
            <a:off x="3709987" y="2573333"/>
            <a:ext cx="6" cy="19685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4" name="Shape 734"/>
          <p:cNvSpPr/>
          <p:nvPr/>
        </p:nvSpPr>
        <p:spPr>
          <a:xfrm>
            <a:off x="3363912" y="2879725"/>
            <a:ext cx="187331" cy="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5" name="Shape 735"/>
          <p:cNvSpPr/>
          <p:nvPr/>
        </p:nvSpPr>
        <p:spPr>
          <a:xfrm flipV="1">
            <a:off x="1658934" y="3746499"/>
            <a:ext cx="168281" cy="3179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6" name="Shape 736"/>
          <p:cNvSpPr/>
          <p:nvPr/>
        </p:nvSpPr>
        <p:spPr>
          <a:xfrm flipV="1">
            <a:off x="3778246" y="2273298"/>
            <a:ext cx="238130" cy="16828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7" name="Shape 737"/>
          <p:cNvSpPr/>
          <p:nvPr/>
        </p:nvSpPr>
        <p:spPr>
          <a:xfrm>
            <a:off x="3917948" y="2870200"/>
            <a:ext cx="177805" cy="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8" name="Shape 738"/>
          <p:cNvSpPr/>
          <p:nvPr/>
        </p:nvSpPr>
        <p:spPr>
          <a:xfrm flipH="1">
            <a:off x="3063874" y="2946399"/>
            <a:ext cx="98431" cy="704857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39" name="Shape 739"/>
          <p:cNvSpPr/>
          <p:nvPr/>
        </p:nvSpPr>
        <p:spPr>
          <a:xfrm flipH="1">
            <a:off x="3654423" y="2946399"/>
            <a:ext cx="111130" cy="727082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753" name="Group 753"/>
          <p:cNvGrpSpPr/>
          <p:nvPr/>
        </p:nvGrpSpPr>
        <p:grpSpPr>
          <a:xfrm>
            <a:off x="2706673" y="4564052"/>
            <a:ext cx="509607" cy="234960"/>
            <a:chOff x="-1" y="-1"/>
            <a:chExt cx="509606" cy="234958"/>
          </a:xfrm>
        </p:grpSpPr>
        <p:sp>
          <p:nvSpPr>
            <p:cNvPr id="740" name="Shape 740"/>
            <p:cNvSpPr/>
            <p:nvPr/>
          </p:nvSpPr>
          <p:spPr>
            <a:xfrm>
              <a:off x="4762" y="104775"/>
              <a:ext cx="496887" cy="130183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41" name="Shape 741"/>
            <p:cNvSpPr/>
            <p:nvPr/>
          </p:nvSpPr>
          <p:spPr>
            <a:xfrm flipH="1">
              <a:off x="4769" y="92076"/>
              <a:ext cx="7" cy="80970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42" name="Shape 742"/>
            <p:cNvSpPr/>
            <p:nvPr/>
          </p:nvSpPr>
          <p:spPr>
            <a:xfrm>
              <a:off x="501659" y="92076"/>
              <a:ext cx="6" cy="80970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43" name="Shape 743"/>
            <p:cNvSpPr/>
            <p:nvPr/>
          </p:nvSpPr>
          <p:spPr>
            <a:xfrm>
              <a:off x="4769" y="93664"/>
              <a:ext cx="504837" cy="79381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44" name="Shape 744"/>
            <p:cNvSpPr/>
            <p:nvPr/>
          </p:nvSpPr>
          <p:spPr>
            <a:xfrm>
              <a:off x="-2" y="-2"/>
              <a:ext cx="496885" cy="152407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748" name="Group 748"/>
            <p:cNvGrpSpPr/>
            <p:nvPr/>
          </p:nvGrpSpPr>
          <p:grpSpPr>
            <a:xfrm>
              <a:off x="119065" y="33338"/>
              <a:ext cx="246078" cy="87330"/>
              <a:chOff x="-1" y="0"/>
              <a:chExt cx="246077" cy="87328"/>
            </a:xfrm>
          </p:grpSpPr>
          <p:sp>
            <p:nvSpPr>
              <p:cNvPr id="745" name="Shape 745"/>
              <p:cNvSpPr/>
              <p:nvPr/>
            </p:nvSpPr>
            <p:spPr>
              <a:xfrm flipV="1">
                <a:off x="-2" y="0"/>
                <a:ext cx="87321" cy="1594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46" name="Shape 746"/>
              <p:cNvSpPr/>
              <p:nvPr/>
            </p:nvSpPr>
            <p:spPr>
              <a:xfrm>
                <a:off x="168282" y="87322"/>
                <a:ext cx="77795" cy="7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47" name="Shape 747"/>
              <p:cNvSpPr/>
              <p:nvPr/>
            </p:nvSpPr>
            <p:spPr>
              <a:xfrm>
                <a:off x="80963" y="1587"/>
                <a:ext cx="92083" cy="85742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752" name="Group 752"/>
            <p:cNvGrpSpPr/>
            <p:nvPr/>
          </p:nvGrpSpPr>
          <p:grpSpPr>
            <a:xfrm>
              <a:off x="119065" y="31745"/>
              <a:ext cx="246078" cy="87330"/>
              <a:chOff x="-1" y="0"/>
              <a:chExt cx="246077" cy="87328"/>
            </a:xfrm>
          </p:grpSpPr>
          <p:sp>
            <p:nvSpPr>
              <p:cNvPr id="749" name="Shape 749"/>
              <p:cNvSpPr/>
              <p:nvPr/>
            </p:nvSpPr>
            <p:spPr>
              <a:xfrm>
                <a:off x="-2" y="85733"/>
                <a:ext cx="87321" cy="1596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50" name="Shape 750"/>
              <p:cNvSpPr/>
              <p:nvPr/>
            </p:nvSpPr>
            <p:spPr>
              <a:xfrm>
                <a:off x="168282" y="1270"/>
                <a:ext cx="77795" cy="7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51" name="Shape 751"/>
              <p:cNvSpPr/>
              <p:nvPr/>
            </p:nvSpPr>
            <p:spPr>
              <a:xfrm flipV="1">
                <a:off x="80963" y="-1"/>
                <a:ext cx="92083" cy="85741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767" name="Group 767"/>
          <p:cNvGrpSpPr/>
          <p:nvPr/>
        </p:nvGrpSpPr>
        <p:grpSpPr>
          <a:xfrm>
            <a:off x="2041511" y="4865677"/>
            <a:ext cx="509610" cy="234960"/>
            <a:chOff x="-1" y="-1"/>
            <a:chExt cx="509609" cy="234958"/>
          </a:xfrm>
        </p:grpSpPr>
        <p:sp>
          <p:nvSpPr>
            <p:cNvPr id="754" name="Shape 754"/>
            <p:cNvSpPr/>
            <p:nvPr/>
          </p:nvSpPr>
          <p:spPr>
            <a:xfrm>
              <a:off x="4762" y="104775"/>
              <a:ext cx="496892" cy="130183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55" name="Shape 755"/>
            <p:cNvSpPr/>
            <p:nvPr/>
          </p:nvSpPr>
          <p:spPr>
            <a:xfrm flipH="1">
              <a:off x="4770" y="92076"/>
              <a:ext cx="7" cy="80970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56" name="Shape 756"/>
            <p:cNvSpPr/>
            <p:nvPr/>
          </p:nvSpPr>
          <p:spPr>
            <a:xfrm>
              <a:off x="501663" y="92076"/>
              <a:ext cx="6" cy="80970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57" name="Shape 757"/>
            <p:cNvSpPr/>
            <p:nvPr/>
          </p:nvSpPr>
          <p:spPr>
            <a:xfrm>
              <a:off x="4770" y="93664"/>
              <a:ext cx="504838" cy="79381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758" name="Shape 758"/>
            <p:cNvSpPr/>
            <p:nvPr/>
          </p:nvSpPr>
          <p:spPr>
            <a:xfrm>
              <a:off x="-2" y="-2"/>
              <a:ext cx="496889" cy="152407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762" name="Group 762"/>
            <p:cNvGrpSpPr/>
            <p:nvPr/>
          </p:nvGrpSpPr>
          <p:grpSpPr>
            <a:xfrm>
              <a:off x="119068" y="33338"/>
              <a:ext cx="246079" cy="87330"/>
              <a:chOff x="0" y="0"/>
              <a:chExt cx="246078" cy="87328"/>
            </a:xfrm>
          </p:grpSpPr>
          <p:sp>
            <p:nvSpPr>
              <p:cNvPr id="759" name="Shape 759"/>
              <p:cNvSpPr/>
              <p:nvPr/>
            </p:nvSpPr>
            <p:spPr>
              <a:xfrm flipV="1">
                <a:off x="-1" y="0"/>
                <a:ext cx="87319" cy="1594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60" name="Shape 760"/>
              <p:cNvSpPr/>
              <p:nvPr/>
            </p:nvSpPr>
            <p:spPr>
              <a:xfrm>
                <a:off x="168283" y="87322"/>
                <a:ext cx="77795" cy="7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61" name="Shape 761"/>
              <p:cNvSpPr/>
              <p:nvPr/>
            </p:nvSpPr>
            <p:spPr>
              <a:xfrm>
                <a:off x="80964" y="1587"/>
                <a:ext cx="92083" cy="85742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766" name="Group 766"/>
            <p:cNvGrpSpPr/>
            <p:nvPr/>
          </p:nvGrpSpPr>
          <p:grpSpPr>
            <a:xfrm>
              <a:off x="119068" y="31745"/>
              <a:ext cx="246079" cy="87330"/>
              <a:chOff x="0" y="0"/>
              <a:chExt cx="246078" cy="87328"/>
            </a:xfrm>
          </p:grpSpPr>
          <p:sp>
            <p:nvSpPr>
              <p:cNvPr id="763" name="Shape 763"/>
              <p:cNvSpPr/>
              <p:nvPr/>
            </p:nvSpPr>
            <p:spPr>
              <a:xfrm>
                <a:off x="-1" y="85733"/>
                <a:ext cx="87319" cy="1596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64" name="Shape 764"/>
              <p:cNvSpPr/>
              <p:nvPr/>
            </p:nvSpPr>
            <p:spPr>
              <a:xfrm>
                <a:off x="168283" y="1270"/>
                <a:ext cx="77795" cy="7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65" name="Shape 765"/>
              <p:cNvSpPr/>
              <p:nvPr/>
            </p:nvSpPr>
            <p:spPr>
              <a:xfrm flipV="1">
                <a:off x="80964" y="-1"/>
                <a:ext cx="92083" cy="85741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787" name="Group 787"/>
          <p:cNvGrpSpPr/>
          <p:nvPr/>
        </p:nvGrpSpPr>
        <p:grpSpPr>
          <a:xfrm>
            <a:off x="2871781" y="5051417"/>
            <a:ext cx="290525" cy="404831"/>
            <a:chOff x="-1" y="0"/>
            <a:chExt cx="290523" cy="404829"/>
          </a:xfrm>
        </p:grpSpPr>
        <p:grpSp>
          <p:nvGrpSpPr>
            <p:cNvPr id="770" name="Group 770"/>
            <p:cNvGrpSpPr/>
            <p:nvPr/>
          </p:nvGrpSpPr>
          <p:grpSpPr>
            <a:xfrm>
              <a:off x="83000" y="128586"/>
              <a:ext cx="193163" cy="276243"/>
              <a:chOff x="0" y="0"/>
              <a:chExt cx="193162" cy="276242"/>
            </a:xfrm>
          </p:grpSpPr>
          <p:sp>
            <p:nvSpPr>
              <p:cNvPr id="768" name="Shape 768"/>
              <p:cNvSpPr/>
              <p:nvPr/>
            </p:nvSpPr>
            <p:spPr>
              <a:xfrm>
                <a:off x="-1" y="-1"/>
                <a:ext cx="193162" cy="276243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pic>
            <p:nvPicPr>
              <p:cNvPr id="769" name="image11.png" descr="image11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0"/>
                <a:ext cx="193162" cy="27624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771" name="Shape 771"/>
            <p:cNvSpPr/>
            <p:nvPr/>
          </p:nvSpPr>
          <p:spPr>
            <a:xfrm>
              <a:off x="76618" y="19050"/>
              <a:ext cx="52683" cy="63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598" y="2700"/>
                  </a:moveTo>
                  <a:lnTo>
                    <a:pt x="5970" y="3631"/>
                  </a:lnTo>
                  <a:lnTo>
                    <a:pt x="4559" y="4655"/>
                  </a:lnTo>
                  <a:lnTo>
                    <a:pt x="3256" y="5866"/>
                  </a:lnTo>
                  <a:lnTo>
                    <a:pt x="2171" y="7169"/>
                  </a:lnTo>
                  <a:lnTo>
                    <a:pt x="1303" y="8472"/>
                  </a:lnTo>
                  <a:lnTo>
                    <a:pt x="651" y="10055"/>
                  </a:lnTo>
                  <a:lnTo>
                    <a:pt x="217" y="11638"/>
                  </a:lnTo>
                  <a:lnTo>
                    <a:pt x="0" y="13221"/>
                  </a:lnTo>
                  <a:lnTo>
                    <a:pt x="217" y="15455"/>
                  </a:lnTo>
                  <a:lnTo>
                    <a:pt x="1303" y="17317"/>
                  </a:lnTo>
                  <a:lnTo>
                    <a:pt x="2822" y="18900"/>
                  </a:lnTo>
                  <a:lnTo>
                    <a:pt x="4884" y="20110"/>
                  </a:lnTo>
                  <a:lnTo>
                    <a:pt x="7164" y="21041"/>
                  </a:lnTo>
                  <a:lnTo>
                    <a:pt x="9552" y="21414"/>
                  </a:lnTo>
                  <a:lnTo>
                    <a:pt x="12048" y="21600"/>
                  </a:lnTo>
                  <a:lnTo>
                    <a:pt x="14545" y="21228"/>
                  </a:lnTo>
                  <a:lnTo>
                    <a:pt x="14979" y="21228"/>
                  </a:lnTo>
                  <a:lnTo>
                    <a:pt x="15522" y="21041"/>
                  </a:lnTo>
                  <a:lnTo>
                    <a:pt x="15956" y="20669"/>
                  </a:lnTo>
                  <a:lnTo>
                    <a:pt x="16064" y="20297"/>
                  </a:lnTo>
                  <a:lnTo>
                    <a:pt x="15739" y="19738"/>
                  </a:lnTo>
                  <a:lnTo>
                    <a:pt x="15305" y="19272"/>
                  </a:lnTo>
                  <a:lnTo>
                    <a:pt x="14653" y="18900"/>
                  </a:lnTo>
                  <a:lnTo>
                    <a:pt x="14002" y="18714"/>
                  </a:lnTo>
                  <a:lnTo>
                    <a:pt x="12699" y="18341"/>
                  </a:lnTo>
                  <a:lnTo>
                    <a:pt x="11397" y="18155"/>
                  </a:lnTo>
                  <a:lnTo>
                    <a:pt x="10203" y="17969"/>
                  </a:lnTo>
                  <a:lnTo>
                    <a:pt x="9009" y="17690"/>
                  </a:lnTo>
                  <a:lnTo>
                    <a:pt x="7924" y="17410"/>
                  </a:lnTo>
                  <a:lnTo>
                    <a:pt x="6730" y="16945"/>
                  </a:lnTo>
                  <a:lnTo>
                    <a:pt x="5753" y="16386"/>
                  </a:lnTo>
                  <a:lnTo>
                    <a:pt x="4667" y="15548"/>
                  </a:lnTo>
                  <a:lnTo>
                    <a:pt x="4342" y="11917"/>
                  </a:lnTo>
                  <a:lnTo>
                    <a:pt x="5319" y="8938"/>
                  </a:lnTo>
                  <a:lnTo>
                    <a:pt x="7381" y="6610"/>
                  </a:lnTo>
                  <a:lnTo>
                    <a:pt x="10203" y="4655"/>
                  </a:lnTo>
                  <a:lnTo>
                    <a:pt x="13242" y="3166"/>
                  </a:lnTo>
                  <a:lnTo>
                    <a:pt x="16390" y="1955"/>
                  </a:lnTo>
                  <a:lnTo>
                    <a:pt x="19321" y="1117"/>
                  </a:lnTo>
                  <a:lnTo>
                    <a:pt x="21600" y="372"/>
                  </a:lnTo>
                  <a:lnTo>
                    <a:pt x="20189" y="93"/>
                  </a:lnTo>
                  <a:lnTo>
                    <a:pt x="18669" y="0"/>
                  </a:lnTo>
                  <a:lnTo>
                    <a:pt x="16933" y="186"/>
                  </a:lnTo>
                  <a:lnTo>
                    <a:pt x="14979" y="372"/>
                  </a:lnTo>
                  <a:lnTo>
                    <a:pt x="13134" y="931"/>
                  </a:lnTo>
                  <a:lnTo>
                    <a:pt x="11180" y="1490"/>
                  </a:lnTo>
                  <a:lnTo>
                    <a:pt x="9335" y="2141"/>
                  </a:lnTo>
                  <a:lnTo>
                    <a:pt x="7598" y="27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2" name="Shape 772"/>
            <p:cNvSpPr/>
            <p:nvPr/>
          </p:nvSpPr>
          <p:spPr>
            <a:xfrm>
              <a:off x="166011" y="19050"/>
              <a:ext cx="35124" cy="47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25" y="7080"/>
                  </a:moveTo>
                  <a:lnTo>
                    <a:pt x="19069" y="9240"/>
                  </a:lnTo>
                  <a:lnTo>
                    <a:pt x="18731" y="11280"/>
                  </a:lnTo>
                  <a:lnTo>
                    <a:pt x="17381" y="12960"/>
                  </a:lnTo>
                  <a:lnTo>
                    <a:pt x="15356" y="14520"/>
                  </a:lnTo>
                  <a:lnTo>
                    <a:pt x="12994" y="15840"/>
                  </a:lnTo>
                  <a:lnTo>
                    <a:pt x="10294" y="17280"/>
                  </a:lnTo>
                  <a:lnTo>
                    <a:pt x="7594" y="18480"/>
                  </a:lnTo>
                  <a:lnTo>
                    <a:pt x="5063" y="19680"/>
                  </a:lnTo>
                  <a:lnTo>
                    <a:pt x="4556" y="20400"/>
                  </a:lnTo>
                  <a:lnTo>
                    <a:pt x="4556" y="20880"/>
                  </a:lnTo>
                  <a:lnTo>
                    <a:pt x="4725" y="21240"/>
                  </a:lnTo>
                  <a:lnTo>
                    <a:pt x="5400" y="21480"/>
                  </a:lnTo>
                  <a:lnTo>
                    <a:pt x="5906" y="21600"/>
                  </a:lnTo>
                  <a:lnTo>
                    <a:pt x="6244" y="21600"/>
                  </a:lnTo>
                  <a:lnTo>
                    <a:pt x="6919" y="21480"/>
                  </a:lnTo>
                  <a:lnTo>
                    <a:pt x="10125" y="20280"/>
                  </a:lnTo>
                  <a:lnTo>
                    <a:pt x="12994" y="18960"/>
                  </a:lnTo>
                  <a:lnTo>
                    <a:pt x="15862" y="17400"/>
                  </a:lnTo>
                  <a:lnTo>
                    <a:pt x="18394" y="15600"/>
                  </a:lnTo>
                  <a:lnTo>
                    <a:pt x="20250" y="13680"/>
                  </a:lnTo>
                  <a:lnTo>
                    <a:pt x="21431" y="11400"/>
                  </a:lnTo>
                  <a:lnTo>
                    <a:pt x="21600" y="9120"/>
                  </a:lnTo>
                  <a:lnTo>
                    <a:pt x="20756" y="6600"/>
                  </a:lnTo>
                  <a:lnTo>
                    <a:pt x="19069" y="4680"/>
                  </a:lnTo>
                  <a:lnTo>
                    <a:pt x="16369" y="3000"/>
                  </a:lnTo>
                  <a:lnTo>
                    <a:pt x="13331" y="1800"/>
                  </a:lnTo>
                  <a:lnTo>
                    <a:pt x="9619" y="840"/>
                  </a:lnTo>
                  <a:lnTo>
                    <a:pt x="6075" y="240"/>
                  </a:lnTo>
                  <a:lnTo>
                    <a:pt x="3206" y="0"/>
                  </a:lnTo>
                  <a:lnTo>
                    <a:pt x="1012" y="0"/>
                  </a:lnTo>
                  <a:lnTo>
                    <a:pt x="0" y="480"/>
                  </a:lnTo>
                  <a:lnTo>
                    <a:pt x="2363" y="1080"/>
                  </a:lnTo>
                  <a:lnTo>
                    <a:pt x="4894" y="1680"/>
                  </a:lnTo>
                  <a:lnTo>
                    <a:pt x="7763" y="2280"/>
                  </a:lnTo>
                  <a:lnTo>
                    <a:pt x="10294" y="2760"/>
                  </a:lnTo>
                  <a:lnTo>
                    <a:pt x="12825" y="3480"/>
                  </a:lnTo>
                  <a:lnTo>
                    <a:pt x="15019" y="4440"/>
                  </a:lnTo>
                  <a:lnTo>
                    <a:pt x="16875" y="5520"/>
                  </a:lnTo>
                  <a:lnTo>
                    <a:pt x="18225" y="708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3" name="Shape 773"/>
            <p:cNvSpPr/>
            <p:nvPr/>
          </p:nvSpPr>
          <p:spPr>
            <a:xfrm>
              <a:off x="43098" y="6350"/>
              <a:ext cx="86203" cy="100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85" y="2800"/>
                  </a:moveTo>
                  <a:lnTo>
                    <a:pt x="6708" y="4000"/>
                  </a:lnTo>
                  <a:lnTo>
                    <a:pt x="5098" y="5143"/>
                  </a:lnTo>
                  <a:lnTo>
                    <a:pt x="3555" y="6571"/>
                  </a:lnTo>
                  <a:lnTo>
                    <a:pt x="2281" y="8000"/>
                  </a:lnTo>
                  <a:lnTo>
                    <a:pt x="1140" y="9486"/>
                  </a:lnTo>
                  <a:lnTo>
                    <a:pt x="335" y="11143"/>
                  </a:lnTo>
                  <a:lnTo>
                    <a:pt x="0" y="12914"/>
                  </a:lnTo>
                  <a:lnTo>
                    <a:pt x="67" y="14743"/>
                  </a:lnTo>
                  <a:lnTo>
                    <a:pt x="201" y="15200"/>
                  </a:lnTo>
                  <a:lnTo>
                    <a:pt x="335" y="15714"/>
                  </a:lnTo>
                  <a:lnTo>
                    <a:pt x="604" y="16114"/>
                  </a:lnTo>
                  <a:lnTo>
                    <a:pt x="939" y="16571"/>
                  </a:lnTo>
                  <a:lnTo>
                    <a:pt x="1275" y="16971"/>
                  </a:lnTo>
                  <a:lnTo>
                    <a:pt x="1744" y="17371"/>
                  </a:lnTo>
                  <a:lnTo>
                    <a:pt x="2147" y="17714"/>
                  </a:lnTo>
                  <a:lnTo>
                    <a:pt x="2750" y="17943"/>
                  </a:lnTo>
                  <a:lnTo>
                    <a:pt x="3757" y="18514"/>
                  </a:lnTo>
                  <a:lnTo>
                    <a:pt x="4763" y="18971"/>
                  </a:lnTo>
                  <a:lnTo>
                    <a:pt x="5769" y="19314"/>
                  </a:lnTo>
                  <a:lnTo>
                    <a:pt x="6909" y="19657"/>
                  </a:lnTo>
                  <a:lnTo>
                    <a:pt x="7983" y="20000"/>
                  </a:lnTo>
                  <a:lnTo>
                    <a:pt x="9123" y="20286"/>
                  </a:lnTo>
                  <a:lnTo>
                    <a:pt x="10196" y="20514"/>
                  </a:lnTo>
                  <a:lnTo>
                    <a:pt x="11270" y="20743"/>
                  </a:lnTo>
                  <a:lnTo>
                    <a:pt x="12477" y="20914"/>
                  </a:lnTo>
                  <a:lnTo>
                    <a:pt x="13550" y="21029"/>
                  </a:lnTo>
                  <a:lnTo>
                    <a:pt x="14758" y="21200"/>
                  </a:lnTo>
                  <a:lnTo>
                    <a:pt x="15965" y="21314"/>
                  </a:lnTo>
                  <a:lnTo>
                    <a:pt x="17039" y="21371"/>
                  </a:lnTo>
                  <a:lnTo>
                    <a:pt x="18246" y="21429"/>
                  </a:lnTo>
                  <a:lnTo>
                    <a:pt x="19386" y="21486"/>
                  </a:lnTo>
                  <a:lnTo>
                    <a:pt x="20527" y="21600"/>
                  </a:lnTo>
                  <a:lnTo>
                    <a:pt x="20862" y="21600"/>
                  </a:lnTo>
                  <a:lnTo>
                    <a:pt x="21198" y="21429"/>
                  </a:lnTo>
                  <a:lnTo>
                    <a:pt x="21466" y="21200"/>
                  </a:lnTo>
                  <a:lnTo>
                    <a:pt x="21600" y="20914"/>
                  </a:lnTo>
                  <a:lnTo>
                    <a:pt x="21600" y="20571"/>
                  </a:lnTo>
                  <a:lnTo>
                    <a:pt x="21466" y="20343"/>
                  </a:lnTo>
                  <a:lnTo>
                    <a:pt x="21130" y="20114"/>
                  </a:lnTo>
                  <a:lnTo>
                    <a:pt x="20728" y="20000"/>
                  </a:lnTo>
                  <a:lnTo>
                    <a:pt x="19722" y="19829"/>
                  </a:lnTo>
                  <a:lnTo>
                    <a:pt x="18716" y="19657"/>
                  </a:lnTo>
                  <a:lnTo>
                    <a:pt x="17642" y="19486"/>
                  </a:lnTo>
                  <a:lnTo>
                    <a:pt x="16569" y="19314"/>
                  </a:lnTo>
                  <a:lnTo>
                    <a:pt x="15563" y="19200"/>
                  </a:lnTo>
                  <a:lnTo>
                    <a:pt x="14489" y="19086"/>
                  </a:lnTo>
                  <a:lnTo>
                    <a:pt x="13416" y="18971"/>
                  </a:lnTo>
                  <a:lnTo>
                    <a:pt x="12410" y="18743"/>
                  </a:lnTo>
                  <a:lnTo>
                    <a:pt x="11404" y="18629"/>
                  </a:lnTo>
                  <a:lnTo>
                    <a:pt x="10330" y="18400"/>
                  </a:lnTo>
                  <a:lnTo>
                    <a:pt x="9324" y="18171"/>
                  </a:lnTo>
                  <a:lnTo>
                    <a:pt x="8318" y="17943"/>
                  </a:lnTo>
                  <a:lnTo>
                    <a:pt x="7379" y="17657"/>
                  </a:lnTo>
                  <a:lnTo>
                    <a:pt x="6306" y="17314"/>
                  </a:lnTo>
                  <a:lnTo>
                    <a:pt x="5366" y="16971"/>
                  </a:lnTo>
                  <a:lnTo>
                    <a:pt x="4427" y="16514"/>
                  </a:lnTo>
                  <a:lnTo>
                    <a:pt x="3689" y="16057"/>
                  </a:lnTo>
                  <a:lnTo>
                    <a:pt x="3019" y="15486"/>
                  </a:lnTo>
                  <a:lnTo>
                    <a:pt x="2549" y="14800"/>
                  </a:lnTo>
                  <a:lnTo>
                    <a:pt x="2348" y="14000"/>
                  </a:lnTo>
                  <a:lnTo>
                    <a:pt x="2281" y="13257"/>
                  </a:lnTo>
                  <a:lnTo>
                    <a:pt x="2348" y="12343"/>
                  </a:lnTo>
                  <a:lnTo>
                    <a:pt x="2549" y="11429"/>
                  </a:lnTo>
                  <a:lnTo>
                    <a:pt x="2884" y="10686"/>
                  </a:lnTo>
                  <a:lnTo>
                    <a:pt x="3421" y="9714"/>
                  </a:lnTo>
                  <a:lnTo>
                    <a:pt x="4025" y="8686"/>
                  </a:lnTo>
                  <a:lnTo>
                    <a:pt x="4763" y="7829"/>
                  </a:lnTo>
                  <a:lnTo>
                    <a:pt x="5568" y="7086"/>
                  </a:lnTo>
                  <a:lnTo>
                    <a:pt x="6306" y="6286"/>
                  </a:lnTo>
                  <a:lnTo>
                    <a:pt x="7178" y="5486"/>
                  </a:lnTo>
                  <a:lnTo>
                    <a:pt x="8251" y="4686"/>
                  </a:lnTo>
                  <a:lnTo>
                    <a:pt x="9257" y="3943"/>
                  </a:lnTo>
                  <a:lnTo>
                    <a:pt x="10263" y="3257"/>
                  </a:lnTo>
                  <a:lnTo>
                    <a:pt x="11605" y="2686"/>
                  </a:lnTo>
                  <a:lnTo>
                    <a:pt x="13081" y="2171"/>
                  </a:lnTo>
                  <a:lnTo>
                    <a:pt x="14624" y="1600"/>
                  </a:lnTo>
                  <a:lnTo>
                    <a:pt x="15965" y="1143"/>
                  </a:lnTo>
                  <a:lnTo>
                    <a:pt x="17039" y="743"/>
                  </a:lnTo>
                  <a:lnTo>
                    <a:pt x="17709" y="400"/>
                  </a:lnTo>
                  <a:lnTo>
                    <a:pt x="17978" y="114"/>
                  </a:lnTo>
                  <a:lnTo>
                    <a:pt x="17173" y="0"/>
                  </a:lnTo>
                  <a:lnTo>
                    <a:pt x="16099" y="57"/>
                  </a:lnTo>
                  <a:lnTo>
                    <a:pt x="14825" y="229"/>
                  </a:lnTo>
                  <a:lnTo>
                    <a:pt x="13483" y="571"/>
                  </a:lnTo>
                  <a:lnTo>
                    <a:pt x="12075" y="1029"/>
                  </a:lnTo>
                  <a:lnTo>
                    <a:pt x="10733" y="1543"/>
                  </a:lnTo>
                  <a:lnTo>
                    <a:pt x="9458" y="2171"/>
                  </a:lnTo>
                  <a:lnTo>
                    <a:pt x="8385" y="28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4" name="Shape 774"/>
            <p:cNvSpPr/>
            <p:nvPr/>
          </p:nvSpPr>
          <p:spPr>
            <a:xfrm>
              <a:off x="164414" y="3175"/>
              <a:ext cx="75030" cy="66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36" y="6600"/>
                  </a:moveTo>
                  <a:lnTo>
                    <a:pt x="18929" y="7800"/>
                  </a:lnTo>
                  <a:lnTo>
                    <a:pt x="19539" y="9171"/>
                  </a:lnTo>
                  <a:lnTo>
                    <a:pt x="19768" y="10629"/>
                  </a:lnTo>
                  <a:lnTo>
                    <a:pt x="19768" y="12171"/>
                  </a:lnTo>
                  <a:lnTo>
                    <a:pt x="19616" y="13457"/>
                  </a:lnTo>
                  <a:lnTo>
                    <a:pt x="19234" y="14571"/>
                  </a:lnTo>
                  <a:lnTo>
                    <a:pt x="18623" y="15686"/>
                  </a:lnTo>
                  <a:lnTo>
                    <a:pt x="18013" y="16543"/>
                  </a:lnTo>
                  <a:lnTo>
                    <a:pt x="17173" y="17486"/>
                  </a:lnTo>
                  <a:lnTo>
                    <a:pt x="16410" y="18343"/>
                  </a:lnTo>
                  <a:lnTo>
                    <a:pt x="15570" y="19200"/>
                  </a:lnTo>
                  <a:lnTo>
                    <a:pt x="14807" y="20057"/>
                  </a:lnTo>
                  <a:lnTo>
                    <a:pt x="14578" y="20400"/>
                  </a:lnTo>
                  <a:lnTo>
                    <a:pt x="14578" y="21000"/>
                  </a:lnTo>
                  <a:lnTo>
                    <a:pt x="14807" y="21257"/>
                  </a:lnTo>
                  <a:lnTo>
                    <a:pt x="15036" y="21429"/>
                  </a:lnTo>
                  <a:lnTo>
                    <a:pt x="15418" y="21600"/>
                  </a:lnTo>
                  <a:lnTo>
                    <a:pt x="15647" y="21429"/>
                  </a:lnTo>
                  <a:lnTo>
                    <a:pt x="15952" y="21257"/>
                  </a:lnTo>
                  <a:lnTo>
                    <a:pt x="17707" y="19971"/>
                  </a:lnTo>
                  <a:lnTo>
                    <a:pt x="19234" y="18343"/>
                  </a:lnTo>
                  <a:lnTo>
                    <a:pt x="20455" y="16457"/>
                  </a:lnTo>
                  <a:lnTo>
                    <a:pt x="21218" y="14314"/>
                  </a:lnTo>
                  <a:lnTo>
                    <a:pt x="21600" y="12086"/>
                  </a:lnTo>
                  <a:lnTo>
                    <a:pt x="21371" y="9857"/>
                  </a:lnTo>
                  <a:lnTo>
                    <a:pt x="20684" y="7800"/>
                  </a:lnTo>
                  <a:lnTo>
                    <a:pt x="19234" y="5914"/>
                  </a:lnTo>
                  <a:lnTo>
                    <a:pt x="18165" y="4886"/>
                  </a:lnTo>
                  <a:lnTo>
                    <a:pt x="16944" y="4114"/>
                  </a:lnTo>
                  <a:lnTo>
                    <a:pt x="15570" y="3343"/>
                  </a:lnTo>
                  <a:lnTo>
                    <a:pt x="14044" y="2657"/>
                  </a:lnTo>
                  <a:lnTo>
                    <a:pt x="12517" y="1971"/>
                  </a:lnTo>
                  <a:lnTo>
                    <a:pt x="10991" y="1457"/>
                  </a:lnTo>
                  <a:lnTo>
                    <a:pt x="9388" y="1114"/>
                  </a:lnTo>
                  <a:lnTo>
                    <a:pt x="7861" y="686"/>
                  </a:lnTo>
                  <a:lnTo>
                    <a:pt x="6335" y="429"/>
                  </a:lnTo>
                  <a:lnTo>
                    <a:pt x="5037" y="171"/>
                  </a:lnTo>
                  <a:lnTo>
                    <a:pt x="3664" y="0"/>
                  </a:lnTo>
                  <a:lnTo>
                    <a:pt x="840" y="0"/>
                  </a:lnTo>
                  <a:lnTo>
                    <a:pt x="305" y="171"/>
                  </a:lnTo>
                  <a:lnTo>
                    <a:pt x="0" y="429"/>
                  </a:lnTo>
                  <a:lnTo>
                    <a:pt x="916" y="600"/>
                  </a:lnTo>
                  <a:lnTo>
                    <a:pt x="1832" y="686"/>
                  </a:lnTo>
                  <a:lnTo>
                    <a:pt x="2900" y="857"/>
                  </a:lnTo>
                  <a:lnTo>
                    <a:pt x="3969" y="1114"/>
                  </a:lnTo>
                  <a:lnTo>
                    <a:pt x="5037" y="1371"/>
                  </a:lnTo>
                  <a:lnTo>
                    <a:pt x="6259" y="1543"/>
                  </a:lnTo>
                  <a:lnTo>
                    <a:pt x="7480" y="1886"/>
                  </a:lnTo>
                  <a:lnTo>
                    <a:pt x="8701" y="2143"/>
                  </a:lnTo>
                  <a:lnTo>
                    <a:pt x="9846" y="2571"/>
                  </a:lnTo>
                  <a:lnTo>
                    <a:pt x="11143" y="2914"/>
                  </a:lnTo>
                  <a:lnTo>
                    <a:pt x="12365" y="3343"/>
                  </a:lnTo>
                  <a:lnTo>
                    <a:pt x="13510" y="3857"/>
                  </a:lnTo>
                  <a:lnTo>
                    <a:pt x="14731" y="4457"/>
                  </a:lnTo>
                  <a:lnTo>
                    <a:pt x="15876" y="5143"/>
                  </a:lnTo>
                  <a:lnTo>
                    <a:pt x="16944" y="5829"/>
                  </a:lnTo>
                  <a:lnTo>
                    <a:pt x="17936" y="66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5" name="Shape 775"/>
            <p:cNvSpPr/>
            <p:nvPr/>
          </p:nvSpPr>
          <p:spPr>
            <a:xfrm>
              <a:off x="11173" y="36512"/>
              <a:ext cx="30335" cy="61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98"/>
                  </a:moveTo>
                  <a:lnTo>
                    <a:pt x="0" y="13523"/>
                  </a:lnTo>
                  <a:lnTo>
                    <a:pt x="758" y="15247"/>
                  </a:lnTo>
                  <a:lnTo>
                    <a:pt x="2274" y="16790"/>
                  </a:lnTo>
                  <a:lnTo>
                    <a:pt x="4547" y="18151"/>
                  </a:lnTo>
                  <a:lnTo>
                    <a:pt x="7200" y="19331"/>
                  </a:lnTo>
                  <a:lnTo>
                    <a:pt x="10421" y="20329"/>
                  </a:lnTo>
                  <a:lnTo>
                    <a:pt x="13832" y="21055"/>
                  </a:lnTo>
                  <a:lnTo>
                    <a:pt x="17432" y="21509"/>
                  </a:lnTo>
                  <a:lnTo>
                    <a:pt x="18568" y="21600"/>
                  </a:lnTo>
                  <a:lnTo>
                    <a:pt x="19705" y="21328"/>
                  </a:lnTo>
                  <a:lnTo>
                    <a:pt x="20653" y="21055"/>
                  </a:lnTo>
                  <a:lnTo>
                    <a:pt x="21032" y="20602"/>
                  </a:lnTo>
                  <a:lnTo>
                    <a:pt x="21032" y="20148"/>
                  </a:lnTo>
                  <a:lnTo>
                    <a:pt x="20842" y="19603"/>
                  </a:lnTo>
                  <a:lnTo>
                    <a:pt x="20084" y="19150"/>
                  </a:lnTo>
                  <a:lnTo>
                    <a:pt x="18947" y="18968"/>
                  </a:lnTo>
                  <a:lnTo>
                    <a:pt x="15537" y="18333"/>
                  </a:lnTo>
                  <a:lnTo>
                    <a:pt x="12126" y="17516"/>
                  </a:lnTo>
                  <a:lnTo>
                    <a:pt x="9474" y="16336"/>
                  </a:lnTo>
                  <a:lnTo>
                    <a:pt x="7389" y="15156"/>
                  </a:lnTo>
                  <a:lnTo>
                    <a:pt x="6063" y="13523"/>
                  </a:lnTo>
                  <a:lnTo>
                    <a:pt x="5495" y="11889"/>
                  </a:lnTo>
                  <a:lnTo>
                    <a:pt x="5495" y="10074"/>
                  </a:lnTo>
                  <a:lnTo>
                    <a:pt x="6632" y="8259"/>
                  </a:lnTo>
                  <a:lnTo>
                    <a:pt x="7958" y="6897"/>
                  </a:lnTo>
                  <a:lnTo>
                    <a:pt x="9663" y="5627"/>
                  </a:lnTo>
                  <a:lnTo>
                    <a:pt x="11747" y="4447"/>
                  </a:lnTo>
                  <a:lnTo>
                    <a:pt x="13832" y="3449"/>
                  </a:lnTo>
                  <a:lnTo>
                    <a:pt x="15916" y="2541"/>
                  </a:lnTo>
                  <a:lnTo>
                    <a:pt x="18189" y="1634"/>
                  </a:lnTo>
                  <a:lnTo>
                    <a:pt x="20084" y="817"/>
                  </a:lnTo>
                  <a:lnTo>
                    <a:pt x="21600" y="91"/>
                  </a:lnTo>
                  <a:lnTo>
                    <a:pt x="20084" y="0"/>
                  </a:lnTo>
                  <a:lnTo>
                    <a:pt x="17621" y="545"/>
                  </a:lnTo>
                  <a:lnTo>
                    <a:pt x="14400" y="1634"/>
                  </a:lnTo>
                  <a:lnTo>
                    <a:pt x="10611" y="3267"/>
                  </a:lnTo>
                  <a:lnTo>
                    <a:pt x="7011" y="5173"/>
                  </a:lnTo>
                  <a:lnTo>
                    <a:pt x="3789" y="7261"/>
                  </a:lnTo>
                  <a:lnTo>
                    <a:pt x="1326" y="9620"/>
                  </a:lnTo>
                  <a:lnTo>
                    <a:pt x="0" y="11798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6" name="Shape 776"/>
            <p:cNvSpPr/>
            <p:nvPr/>
          </p:nvSpPr>
          <p:spPr>
            <a:xfrm>
              <a:off x="225071" y="-1"/>
              <a:ext cx="65452" cy="82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73" y="8083"/>
                  </a:moveTo>
                  <a:lnTo>
                    <a:pt x="18176" y="8640"/>
                  </a:lnTo>
                  <a:lnTo>
                    <a:pt x="18790" y="9267"/>
                  </a:lnTo>
                  <a:lnTo>
                    <a:pt x="19229" y="9964"/>
                  </a:lnTo>
                  <a:lnTo>
                    <a:pt x="19580" y="10730"/>
                  </a:lnTo>
                  <a:lnTo>
                    <a:pt x="19756" y="11427"/>
                  </a:lnTo>
                  <a:lnTo>
                    <a:pt x="19756" y="12263"/>
                  </a:lnTo>
                  <a:lnTo>
                    <a:pt x="19405" y="13030"/>
                  </a:lnTo>
                  <a:lnTo>
                    <a:pt x="18966" y="13726"/>
                  </a:lnTo>
                  <a:lnTo>
                    <a:pt x="18263" y="14563"/>
                  </a:lnTo>
                  <a:lnTo>
                    <a:pt x="17473" y="15259"/>
                  </a:lnTo>
                  <a:lnTo>
                    <a:pt x="16507" y="15886"/>
                  </a:lnTo>
                  <a:lnTo>
                    <a:pt x="15541" y="16583"/>
                  </a:lnTo>
                  <a:lnTo>
                    <a:pt x="14576" y="17141"/>
                  </a:lnTo>
                  <a:lnTo>
                    <a:pt x="13522" y="17768"/>
                  </a:lnTo>
                  <a:lnTo>
                    <a:pt x="12556" y="18395"/>
                  </a:lnTo>
                  <a:lnTo>
                    <a:pt x="11590" y="19092"/>
                  </a:lnTo>
                  <a:lnTo>
                    <a:pt x="11327" y="19370"/>
                  </a:lnTo>
                  <a:lnTo>
                    <a:pt x="11063" y="19649"/>
                  </a:lnTo>
                  <a:lnTo>
                    <a:pt x="10888" y="19997"/>
                  </a:lnTo>
                  <a:lnTo>
                    <a:pt x="10624" y="20346"/>
                  </a:lnTo>
                  <a:lnTo>
                    <a:pt x="10537" y="20625"/>
                  </a:lnTo>
                  <a:lnTo>
                    <a:pt x="10537" y="20973"/>
                  </a:lnTo>
                  <a:lnTo>
                    <a:pt x="10624" y="21252"/>
                  </a:lnTo>
                  <a:lnTo>
                    <a:pt x="10976" y="21530"/>
                  </a:lnTo>
                  <a:lnTo>
                    <a:pt x="11415" y="21600"/>
                  </a:lnTo>
                  <a:lnTo>
                    <a:pt x="11766" y="21600"/>
                  </a:lnTo>
                  <a:lnTo>
                    <a:pt x="12205" y="21530"/>
                  </a:lnTo>
                  <a:lnTo>
                    <a:pt x="12556" y="21252"/>
                  </a:lnTo>
                  <a:lnTo>
                    <a:pt x="13522" y="20415"/>
                  </a:lnTo>
                  <a:lnTo>
                    <a:pt x="14663" y="19510"/>
                  </a:lnTo>
                  <a:lnTo>
                    <a:pt x="15805" y="18743"/>
                  </a:lnTo>
                  <a:lnTo>
                    <a:pt x="17034" y="17907"/>
                  </a:lnTo>
                  <a:lnTo>
                    <a:pt x="18176" y="17141"/>
                  </a:lnTo>
                  <a:lnTo>
                    <a:pt x="19229" y="16235"/>
                  </a:lnTo>
                  <a:lnTo>
                    <a:pt x="20283" y="15259"/>
                  </a:lnTo>
                  <a:lnTo>
                    <a:pt x="20985" y="14214"/>
                  </a:lnTo>
                  <a:lnTo>
                    <a:pt x="21512" y="13030"/>
                  </a:lnTo>
                  <a:lnTo>
                    <a:pt x="21600" y="11845"/>
                  </a:lnTo>
                  <a:lnTo>
                    <a:pt x="21249" y="10661"/>
                  </a:lnTo>
                  <a:lnTo>
                    <a:pt x="20722" y="9476"/>
                  </a:lnTo>
                  <a:lnTo>
                    <a:pt x="19932" y="8361"/>
                  </a:lnTo>
                  <a:lnTo>
                    <a:pt x="18878" y="7455"/>
                  </a:lnTo>
                  <a:lnTo>
                    <a:pt x="17649" y="6550"/>
                  </a:lnTo>
                  <a:lnTo>
                    <a:pt x="16420" y="5714"/>
                  </a:lnTo>
                  <a:lnTo>
                    <a:pt x="15541" y="5156"/>
                  </a:lnTo>
                  <a:lnTo>
                    <a:pt x="14488" y="4738"/>
                  </a:lnTo>
                  <a:lnTo>
                    <a:pt x="13346" y="4181"/>
                  </a:lnTo>
                  <a:lnTo>
                    <a:pt x="12205" y="3554"/>
                  </a:lnTo>
                  <a:lnTo>
                    <a:pt x="11063" y="2996"/>
                  </a:lnTo>
                  <a:lnTo>
                    <a:pt x="9834" y="2439"/>
                  </a:lnTo>
                  <a:lnTo>
                    <a:pt x="8605" y="1951"/>
                  </a:lnTo>
                  <a:lnTo>
                    <a:pt x="7463" y="1533"/>
                  </a:lnTo>
                  <a:lnTo>
                    <a:pt x="6322" y="1115"/>
                  </a:lnTo>
                  <a:lnTo>
                    <a:pt x="5180" y="697"/>
                  </a:lnTo>
                  <a:lnTo>
                    <a:pt x="4039" y="488"/>
                  </a:lnTo>
                  <a:lnTo>
                    <a:pt x="3073" y="209"/>
                  </a:lnTo>
                  <a:lnTo>
                    <a:pt x="2107" y="70"/>
                  </a:lnTo>
                  <a:lnTo>
                    <a:pt x="1317" y="0"/>
                  </a:lnTo>
                  <a:lnTo>
                    <a:pt x="615" y="70"/>
                  </a:lnTo>
                  <a:lnTo>
                    <a:pt x="0" y="209"/>
                  </a:lnTo>
                  <a:lnTo>
                    <a:pt x="702" y="418"/>
                  </a:lnTo>
                  <a:lnTo>
                    <a:pt x="1493" y="627"/>
                  </a:lnTo>
                  <a:lnTo>
                    <a:pt x="2459" y="975"/>
                  </a:lnTo>
                  <a:lnTo>
                    <a:pt x="3337" y="1254"/>
                  </a:lnTo>
                  <a:lnTo>
                    <a:pt x="4478" y="1672"/>
                  </a:lnTo>
                  <a:lnTo>
                    <a:pt x="5620" y="2090"/>
                  </a:lnTo>
                  <a:lnTo>
                    <a:pt x="6849" y="2578"/>
                  </a:lnTo>
                  <a:lnTo>
                    <a:pt x="8078" y="2996"/>
                  </a:lnTo>
                  <a:lnTo>
                    <a:pt x="9307" y="3554"/>
                  </a:lnTo>
                  <a:lnTo>
                    <a:pt x="10537" y="4181"/>
                  </a:lnTo>
                  <a:lnTo>
                    <a:pt x="12995" y="5435"/>
                  </a:lnTo>
                  <a:lnTo>
                    <a:pt x="14312" y="6062"/>
                  </a:lnTo>
                  <a:lnTo>
                    <a:pt x="16420" y="7316"/>
                  </a:lnTo>
                  <a:lnTo>
                    <a:pt x="17473" y="8083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7" name="Shape 777"/>
            <p:cNvSpPr/>
            <p:nvPr/>
          </p:nvSpPr>
          <p:spPr>
            <a:xfrm>
              <a:off x="153241" y="95250"/>
              <a:ext cx="22354" cy="4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67" y="1617"/>
                  </a:moveTo>
                  <a:lnTo>
                    <a:pt x="7547" y="924"/>
                  </a:lnTo>
                  <a:lnTo>
                    <a:pt x="6506" y="347"/>
                  </a:lnTo>
                  <a:lnTo>
                    <a:pt x="4945" y="116"/>
                  </a:lnTo>
                  <a:lnTo>
                    <a:pt x="3643" y="0"/>
                  </a:lnTo>
                  <a:lnTo>
                    <a:pt x="2082" y="231"/>
                  </a:lnTo>
                  <a:lnTo>
                    <a:pt x="781" y="578"/>
                  </a:lnTo>
                  <a:lnTo>
                    <a:pt x="0" y="1271"/>
                  </a:lnTo>
                  <a:lnTo>
                    <a:pt x="0" y="1964"/>
                  </a:lnTo>
                  <a:lnTo>
                    <a:pt x="1301" y="4851"/>
                  </a:lnTo>
                  <a:lnTo>
                    <a:pt x="3904" y="8201"/>
                  </a:lnTo>
                  <a:lnTo>
                    <a:pt x="7027" y="11551"/>
                  </a:lnTo>
                  <a:lnTo>
                    <a:pt x="10670" y="14670"/>
                  </a:lnTo>
                  <a:lnTo>
                    <a:pt x="14313" y="17442"/>
                  </a:lnTo>
                  <a:lnTo>
                    <a:pt x="17696" y="19752"/>
                  </a:lnTo>
                  <a:lnTo>
                    <a:pt x="20039" y="21253"/>
                  </a:lnTo>
                  <a:lnTo>
                    <a:pt x="21600" y="21600"/>
                  </a:lnTo>
                  <a:lnTo>
                    <a:pt x="20819" y="20098"/>
                  </a:lnTo>
                  <a:lnTo>
                    <a:pt x="19518" y="18250"/>
                  </a:lnTo>
                  <a:lnTo>
                    <a:pt x="17696" y="15940"/>
                  </a:lnTo>
                  <a:lnTo>
                    <a:pt x="15354" y="13052"/>
                  </a:lnTo>
                  <a:lnTo>
                    <a:pt x="13272" y="10165"/>
                  </a:lnTo>
                  <a:lnTo>
                    <a:pt x="11190" y="7277"/>
                  </a:lnTo>
                  <a:lnTo>
                    <a:pt x="9369" y="4389"/>
                  </a:lnTo>
                  <a:lnTo>
                    <a:pt x="8067" y="161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8" name="Shape 778"/>
            <p:cNvSpPr/>
            <p:nvPr/>
          </p:nvSpPr>
          <p:spPr>
            <a:xfrm>
              <a:off x="142897" y="69850"/>
              <a:ext cx="12710" cy="2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298"/>
                  </a:moveTo>
                  <a:lnTo>
                    <a:pt x="10309" y="1379"/>
                  </a:lnTo>
                  <a:lnTo>
                    <a:pt x="8836" y="460"/>
                  </a:lnTo>
                  <a:lnTo>
                    <a:pt x="6873" y="0"/>
                  </a:lnTo>
                  <a:lnTo>
                    <a:pt x="4909" y="0"/>
                  </a:lnTo>
                  <a:lnTo>
                    <a:pt x="2945" y="230"/>
                  </a:lnTo>
                  <a:lnTo>
                    <a:pt x="1473" y="689"/>
                  </a:lnTo>
                  <a:lnTo>
                    <a:pt x="0" y="1609"/>
                  </a:lnTo>
                  <a:lnTo>
                    <a:pt x="0" y="5515"/>
                  </a:lnTo>
                  <a:lnTo>
                    <a:pt x="1964" y="8732"/>
                  </a:lnTo>
                  <a:lnTo>
                    <a:pt x="3927" y="11949"/>
                  </a:lnTo>
                  <a:lnTo>
                    <a:pt x="6873" y="14936"/>
                  </a:lnTo>
                  <a:lnTo>
                    <a:pt x="10309" y="17923"/>
                  </a:lnTo>
                  <a:lnTo>
                    <a:pt x="13745" y="19991"/>
                  </a:lnTo>
                  <a:lnTo>
                    <a:pt x="18164" y="21370"/>
                  </a:lnTo>
                  <a:lnTo>
                    <a:pt x="20618" y="21600"/>
                  </a:lnTo>
                  <a:lnTo>
                    <a:pt x="21600" y="17464"/>
                  </a:lnTo>
                  <a:lnTo>
                    <a:pt x="18655" y="12409"/>
                  </a:lnTo>
                  <a:lnTo>
                    <a:pt x="15218" y="7353"/>
                  </a:lnTo>
                  <a:lnTo>
                    <a:pt x="10800" y="22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79" name="Shape 779"/>
            <p:cNvSpPr/>
            <p:nvPr/>
          </p:nvSpPr>
          <p:spPr>
            <a:xfrm>
              <a:off x="132521" y="52387"/>
              <a:ext cx="12707" cy="14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368" y="2800"/>
                  </a:moveTo>
                  <a:lnTo>
                    <a:pt x="11368" y="3200"/>
                  </a:lnTo>
                  <a:lnTo>
                    <a:pt x="10800" y="1600"/>
                  </a:lnTo>
                  <a:lnTo>
                    <a:pt x="8526" y="400"/>
                  </a:lnTo>
                  <a:lnTo>
                    <a:pt x="6821" y="0"/>
                  </a:lnTo>
                  <a:lnTo>
                    <a:pt x="3979" y="0"/>
                  </a:lnTo>
                  <a:lnTo>
                    <a:pt x="2274" y="400"/>
                  </a:lnTo>
                  <a:lnTo>
                    <a:pt x="568" y="1600"/>
                  </a:lnTo>
                  <a:lnTo>
                    <a:pt x="0" y="3200"/>
                  </a:lnTo>
                  <a:lnTo>
                    <a:pt x="0" y="4400"/>
                  </a:lnTo>
                  <a:lnTo>
                    <a:pt x="568" y="6800"/>
                  </a:lnTo>
                  <a:lnTo>
                    <a:pt x="2274" y="9600"/>
                  </a:lnTo>
                  <a:lnTo>
                    <a:pt x="4547" y="12800"/>
                  </a:lnTo>
                  <a:lnTo>
                    <a:pt x="7958" y="15600"/>
                  </a:lnTo>
                  <a:lnTo>
                    <a:pt x="11368" y="18400"/>
                  </a:lnTo>
                  <a:lnTo>
                    <a:pt x="15347" y="20000"/>
                  </a:lnTo>
                  <a:lnTo>
                    <a:pt x="18758" y="21600"/>
                  </a:lnTo>
                  <a:lnTo>
                    <a:pt x="21600" y="21600"/>
                  </a:lnTo>
                  <a:lnTo>
                    <a:pt x="20463" y="16800"/>
                  </a:lnTo>
                  <a:lnTo>
                    <a:pt x="18189" y="11600"/>
                  </a:lnTo>
                  <a:lnTo>
                    <a:pt x="14211" y="6400"/>
                  </a:lnTo>
                  <a:lnTo>
                    <a:pt x="11368" y="2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0" name="Shape 780"/>
            <p:cNvSpPr/>
            <p:nvPr/>
          </p:nvSpPr>
          <p:spPr>
            <a:xfrm>
              <a:off x="62252" y="22225"/>
              <a:ext cx="52683" cy="63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64" y="3295"/>
                  </a:moveTo>
                  <a:lnTo>
                    <a:pt x="6327" y="4210"/>
                  </a:lnTo>
                  <a:lnTo>
                    <a:pt x="5018" y="5308"/>
                  </a:lnTo>
                  <a:lnTo>
                    <a:pt x="3600" y="6590"/>
                  </a:lnTo>
                  <a:lnTo>
                    <a:pt x="2400" y="7780"/>
                  </a:lnTo>
                  <a:lnTo>
                    <a:pt x="1527" y="9153"/>
                  </a:lnTo>
                  <a:lnTo>
                    <a:pt x="764" y="10525"/>
                  </a:lnTo>
                  <a:lnTo>
                    <a:pt x="218" y="11898"/>
                  </a:lnTo>
                  <a:lnTo>
                    <a:pt x="0" y="13363"/>
                  </a:lnTo>
                  <a:lnTo>
                    <a:pt x="218" y="15559"/>
                  </a:lnTo>
                  <a:lnTo>
                    <a:pt x="1309" y="17390"/>
                  </a:lnTo>
                  <a:lnTo>
                    <a:pt x="2836" y="18946"/>
                  </a:lnTo>
                  <a:lnTo>
                    <a:pt x="4691" y="20136"/>
                  </a:lnTo>
                  <a:lnTo>
                    <a:pt x="6982" y="20959"/>
                  </a:lnTo>
                  <a:lnTo>
                    <a:pt x="9600" y="21508"/>
                  </a:lnTo>
                  <a:lnTo>
                    <a:pt x="12000" y="21600"/>
                  </a:lnTo>
                  <a:lnTo>
                    <a:pt x="14400" y="21234"/>
                  </a:lnTo>
                  <a:lnTo>
                    <a:pt x="14945" y="21234"/>
                  </a:lnTo>
                  <a:lnTo>
                    <a:pt x="15491" y="21051"/>
                  </a:lnTo>
                  <a:lnTo>
                    <a:pt x="15818" y="20685"/>
                  </a:lnTo>
                  <a:lnTo>
                    <a:pt x="15927" y="20227"/>
                  </a:lnTo>
                  <a:lnTo>
                    <a:pt x="15818" y="20044"/>
                  </a:lnTo>
                  <a:lnTo>
                    <a:pt x="15491" y="20044"/>
                  </a:lnTo>
                  <a:lnTo>
                    <a:pt x="14945" y="19861"/>
                  </a:lnTo>
                  <a:lnTo>
                    <a:pt x="11891" y="19861"/>
                  </a:lnTo>
                  <a:lnTo>
                    <a:pt x="10582" y="19769"/>
                  </a:lnTo>
                  <a:lnTo>
                    <a:pt x="9491" y="19678"/>
                  </a:lnTo>
                  <a:lnTo>
                    <a:pt x="8182" y="19586"/>
                  </a:lnTo>
                  <a:lnTo>
                    <a:pt x="6873" y="19312"/>
                  </a:lnTo>
                  <a:lnTo>
                    <a:pt x="5564" y="18946"/>
                  </a:lnTo>
                  <a:lnTo>
                    <a:pt x="4364" y="18214"/>
                  </a:lnTo>
                  <a:lnTo>
                    <a:pt x="3164" y="17298"/>
                  </a:lnTo>
                  <a:lnTo>
                    <a:pt x="1855" y="15925"/>
                  </a:lnTo>
                  <a:lnTo>
                    <a:pt x="1636" y="14369"/>
                  </a:lnTo>
                  <a:lnTo>
                    <a:pt x="1745" y="12905"/>
                  </a:lnTo>
                  <a:lnTo>
                    <a:pt x="2291" y="11349"/>
                  </a:lnTo>
                  <a:lnTo>
                    <a:pt x="3055" y="9976"/>
                  </a:lnTo>
                  <a:lnTo>
                    <a:pt x="4255" y="8786"/>
                  </a:lnTo>
                  <a:lnTo>
                    <a:pt x="5455" y="7505"/>
                  </a:lnTo>
                  <a:lnTo>
                    <a:pt x="6873" y="6407"/>
                  </a:lnTo>
                  <a:lnTo>
                    <a:pt x="8509" y="5400"/>
                  </a:lnTo>
                  <a:lnTo>
                    <a:pt x="10255" y="4485"/>
                  </a:lnTo>
                  <a:lnTo>
                    <a:pt x="12000" y="3569"/>
                  </a:lnTo>
                  <a:lnTo>
                    <a:pt x="13745" y="2837"/>
                  </a:lnTo>
                  <a:lnTo>
                    <a:pt x="15491" y="2197"/>
                  </a:lnTo>
                  <a:lnTo>
                    <a:pt x="17236" y="1739"/>
                  </a:lnTo>
                  <a:lnTo>
                    <a:pt x="18764" y="1190"/>
                  </a:lnTo>
                  <a:lnTo>
                    <a:pt x="20291" y="915"/>
                  </a:lnTo>
                  <a:lnTo>
                    <a:pt x="21600" y="641"/>
                  </a:lnTo>
                  <a:lnTo>
                    <a:pt x="20727" y="275"/>
                  </a:lnTo>
                  <a:lnTo>
                    <a:pt x="19309" y="0"/>
                  </a:lnTo>
                  <a:lnTo>
                    <a:pt x="17673" y="275"/>
                  </a:lnTo>
                  <a:lnTo>
                    <a:pt x="15709" y="549"/>
                  </a:lnTo>
                  <a:lnTo>
                    <a:pt x="13527" y="1098"/>
                  </a:lnTo>
                  <a:lnTo>
                    <a:pt x="11455" y="1739"/>
                  </a:lnTo>
                  <a:lnTo>
                    <a:pt x="9600" y="2563"/>
                  </a:lnTo>
                  <a:lnTo>
                    <a:pt x="7964" y="329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1" name="Shape 781"/>
            <p:cNvSpPr/>
            <p:nvPr/>
          </p:nvSpPr>
          <p:spPr>
            <a:xfrm>
              <a:off x="151645" y="22225"/>
              <a:ext cx="35124" cy="47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25" y="7200"/>
                  </a:moveTo>
                  <a:lnTo>
                    <a:pt x="18731" y="9443"/>
                  </a:lnTo>
                  <a:lnTo>
                    <a:pt x="18394" y="11449"/>
                  </a:lnTo>
                  <a:lnTo>
                    <a:pt x="17044" y="12984"/>
                  </a:lnTo>
                  <a:lnTo>
                    <a:pt x="15019" y="14518"/>
                  </a:lnTo>
                  <a:lnTo>
                    <a:pt x="12656" y="15816"/>
                  </a:lnTo>
                  <a:lnTo>
                    <a:pt x="10125" y="17115"/>
                  </a:lnTo>
                  <a:lnTo>
                    <a:pt x="7256" y="18413"/>
                  </a:lnTo>
                  <a:lnTo>
                    <a:pt x="4894" y="19711"/>
                  </a:lnTo>
                  <a:lnTo>
                    <a:pt x="4556" y="20066"/>
                  </a:lnTo>
                  <a:lnTo>
                    <a:pt x="4387" y="20302"/>
                  </a:lnTo>
                  <a:lnTo>
                    <a:pt x="4387" y="20774"/>
                  </a:lnTo>
                  <a:lnTo>
                    <a:pt x="5063" y="21482"/>
                  </a:lnTo>
                  <a:lnTo>
                    <a:pt x="5737" y="21600"/>
                  </a:lnTo>
                  <a:lnTo>
                    <a:pt x="6244" y="21600"/>
                  </a:lnTo>
                  <a:lnTo>
                    <a:pt x="6919" y="21482"/>
                  </a:lnTo>
                  <a:lnTo>
                    <a:pt x="9787" y="20184"/>
                  </a:lnTo>
                  <a:lnTo>
                    <a:pt x="12825" y="18885"/>
                  </a:lnTo>
                  <a:lnTo>
                    <a:pt x="15525" y="17351"/>
                  </a:lnTo>
                  <a:lnTo>
                    <a:pt x="18225" y="15580"/>
                  </a:lnTo>
                  <a:lnTo>
                    <a:pt x="19912" y="13692"/>
                  </a:lnTo>
                  <a:lnTo>
                    <a:pt x="21094" y="11567"/>
                  </a:lnTo>
                  <a:lnTo>
                    <a:pt x="21600" y="9207"/>
                  </a:lnTo>
                  <a:lnTo>
                    <a:pt x="20756" y="6846"/>
                  </a:lnTo>
                  <a:lnTo>
                    <a:pt x="18900" y="4839"/>
                  </a:lnTo>
                  <a:lnTo>
                    <a:pt x="16538" y="3305"/>
                  </a:lnTo>
                  <a:lnTo>
                    <a:pt x="13500" y="1889"/>
                  </a:lnTo>
                  <a:lnTo>
                    <a:pt x="10294" y="944"/>
                  </a:lnTo>
                  <a:lnTo>
                    <a:pt x="6919" y="236"/>
                  </a:lnTo>
                  <a:lnTo>
                    <a:pt x="3881" y="0"/>
                  </a:lnTo>
                  <a:lnTo>
                    <a:pt x="1519" y="118"/>
                  </a:lnTo>
                  <a:lnTo>
                    <a:pt x="0" y="708"/>
                  </a:lnTo>
                  <a:lnTo>
                    <a:pt x="2700" y="1180"/>
                  </a:lnTo>
                  <a:lnTo>
                    <a:pt x="5569" y="1652"/>
                  </a:lnTo>
                  <a:lnTo>
                    <a:pt x="8100" y="2007"/>
                  </a:lnTo>
                  <a:lnTo>
                    <a:pt x="10631" y="2597"/>
                  </a:lnTo>
                  <a:lnTo>
                    <a:pt x="12994" y="3305"/>
                  </a:lnTo>
                  <a:lnTo>
                    <a:pt x="15188" y="4249"/>
                  </a:lnTo>
                  <a:lnTo>
                    <a:pt x="17044" y="5430"/>
                  </a:lnTo>
                  <a:lnTo>
                    <a:pt x="18225" y="7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2" name="Shape 782"/>
            <p:cNvSpPr/>
            <p:nvPr/>
          </p:nvSpPr>
          <p:spPr>
            <a:xfrm>
              <a:off x="28732" y="11112"/>
              <a:ext cx="84606" cy="101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6" y="2850"/>
                  </a:moveTo>
                  <a:lnTo>
                    <a:pt x="6754" y="3989"/>
                  </a:lnTo>
                  <a:lnTo>
                    <a:pt x="5082" y="5243"/>
                  </a:lnTo>
                  <a:lnTo>
                    <a:pt x="3611" y="6554"/>
                  </a:lnTo>
                  <a:lnTo>
                    <a:pt x="2274" y="7979"/>
                  </a:lnTo>
                  <a:lnTo>
                    <a:pt x="1204" y="9518"/>
                  </a:lnTo>
                  <a:lnTo>
                    <a:pt x="401" y="11170"/>
                  </a:lnTo>
                  <a:lnTo>
                    <a:pt x="0" y="12937"/>
                  </a:lnTo>
                  <a:lnTo>
                    <a:pt x="67" y="14761"/>
                  </a:lnTo>
                  <a:lnTo>
                    <a:pt x="267" y="15217"/>
                  </a:lnTo>
                  <a:lnTo>
                    <a:pt x="468" y="15787"/>
                  </a:lnTo>
                  <a:lnTo>
                    <a:pt x="736" y="16129"/>
                  </a:lnTo>
                  <a:lnTo>
                    <a:pt x="1003" y="16585"/>
                  </a:lnTo>
                  <a:lnTo>
                    <a:pt x="1404" y="16984"/>
                  </a:lnTo>
                  <a:lnTo>
                    <a:pt x="1806" y="17383"/>
                  </a:lnTo>
                  <a:lnTo>
                    <a:pt x="2274" y="17725"/>
                  </a:lnTo>
                  <a:lnTo>
                    <a:pt x="2742" y="18010"/>
                  </a:lnTo>
                  <a:lnTo>
                    <a:pt x="3812" y="18522"/>
                  </a:lnTo>
                  <a:lnTo>
                    <a:pt x="4815" y="18978"/>
                  </a:lnTo>
                  <a:lnTo>
                    <a:pt x="5818" y="19377"/>
                  </a:lnTo>
                  <a:lnTo>
                    <a:pt x="6888" y="19662"/>
                  </a:lnTo>
                  <a:lnTo>
                    <a:pt x="8025" y="20004"/>
                  </a:lnTo>
                  <a:lnTo>
                    <a:pt x="9095" y="20289"/>
                  </a:lnTo>
                  <a:lnTo>
                    <a:pt x="10232" y="20517"/>
                  </a:lnTo>
                  <a:lnTo>
                    <a:pt x="11302" y="20745"/>
                  </a:lnTo>
                  <a:lnTo>
                    <a:pt x="12505" y="20916"/>
                  </a:lnTo>
                  <a:lnTo>
                    <a:pt x="13642" y="21087"/>
                  </a:lnTo>
                  <a:lnTo>
                    <a:pt x="15916" y="21315"/>
                  </a:lnTo>
                  <a:lnTo>
                    <a:pt x="17120" y="21372"/>
                  </a:lnTo>
                  <a:lnTo>
                    <a:pt x="18256" y="21429"/>
                  </a:lnTo>
                  <a:lnTo>
                    <a:pt x="19393" y="21543"/>
                  </a:lnTo>
                  <a:lnTo>
                    <a:pt x="20530" y="21600"/>
                  </a:lnTo>
                  <a:lnTo>
                    <a:pt x="20864" y="21600"/>
                  </a:lnTo>
                  <a:lnTo>
                    <a:pt x="21199" y="21372"/>
                  </a:lnTo>
                  <a:lnTo>
                    <a:pt x="21399" y="21201"/>
                  </a:lnTo>
                  <a:lnTo>
                    <a:pt x="21600" y="20859"/>
                  </a:lnTo>
                  <a:lnTo>
                    <a:pt x="21600" y="20517"/>
                  </a:lnTo>
                  <a:lnTo>
                    <a:pt x="21399" y="20289"/>
                  </a:lnTo>
                  <a:lnTo>
                    <a:pt x="21132" y="20061"/>
                  </a:lnTo>
                  <a:lnTo>
                    <a:pt x="20798" y="20004"/>
                  </a:lnTo>
                  <a:lnTo>
                    <a:pt x="18658" y="20004"/>
                  </a:lnTo>
                  <a:lnTo>
                    <a:pt x="17588" y="19947"/>
                  </a:lnTo>
                  <a:lnTo>
                    <a:pt x="16585" y="19890"/>
                  </a:lnTo>
                  <a:lnTo>
                    <a:pt x="15448" y="19833"/>
                  </a:lnTo>
                  <a:lnTo>
                    <a:pt x="14378" y="19662"/>
                  </a:lnTo>
                  <a:lnTo>
                    <a:pt x="13375" y="19548"/>
                  </a:lnTo>
                  <a:lnTo>
                    <a:pt x="12238" y="19434"/>
                  </a:lnTo>
                  <a:lnTo>
                    <a:pt x="11235" y="19206"/>
                  </a:lnTo>
                  <a:lnTo>
                    <a:pt x="10098" y="19035"/>
                  </a:lnTo>
                  <a:lnTo>
                    <a:pt x="9095" y="18750"/>
                  </a:lnTo>
                  <a:lnTo>
                    <a:pt x="8092" y="18522"/>
                  </a:lnTo>
                  <a:lnTo>
                    <a:pt x="7089" y="18237"/>
                  </a:lnTo>
                  <a:lnTo>
                    <a:pt x="6152" y="17839"/>
                  </a:lnTo>
                  <a:lnTo>
                    <a:pt x="5082" y="17440"/>
                  </a:lnTo>
                  <a:lnTo>
                    <a:pt x="4146" y="17098"/>
                  </a:lnTo>
                  <a:lnTo>
                    <a:pt x="3411" y="16585"/>
                  </a:lnTo>
                  <a:lnTo>
                    <a:pt x="2742" y="15958"/>
                  </a:lnTo>
                  <a:lnTo>
                    <a:pt x="2341" y="15331"/>
                  </a:lnTo>
                  <a:lnTo>
                    <a:pt x="2073" y="14533"/>
                  </a:lnTo>
                  <a:lnTo>
                    <a:pt x="2073" y="13621"/>
                  </a:lnTo>
                  <a:lnTo>
                    <a:pt x="2207" y="12424"/>
                  </a:lnTo>
                  <a:lnTo>
                    <a:pt x="2541" y="11227"/>
                  </a:lnTo>
                  <a:lnTo>
                    <a:pt x="2809" y="10373"/>
                  </a:lnTo>
                  <a:lnTo>
                    <a:pt x="3411" y="9404"/>
                  </a:lnTo>
                  <a:lnTo>
                    <a:pt x="4012" y="8549"/>
                  </a:lnTo>
                  <a:lnTo>
                    <a:pt x="4547" y="7751"/>
                  </a:lnTo>
                  <a:lnTo>
                    <a:pt x="5283" y="7067"/>
                  </a:lnTo>
                  <a:lnTo>
                    <a:pt x="5952" y="6326"/>
                  </a:lnTo>
                  <a:lnTo>
                    <a:pt x="6754" y="5699"/>
                  </a:lnTo>
                  <a:lnTo>
                    <a:pt x="7624" y="5015"/>
                  </a:lnTo>
                  <a:lnTo>
                    <a:pt x="9630" y="3647"/>
                  </a:lnTo>
                  <a:lnTo>
                    <a:pt x="10833" y="3021"/>
                  </a:lnTo>
                  <a:lnTo>
                    <a:pt x="12104" y="2337"/>
                  </a:lnTo>
                  <a:lnTo>
                    <a:pt x="13441" y="1767"/>
                  </a:lnTo>
                  <a:lnTo>
                    <a:pt x="14645" y="1254"/>
                  </a:lnTo>
                  <a:lnTo>
                    <a:pt x="15849" y="798"/>
                  </a:lnTo>
                  <a:lnTo>
                    <a:pt x="16919" y="399"/>
                  </a:lnTo>
                  <a:lnTo>
                    <a:pt x="17922" y="57"/>
                  </a:lnTo>
                  <a:lnTo>
                    <a:pt x="17053" y="0"/>
                  </a:lnTo>
                  <a:lnTo>
                    <a:pt x="15916" y="57"/>
                  </a:lnTo>
                  <a:lnTo>
                    <a:pt x="14779" y="285"/>
                  </a:lnTo>
                  <a:lnTo>
                    <a:pt x="13441" y="627"/>
                  </a:lnTo>
                  <a:lnTo>
                    <a:pt x="12104" y="1083"/>
                  </a:lnTo>
                  <a:lnTo>
                    <a:pt x="10767" y="1596"/>
                  </a:lnTo>
                  <a:lnTo>
                    <a:pt x="9496" y="2223"/>
                  </a:lnTo>
                  <a:lnTo>
                    <a:pt x="8426" y="28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3" name="Shape 783"/>
            <p:cNvSpPr/>
            <p:nvPr/>
          </p:nvSpPr>
          <p:spPr>
            <a:xfrm>
              <a:off x="148452" y="9525"/>
              <a:ext cx="75030" cy="66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0" y="6659"/>
                  </a:moveTo>
                  <a:lnTo>
                    <a:pt x="18996" y="7855"/>
                  </a:lnTo>
                  <a:lnTo>
                    <a:pt x="19532" y="9221"/>
                  </a:lnTo>
                  <a:lnTo>
                    <a:pt x="19838" y="10672"/>
                  </a:lnTo>
                  <a:lnTo>
                    <a:pt x="19838" y="12294"/>
                  </a:lnTo>
                  <a:lnTo>
                    <a:pt x="19685" y="13575"/>
                  </a:lnTo>
                  <a:lnTo>
                    <a:pt x="19302" y="14599"/>
                  </a:lnTo>
                  <a:lnTo>
                    <a:pt x="18689" y="15709"/>
                  </a:lnTo>
                  <a:lnTo>
                    <a:pt x="18077" y="16563"/>
                  </a:lnTo>
                  <a:lnTo>
                    <a:pt x="17234" y="17587"/>
                  </a:lnTo>
                  <a:lnTo>
                    <a:pt x="16468" y="18356"/>
                  </a:lnTo>
                  <a:lnTo>
                    <a:pt x="15626" y="19209"/>
                  </a:lnTo>
                  <a:lnTo>
                    <a:pt x="14860" y="20149"/>
                  </a:lnTo>
                  <a:lnTo>
                    <a:pt x="14630" y="20405"/>
                  </a:lnTo>
                  <a:lnTo>
                    <a:pt x="14553" y="20661"/>
                  </a:lnTo>
                  <a:lnTo>
                    <a:pt x="14630" y="21002"/>
                  </a:lnTo>
                  <a:lnTo>
                    <a:pt x="14860" y="21259"/>
                  </a:lnTo>
                  <a:lnTo>
                    <a:pt x="15089" y="21515"/>
                  </a:lnTo>
                  <a:lnTo>
                    <a:pt x="15396" y="21600"/>
                  </a:lnTo>
                  <a:lnTo>
                    <a:pt x="15702" y="21515"/>
                  </a:lnTo>
                  <a:lnTo>
                    <a:pt x="16009" y="21259"/>
                  </a:lnTo>
                  <a:lnTo>
                    <a:pt x="17770" y="19978"/>
                  </a:lnTo>
                  <a:lnTo>
                    <a:pt x="19226" y="18356"/>
                  </a:lnTo>
                  <a:lnTo>
                    <a:pt x="20451" y="16392"/>
                  </a:lnTo>
                  <a:lnTo>
                    <a:pt x="21294" y="14343"/>
                  </a:lnTo>
                  <a:lnTo>
                    <a:pt x="21600" y="12038"/>
                  </a:lnTo>
                  <a:lnTo>
                    <a:pt x="21370" y="9904"/>
                  </a:lnTo>
                  <a:lnTo>
                    <a:pt x="20681" y="7855"/>
                  </a:lnTo>
                  <a:lnTo>
                    <a:pt x="19226" y="5976"/>
                  </a:lnTo>
                  <a:lnTo>
                    <a:pt x="18153" y="5037"/>
                  </a:lnTo>
                  <a:lnTo>
                    <a:pt x="16928" y="4098"/>
                  </a:lnTo>
                  <a:lnTo>
                    <a:pt x="15472" y="3330"/>
                  </a:lnTo>
                  <a:lnTo>
                    <a:pt x="14017" y="2647"/>
                  </a:lnTo>
                  <a:lnTo>
                    <a:pt x="12485" y="2049"/>
                  </a:lnTo>
                  <a:lnTo>
                    <a:pt x="10877" y="1537"/>
                  </a:lnTo>
                  <a:lnTo>
                    <a:pt x="9345" y="1110"/>
                  </a:lnTo>
                  <a:lnTo>
                    <a:pt x="7736" y="683"/>
                  </a:lnTo>
                  <a:lnTo>
                    <a:pt x="4826" y="171"/>
                  </a:lnTo>
                  <a:lnTo>
                    <a:pt x="3600" y="0"/>
                  </a:lnTo>
                  <a:lnTo>
                    <a:pt x="1455" y="0"/>
                  </a:lnTo>
                  <a:lnTo>
                    <a:pt x="766" y="85"/>
                  </a:lnTo>
                  <a:lnTo>
                    <a:pt x="306" y="342"/>
                  </a:lnTo>
                  <a:lnTo>
                    <a:pt x="0" y="512"/>
                  </a:lnTo>
                  <a:lnTo>
                    <a:pt x="919" y="683"/>
                  </a:lnTo>
                  <a:lnTo>
                    <a:pt x="1915" y="768"/>
                  </a:lnTo>
                  <a:lnTo>
                    <a:pt x="2911" y="1025"/>
                  </a:lnTo>
                  <a:lnTo>
                    <a:pt x="3983" y="1195"/>
                  </a:lnTo>
                  <a:lnTo>
                    <a:pt x="6281" y="1537"/>
                  </a:lnTo>
                  <a:lnTo>
                    <a:pt x="7430" y="1878"/>
                  </a:lnTo>
                  <a:lnTo>
                    <a:pt x="8732" y="2134"/>
                  </a:lnTo>
                  <a:lnTo>
                    <a:pt x="9881" y="2561"/>
                  </a:lnTo>
                  <a:lnTo>
                    <a:pt x="11183" y="2988"/>
                  </a:lnTo>
                  <a:lnTo>
                    <a:pt x="12409" y="3415"/>
                  </a:lnTo>
                  <a:lnTo>
                    <a:pt x="13557" y="3927"/>
                  </a:lnTo>
                  <a:lnTo>
                    <a:pt x="14706" y="4525"/>
                  </a:lnTo>
                  <a:lnTo>
                    <a:pt x="15932" y="5123"/>
                  </a:lnTo>
                  <a:lnTo>
                    <a:pt x="17004" y="5891"/>
                  </a:lnTo>
                  <a:lnTo>
                    <a:pt x="18000" y="665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4" name="Shape 784"/>
            <p:cNvSpPr/>
            <p:nvPr/>
          </p:nvSpPr>
          <p:spPr>
            <a:xfrm>
              <a:off x="-2" y="44450"/>
              <a:ext cx="28741" cy="63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15"/>
                  </a:moveTo>
                  <a:lnTo>
                    <a:pt x="0" y="13546"/>
                  </a:lnTo>
                  <a:lnTo>
                    <a:pt x="939" y="15193"/>
                  </a:lnTo>
                  <a:lnTo>
                    <a:pt x="2442" y="16841"/>
                  </a:lnTo>
                  <a:lnTo>
                    <a:pt x="4508" y="18122"/>
                  </a:lnTo>
                  <a:lnTo>
                    <a:pt x="7325" y="19312"/>
                  </a:lnTo>
                  <a:lnTo>
                    <a:pt x="10330" y="20410"/>
                  </a:lnTo>
                  <a:lnTo>
                    <a:pt x="13899" y="21142"/>
                  </a:lnTo>
                  <a:lnTo>
                    <a:pt x="17280" y="21508"/>
                  </a:lnTo>
                  <a:lnTo>
                    <a:pt x="18407" y="21600"/>
                  </a:lnTo>
                  <a:lnTo>
                    <a:pt x="19534" y="21417"/>
                  </a:lnTo>
                  <a:lnTo>
                    <a:pt x="20473" y="21142"/>
                  </a:lnTo>
                  <a:lnTo>
                    <a:pt x="20849" y="20685"/>
                  </a:lnTo>
                  <a:lnTo>
                    <a:pt x="20849" y="20136"/>
                  </a:lnTo>
                  <a:lnTo>
                    <a:pt x="20661" y="19678"/>
                  </a:lnTo>
                  <a:lnTo>
                    <a:pt x="20097" y="19220"/>
                  </a:lnTo>
                  <a:lnTo>
                    <a:pt x="18970" y="19037"/>
                  </a:lnTo>
                  <a:lnTo>
                    <a:pt x="15402" y="18397"/>
                  </a:lnTo>
                  <a:lnTo>
                    <a:pt x="12021" y="17573"/>
                  </a:lnTo>
                  <a:lnTo>
                    <a:pt x="9391" y="16383"/>
                  </a:lnTo>
                  <a:lnTo>
                    <a:pt x="7513" y="15102"/>
                  </a:lnTo>
                  <a:lnTo>
                    <a:pt x="6198" y="13546"/>
                  </a:lnTo>
                  <a:lnTo>
                    <a:pt x="5447" y="11898"/>
                  </a:lnTo>
                  <a:lnTo>
                    <a:pt x="5447" y="10068"/>
                  </a:lnTo>
                  <a:lnTo>
                    <a:pt x="6574" y="8146"/>
                  </a:lnTo>
                  <a:lnTo>
                    <a:pt x="8077" y="6773"/>
                  </a:lnTo>
                  <a:lnTo>
                    <a:pt x="10518" y="5492"/>
                  </a:lnTo>
                  <a:lnTo>
                    <a:pt x="13148" y="4210"/>
                  </a:lnTo>
                  <a:lnTo>
                    <a:pt x="15965" y="3020"/>
                  </a:lnTo>
                  <a:lnTo>
                    <a:pt x="18407" y="2105"/>
                  </a:lnTo>
                  <a:lnTo>
                    <a:pt x="20473" y="1098"/>
                  </a:lnTo>
                  <a:lnTo>
                    <a:pt x="21600" y="549"/>
                  </a:lnTo>
                  <a:lnTo>
                    <a:pt x="21600" y="0"/>
                  </a:lnTo>
                  <a:lnTo>
                    <a:pt x="19158" y="366"/>
                  </a:lnTo>
                  <a:lnTo>
                    <a:pt x="15965" y="1098"/>
                  </a:lnTo>
                  <a:lnTo>
                    <a:pt x="12772" y="2380"/>
                  </a:lnTo>
                  <a:lnTo>
                    <a:pt x="9203" y="3844"/>
                  </a:lnTo>
                  <a:lnTo>
                    <a:pt x="6010" y="5583"/>
                  </a:lnTo>
                  <a:lnTo>
                    <a:pt x="3193" y="7505"/>
                  </a:lnTo>
                  <a:lnTo>
                    <a:pt x="1127" y="9610"/>
                  </a:lnTo>
                  <a:lnTo>
                    <a:pt x="0" y="1171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5" name="Shape 785"/>
            <p:cNvSpPr/>
            <p:nvPr/>
          </p:nvSpPr>
          <p:spPr>
            <a:xfrm>
              <a:off x="210705" y="4762"/>
              <a:ext cx="65452" cy="82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633" y="8083"/>
                  </a:moveTo>
                  <a:lnTo>
                    <a:pt x="18338" y="8640"/>
                  </a:lnTo>
                  <a:lnTo>
                    <a:pt x="18867" y="9267"/>
                  </a:lnTo>
                  <a:lnTo>
                    <a:pt x="19396" y="10034"/>
                  </a:lnTo>
                  <a:lnTo>
                    <a:pt x="19660" y="10730"/>
                  </a:lnTo>
                  <a:lnTo>
                    <a:pt x="19925" y="11427"/>
                  </a:lnTo>
                  <a:lnTo>
                    <a:pt x="19749" y="12263"/>
                  </a:lnTo>
                  <a:lnTo>
                    <a:pt x="19572" y="13030"/>
                  </a:lnTo>
                  <a:lnTo>
                    <a:pt x="19043" y="13796"/>
                  </a:lnTo>
                  <a:lnTo>
                    <a:pt x="18338" y="14563"/>
                  </a:lnTo>
                  <a:lnTo>
                    <a:pt x="17544" y="15259"/>
                  </a:lnTo>
                  <a:lnTo>
                    <a:pt x="16575" y="15956"/>
                  </a:lnTo>
                  <a:lnTo>
                    <a:pt x="15605" y="16583"/>
                  </a:lnTo>
                  <a:lnTo>
                    <a:pt x="14635" y="17141"/>
                  </a:lnTo>
                  <a:lnTo>
                    <a:pt x="12519" y="18395"/>
                  </a:lnTo>
                  <a:lnTo>
                    <a:pt x="11638" y="19161"/>
                  </a:lnTo>
                  <a:lnTo>
                    <a:pt x="11285" y="19370"/>
                  </a:lnTo>
                  <a:lnTo>
                    <a:pt x="11109" y="19719"/>
                  </a:lnTo>
                  <a:lnTo>
                    <a:pt x="10932" y="19997"/>
                  </a:lnTo>
                  <a:lnTo>
                    <a:pt x="10668" y="20346"/>
                  </a:lnTo>
                  <a:lnTo>
                    <a:pt x="10580" y="20625"/>
                  </a:lnTo>
                  <a:lnTo>
                    <a:pt x="10580" y="20973"/>
                  </a:lnTo>
                  <a:lnTo>
                    <a:pt x="10756" y="21321"/>
                  </a:lnTo>
                  <a:lnTo>
                    <a:pt x="11109" y="21530"/>
                  </a:lnTo>
                  <a:lnTo>
                    <a:pt x="11549" y="21600"/>
                  </a:lnTo>
                  <a:lnTo>
                    <a:pt x="11902" y="21600"/>
                  </a:lnTo>
                  <a:lnTo>
                    <a:pt x="12255" y="21530"/>
                  </a:lnTo>
                  <a:lnTo>
                    <a:pt x="12519" y="21321"/>
                  </a:lnTo>
                  <a:lnTo>
                    <a:pt x="13577" y="20346"/>
                  </a:lnTo>
                  <a:lnTo>
                    <a:pt x="14723" y="19510"/>
                  </a:lnTo>
                  <a:lnTo>
                    <a:pt x="15869" y="18743"/>
                  </a:lnTo>
                  <a:lnTo>
                    <a:pt x="17104" y="17907"/>
                  </a:lnTo>
                  <a:lnTo>
                    <a:pt x="18250" y="17141"/>
                  </a:lnTo>
                  <a:lnTo>
                    <a:pt x="19396" y="16235"/>
                  </a:lnTo>
                  <a:lnTo>
                    <a:pt x="20278" y="15259"/>
                  </a:lnTo>
                  <a:lnTo>
                    <a:pt x="20983" y="14214"/>
                  </a:lnTo>
                  <a:lnTo>
                    <a:pt x="21512" y="12960"/>
                  </a:lnTo>
                  <a:lnTo>
                    <a:pt x="21600" y="11775"/>
                  </a:lnTo>
                  <a:lnTo>
                    <a:pt x="21424" y="10591"/>
                  </a:lnTo>
                  <a:lnTo>
                    <a:pt x="20895" y="9337"/>
                  </a:lnTo>
                  <a:lnTo>
                    <a:pt x="20101" y="8292"/>
                  </a:lnTo>
                  <a:lnTo>
                    <a:pt x="19131" y="7316"/>
                  </a:lnTo>
                  <a:lnTo>
                    <a:pt x="17897" y="6480"/>
                  </a:lnTo>
                  <a:lnTo>
                    <a:pt x="16575" y="5783"/>
                  </a:lnTo>
                  <a:lnTo>
                    <a:pt x="15517" y="5295"/>
                  </a:lnTo>
                  <a:lnTo>
                    <a:pt x="14371" y="4808"/>
                  </a:lnTo>
                  <a:lnTo>
                    <a:pt x="13313" y="4250"/>
                  </a:lnTo>
                  <a:lnTo>
                    <a:pt x="11990" y="3763"/>
                  </a:lnTo>
                  <a:lnTo>
                    <a:pt x="10756" y="3205"/>
                  </a:lnTo>
                  <a:lnTo>
                    <a:pt x="9433" y="2717"/>
                  </a:lnTo>
                  <a:lnTo>
                    <a:pt x="8199" y="2160"/>
                  </a:lnTo>
                  <a:lnTo>
                    <a:pt x="6965" y="1672"/>
                  </a:lnTo>
                  <a:lnTo>
                    <a:pt x="5819" y="1254"/>
                  </a:lnTo>
                  <a:lnTo>
                    <a:pt x="4673" y="906"/>
                  </a:lnTo>
                  <a:lnTo>
                    <a:pt x="3527" y="557"/>
                  </a:lnTo>
                  <a:lnTo>
                    <a:pt x="2645" y="348"/>
                  </a:lnTo>
                  <a:lnTo>
                    <a:pt x="1763" y="70"/>
                  </a:lnTo>
                  <a:lnTo>
                    <a:pt x="1058" y="0"/>
                  </a:lnTo>
                  <a:lnTo>
                    <a:pt x="441" y="0"/>
                  </a:lnTo>
                  <a:lnTo>
                    <a:pt x="0" y="139"/>
                  </a:lnTo>
                  <a:lnTo>
                    <a:pt x="970" y="557"/>
                  </a:lnTo>
                  <a:lnTo>
                    <a:pt x="2028" y="975"/>
                  </a:lnTo>
                  <a:lnTo>
                    <a:pt x="3174" y="1394"/>
                  </a:lnTo>
                  <a:lnTo>
                    <a:pt x="4144" y="1742"/>
                  </a:lnTo>
                  <a:lnTo>
                    <a:pt x="6436" y="2578"/>
                  </a:lnTo>
                  <a:lnTo>
                    <a:pt x="8728" y="3554"/>
                  </a:lnTo>
                  <a:lnTo>
                    <a:pt x="9962" y="3972"/>
                  </a:lnTo>
                  <a:lnTo>
                    <a:pt x="11109" y="4459"/>
                  </a:lnTo>
                  <a:lnTo>
                    <a:pt x="12255" y="4947"/>
                  </a:lnTo>
                  <a:lnTo>
                    <a:pt x="13401" y="5505"/>
                  </a:lnTo>
                  <a:lnTo>
                    <a:pt x="14547" y="6132"/>
                  </a:lnTo>
                  <a:lnTo>
                    <a:pt x="15517" y="6689"/>
                  </a:lnTo>
                  <a:lnTo>
                    <a:pt x="17633" y="808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86" name="Shape 786"/>
            <p:cNvSpPr/>
            <p:nvPr/>
          </p:nvSpPr>
          <p:spPr>
            <a:xfrm>
              <a:off x="75022" y="125412"/>
              <a:ext cx="199539" cy="277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17774"/>
                  </a:lnTo>
                  <a:lnTo>
                    <a:pt x="1901" y="17774"/>
                  </a:lnTo>
                  <a:lnTo>
                    <a:pt x="1901" y="14565"/>
                  </a:lnTo>
                  <a:lnTo>
                    <a:pt x="3974" y="14071"/>
                  </a:lnTo>
                  <a:lnTo>
                    <a:pt x="3456" y="10862"/>
                  </a:lnTo>
                  <a:lnTo>
                    <a:pt x="5184" y="10368"/>
                  </a:lnTo>
                  <a:lnTo>
                    <a:pt x="5184" y="7159"/>
                  </a:lnTo>
                  <a:lnTo>
                    <a:pt x="6739" y="6665"/>
                  </a:lnTo>
                  <a:lnTo>
                    <a:pt x="6739" y="3456"/>
                  </a:lnTo>
                  <a:lnTo>
                    <a:pt x="8294" y="3456"/>
                  </a:lnTo>
                  <a:lnTo>
                    <a:pt x="9677" y="0"/>
                  </a:lnTo>
                  <a:lnTo>
                    <a:pt x="13824" y="0"/>
                  </a:lnTo>
                  <a:lnTo>
                    <a:pt x="13997" y="3086"/>
                  </a:lnTo>
                  <a:lnTo>
                    <a:pt x="15898" y="2962"/>
                  </a:lnTo>
                  <a:lnTo>
                    <a:pt x="16070" y="6048"/>
                  </a:lnTo>
                  <a:lnTo>
                    <a:pt x="17626" y="6665"/>
                  </a:lnTo>
                  <a:lnTo>
                    <a:pt x="17107" y="9998"/>
                  </a:lnTo>
                  <a:lnTo>
                    <a:pt x="19699" y="10121"/>
                  </a:lnTo>
                  <a:lnTo>
                    <a:pt x="18490" y="9998"/>
                  </a:lnTo>
                  <a:lnTo>
                    <a:pt x="18662" y="14071"/>
                  </a:lnTo>
                  <a:lnTo>
                    <a:pt x="20218" y="14441"/>
                  </a:lnTo>
                  <a:lnTo>
                    <a:pt x="21082" y="1752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808" name="Group 808"/>
          <p:cNvGrpSpPr/>
          <p:nvPr/>
        </p:nvGrpSpPr>
        <p:grpSpPr>
          <a:xfrm>
            <a:off x="1428745" y="3513129"/>
            <a:ext cx="290525" cy="403244"/>
            <a:chOff x="-1" y="-1"/>
            <a:chExt cx="290523" cy="403243"/>
          </a:xfrm>
        </p:grpSpPr>
        <p:grpSp>
          <p:nvGrpSpPr>
            <p:cNvPr id="790" name="Group 790"/>
            <p:cNvGrpSpPr/>
            <p:nvPr/>
          </p:nvGrpSpPr>
          <p:grpSpPr>
            <a:xfrm>
              <a:off x="82545" y="126999"/>
              <a:ext cx="193693" cy="276243"/>
              <a:chOff x="-1" y="0"/>
              <a:chExt cx="193692" cy="276242"/>
            </a:xfrm>
          </p:grpSpPr>
          <p:sp>
            <p:nvSpPr>
              <p:cNvPr id="788" name="Shape 788"/>
              <p:cNvSpPr/>
              <p:nvPr/>
            </p:nvSpPr>
            <p:spPr>
              <a:xfrm>
                <a:off x="-2" y="0"/>
                <a:ext cx="193692" cy="276239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pic>
            <p:nvPicPr>
              <p:cNvPr id="789" name="image11.png" descr="image11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-1"/>
                <a:ext cx="193692" cy="27624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791" name="Shape 791"/>
            <p:cNvSpPr/>
            <p:nvPr/>
          </p:nvSpPr>
          <p:spPr>
            <a:xfrm>
              <a:off x="77787" y="20638"/>
              <a:ext cx="52394" cy="6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598" y="2700"/>
                  </a:moveTo>
                  <a:lnTo>
                    <a:pt x="5970" y="3631"/>
                  </a:lnTo>
                  <a:lnTo>
                    <a:pt x="4559" y="4655"/>
                  </a:lnTo>
                  <a:lnTo>
                    <a:pt x="3256" y="5866"/>
                  </a:lnTo>
                  <a:lnTo>
                    <a:pt x="2171" y="7169"/>
                  </a:lnTo>
                  <a:lnTo>
                    <a:pt x="1303" y="8472"/>
                  </a:lnTo>
                  <a:lnTo>
                    <a:pt x="651" y="10055"/>
                  </a:lnTo>
                  <a:lnTo>
                    <a:pt x="217" y="11638"/>
                  </a:lnTo>
                  <a:lnTo>
                    <a:pt x="0" y="13221"/>
                  </a:lnTo>
                  <a:lnTo>
                    <a:pt x="217" y="15455"/>
                  </a:lnTo>
                  <a:lnTo>
                    <a:pt x="1303" y="17317"/>
                  </a:lnTo>
                  <a:lnTo>
                    <a:pt x="2822" y="18900"/>
                  </a:lnTo>
                  <a:lnTo>
                    <a:pt x="4884" y="20110"/>
                  </a:lnTo>
                  <a:lnTo>
                    <a:pt x="7164" y="21041"/>
                  </a:lnTo>
                  <a:lnTo>
                    <a:pt x="9552" y="21414"/>
                  </a:lnTo>
                  <a:lnTo>
                    <a:pt x="12048" y="21600"/>
                  </a:lnTo>
                  <a:lnTo>
                    <a:pt x="14545" y="21228"/>
                  </a:lnTo>
                  <a:lnTo>
                    <a:pt x="14979" y="21228"/>
                  </a:lnTo>
                  <a:lnTo>
                    <a:pt x="15522" y="21041"/>
                  </a:lnTo>
                  <a:lnTo>
                    <a:pt x="15956" y="20669"/>
                  </a:lnTo>
                  <a:lnTo>
                    <a:pt x="16064" y="20297"/>
                  </a:lnTo>
                  <a:lnTo>
                    <a:pt x="15739" y="19738"/>
                  </a:lnTo>
                  <a:lnTo>
                    <a:pt x="15305" y="19272"/>
                  </a:lnTo>
                  <a:lnTo>
                    <a:pt x="14653" y="18900"/>
                  </a:lnTo>
                  <a:lnTo>
                    <a:pt x="14002" y="18714"/>
                  </a:lnTo>
                  <a:lnTo>
                    <a:pt x="12699" y="18341"/>
                  </a:lnTo>
                  <a:lnTo>
                    <a:pt x="11397" y="18155"/>
                  </a:lnTo>
                  <a:lnTo>
                    <a:pt x="10203" y="17969"/>
                  </a:lnTo>
                  <a:lnTo>
                    <a:pt x="9009" y="17690"/>
                  </a:lnTo>
                  <a:lnTo>
                    <a:pt x="7924" y="17410"/>
                  </a:lnTo>
                  <a:lnTo>
                    <a:pt x="6730" y="16945"/>
                  </a:lnTo>
                  <a:lnTo>
                    <a:pt x="5753" y="16386"/>
                  </a:lnTo>
                  <a:lnTo>
                    <a:pt x="4667" y="15548"/>
                  </a:lnTo>
                  <a:lnTo>
                    <a:pt x="4342" y="11917"/>
                  </a:lnTo>
                  <a:lnTo>
                    <a:pt x="5319" y="8938"/>
                  </a:lnTo>
                  <a:lnTo>
                    <a:pt x="7381" y="6610"/>
                  </a:lnTo>
                  <a:lnTo>
                    <a:pt x="10203" y="4655"/>
                  </a:lnTo>
                  <a:lnTo>
                    <a:pt x="13242" y="3166"/>
                  </a:lnTo>
                  <a:lnTo>
                    <a:pt x="16390" y="1955"/>
                  </a:lnTo>
                  <a:lnTo>
                    <a:pt x="19321" y="1117"/>
                  </a:lnTo>
                  <a:lnTo>
                    <a:pt x="21600" y="372"/>
                  </a:lnTo>
                  <a:lnTo>
                    <a:pt x="20189" y="93"/>
                  </a:lnTo>
                  <a:lnTo>
                    <a:pt x="18669" y="0"/>
                  </a:lnTo>
                  <a:lnTo>
                    <a:pt x="16933" y="186"/>
                  </a:lnTo>
                  <a:lnTo>
                    <a:pt x="14979" y="372"/>
                  </a:lnTo>
                  <a:lnTo>
                    <a:pt x="13134" y="931"/>
                  </a:lnTo>
                  <a:lnTo>
                    <a:pt x="11180" y="1490"/>
                  </a:lnTo>
                  <a:lnTo>
                    <a:pt x="9335" y="2141"/>
                  </a:lnTo>
                  <a:lnTo>
                    <a:pt x="7598" y="27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2" name="Shape 792"/>
            <p:cNvSpPr/>
            <p:nvPr/>
          </p:nvSpPr>
          <p:spPr>
            <a:xfrm>
              <a:off x="166690" y="19050"/>
              <a:ext cx="34932" cy="4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25" y="7080"/>
                  </a:moveTo>
                  <a:lnTo>
                    <a:pt x="19069" y="9240"/>
                  </a:lnTo>
                  <a:lnTo>
                    <a:pt x="18731" y="11280"/>
                  </a:lnTo>
                  <a:lnTo>
                    <a:pt x="17381" y="12960"/>
                  </a:lnTo>
                  <a:lnTo>
                    <a:pt x="15356" y="14520"/>
                  </a:lnTo>
                  <a:lnTo>
                    <a:pt x="12994" y="15840"/>
                  </a:lnTo>
                  <a:lnTo>
                    <a:pt x="10294" y="17280"/>
                  </a:lnTo>
                  <a:lnTo>
                    <a:pt x="7594" y="18480"/>
                  </a:lnTo>
                  <a:lnTo>
                    <a:pt x="5063" y="19680"/>
                  </a:lnTo>
                  <a:lnTo>
                    <a:pt x="4556" y="20400"/>
                  </a:lnTo>
                  <a:lnTo>
                    <a:pt x="4556" y="20880"/>
                  </a:lnTo>
                  <a:lnTo>
                    <a:pt x="4725" y="21240"/>
                  </a:lnTo>
                  <a:lnTo>
                    <a:pt x="5400" y="21480"/>
                  </a:lnTo>
                  <a:lnTo>
                    <a:pt x="5906" y="21600"/>
                  </a:lnTo>
                  <a:lnTo>
                    <a:pt x="6244" y="21600"/>
                  </a:lnTo>
                  <a:lnTo>
                    <a:pt x="6919" y="21480"/>
                  </a:lnTo>
                  <a:lnTo>
                    <a:pt x="10125" y="20280"/>
                  </a:lnTo>
                  <a:lnTo>
                    <a:pt x="12994" y="18960"/>
                  </a:lnTo>
                  <a:lnTo>
                    <a:pt x="15863" y="17400"/>
                  </a:lnTo>
                  <a:lnTo>
                    <a:pt x="18394" y="15600"/>
                  </a:lnTo>
                  <a:lnTo>
                    <a:pt x="20250" y="13680"/>
                  </a:lnTo>
                  <a:lnTo>
                    <a:pt x="21431" y="11400"/>
                  </a:lnTo>
                  <a:lnTo>
                    <a:pt x="21600" y="9120"/>
                  </a:lnTo>
                  <a:lnTo>
                    <a:pt x="20756" y="6600"/>
                  </a:lnTo>
                  <a:lnTo>
                    <a:pt x="19069" y="4680"/>
                  </a:lnTo>
                  <a:lnTo>
                    <a:pt x="16369" y="3000"/>
                  </a:lnTo>
                  <a:lnTo>
                    <a:pt x="13331" y="1800"/>
                  </a:lnTo>
                  <a:lnTo>
                    <a:pt x="9619" y="840"/>
                  </a:lnTo>
                  <a:lnTo>
                    <a:pt x="6075" y="240"/>
                  </a:lnTo>
                  <a:lnTo>
                    <a:pt x="3206" y="0"/>
                  </a:lnTo>
                  <a:lnTo>
                    <a:pt x="1013" y="0"/>
                  </a:lnTo>
                  <a:lnTo>
                    <a:pt x="0" y="480"/>
                  </a:lnTo>
                  <a:lnTo>
                    <a:pt x="2363" y="1080"/>
                  </a:lnTo>
                  <a:lnTo>
                    <a:pt x="4894" y="1680"/>
                  </a:lnTo>
                  <a:lnTo>
                    <a:pt x="7763" y="2280"/>
                  </a:lnTo>
                  <a:lnTo>
                    <a:pt x="10294" y="2760"/>
                  </a:lnTo>
                  <a:lnTo>
                    <a:pt x="12825" y="3480"/>
                  </a:lnTo>
                  <a:lnTo>
                    <a:pt x="15019" y="4440"/>
                  </a:lnTo>
                  <a:lnTo>
                    <a:pt x="16875" y="5520"/>
                  </a:lnTo>
                  <a:lnTo>
                    <a:pt x="18225" y="708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3" name="Shape 793"/>
            <p:cNvSpPr/>
            <p:nvPr/>
          </p:nvSpPr>
          <p:spPr>
            <a:xfrm>
              <a:off x="42862" y="7938"/>
              <a:ext cx="87319" cy="98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85" y="2800"/>
                  </a:moveTo>
                  <a:lnTo>
                    <a:pt x="6708" y="4000"/>
                  </a:lnTo>
                  <a:lnTo>
                    <a:pt x="5098" y="5143"/>
                  </a:lnTo>
                  <a:lnTo>
                    <a:pt x="3555" y="6571"/>
                  </a:lnTo>
                  <a:lnTo>
                    <a:pt x="2281" y="8000"/>
                  </a:lnTo>
                  <a:lnTo>
                    <a:pt x="1140" y="9486"/>
                  </a:lnTo>
                  <a:lnTo>
                    <a:pt x="335" y="11143"/>
                  </a:lnTo>
                  <a:lnTo>
                    <a:pt x="0" y="12914"/>
                  </a:lnTo>
                  <a:lnTo>
                    <a:pt x="67" y="14743"/>
                  </a:lnTo>
                  <a:lnTo>
                    <a:pt x="201" y="15200"/>
                  </a:lnTo>
                  <a:lnTo>
                    <a:pt x="335" y="15714"/>
                  </a:lnTo>
                  <a:lnTo>
                    <a:pt x="604" y="16114"/>
                  </a:lnTo>
                  <a:lnTo>
                    <a:pt x="939" y="16571"/>
                  </a:lnTo>
                  <a:lnTo>
                    <a:pt x="1275" y="16971"/>
                  </a:lnTo>
                  <a:lnTo>
                    <a:pt x="1744" y="17371"/>
                  </a:lnTo>
                  <a:lnTo>
                    <a:pt x="2147" y="17714"/>
                  </a:lnTo>
                  <a:lnTo>
                    <a:pt x="2750" y="17943"/>
                  </a:lnTo>
                  <a:lnTo>
                    <a:pt x="3757" y="18514"/>
                  </a:lnTo>
                  <a:lnTo>
                    <a:pt x="4763" y="18971"/>
                  </a:lnTo>
                  <a:lnTo>
                    <a:pt x="5769" y="19314"/>
                  </a:lnTo>
                  <a:lnTo>
                    <a:pt x="6909" y="19657"/>
                  </a:lnTo>
                  <a:lnTo>
                    <a:pt x="7983" y="20000"/>
                  </a:lnTo>
                  <a:lnTo>
                    <a:pt x="9123" y="20286"/>
                  </a:lnTo>
                  <a:lnTo>
                    <a:pt x="10196" y="20514"/>
                  </a:lnTo>
                  <a:lnTo>
                    <a:pt x="11270" y="20743"/>
                  </a:lnTo>
                  <a:lnTo>
                    <a:pt x="12477" y="20914"/>
                  </a:lnTo>
                  <a:lnTo>
                    <a:pt x="13550" y="21029"/>
                  </a:lnTo>
                  <a:lnTo>
                    <a:pt x="14758" y="21200"/>
                  </a:lnTo>
                  <a:lnTo>
                    <a:pt x="15965" y="21314"/>
                  </a:lnTo>
                  <a:lnTo>
                    <a:pt x="17039" y="21371"/>
                  </a:lnTo>
                  <a:lnTo>
                    <a:pt x="18246" y="21429"/>
                  </a:lnTo>
                  <a:lnTo>
                    <a:pt x="19386" y="21486"/>
                  </a:lnTo>
                  <a:lnTo>
                    <a:pt x="20527" y="21600"/>
                  </a:lnTo>
                  <a:lnTo>
                    <a:pt x="20862" y="21600"/>
                  </a:lnTo>
                  <a:lnTo>
                    <a:pt x="21198" y="21429"/>
                  </a:lnTo>
                  <a:lnTo>
                    <a:pt x="21466" y="21200"/>
                  </a:lnTo>
                  <a:lnTo>
                    <a:pt x="21600" y="20914"/>
                  </a:lnTo>
                  <a:lnTo>
                    <a:pt x="21600" y="20571"/>
                  </a:lnTo>
                  <a:lnTo>
                    <a:pt x="21466" y="20343"/>
                  </a:lnTo>
                  <a:lnTo>
                    <a:pt x="21130" y="20114"/>
                  </a:lnTo>
                  <a:lnTo>
                    <a:pt x="20728" y="20000"/>
                  </a:lnTo>
                  <a:lnTo>
                    <a:pt x="19722" y="19829"/>
                  </a:lnTo>
                  <a:lnTo>
                    <a:pt x="18716" y="19657"/>
                  </a:lnTo>
                  <a:lnTo>
                    <a:pt x="17642" y="19486"/>
                  </a:lnTo>
                  <a:lnTo>
                    <a:pt x="16569" y="19314"/>
                  </a:lnTo>
                  <a:lnTo>
                    <a:pt x="15563" y="19200"/>
                  </a:lnTo>
                  <a:lnTo>
                    <a:pt x="14489" y="19086"/>
                  </a:lnTo>
                  <a:lnTo>
                    <a:pt x="13416" y="18971"/>
                  </a:lnTo>
                  <a:lnTo>
                    <a:pt x="12410" y="18743"/>
                  </a:lnTo>
                  <a:lnTo>
                    <a:pt x="11404" y="18629"/>
                  </a:lnTo>
                  <a:lnTo>
                    <a:pt x="10330" y="18400"/>
                  </a:lnTo>
                  <a:lnTo>
                    <a:pt x="9324" y="18171"/>
                  </a:lnTo>
                  <a:lnTo>
                    <a:pt x="8318" y="17943"/>
                  </a:lnTo>
                  <a:lnTo>
                    <a:pt x="7379" y="17657"/>
                  </a:lnTo>
                  <a:lnTo>
                    <a:pt x="6306" y="17314"/>
                  </a:lnTo>
                  <a:lnTo>
                    <a:pt x="5366" y="16971"/>
                  </a:lnTo>
                  <a:lnTo>
                    <a:pt x="4427" y="16514"/>
                  </a:lnTo>
                  <a:lnTo>
                    <a:pt x="3689" y="16057"/>
                  </a:lnTo>
                  <a:lnTo>
                    <a:pt x="3019" y="15486"/>
                  </a:lnTo>
                  <a:lnTo>
                    <a:pt x="2549" y="14800"/>
                  </a:lnTo>
                  <a:lnTo>
                    <a:pt x="2348" y="14000"/>
                  </a:lnTo>
                  <a:lnTo>
                    <a:pt x="2281" y="13257"/>
                  </a:lnTo>
                  <a:lnTo>
                    <a:pt x="2348" y="12343"/>
                  </a:lnTo>
                  <a:lnTo>
                    <a:pt x="2549" y="11429"/>
                  </a:lnTo>
                  <a:lnTo>
                    <a:pt x="2884" y="10686"/>
                  </a:lnTo>
                  <a:lnTo>
                    <a:pt x="3421" y="9714"/>
                  </a:lnTo>
                  <a:lnTo>
                    <a:pt x="4025" y="8686"/>
                  </a:lnTo>
                  <a:lnTo>
                    <a:pt x="4763" y="7829"/>
                  </a:lnTo>
                  <a:lnTo>
                    <a:pt x="5568" y="7086"/>
                  </a:lnTo>
                  <a:lnTo>
                    <a:pt x="6306" y="6286"/>
                  </a:lnTo>
                  <a:lnTo>
                    <a:pt x="7178" y="5486"/>
                  </a:lnTo>
                  <a:lnTo>
                    <a:pt x="8251" y="4686"/>
                  </a:lnTo>
                  <a:lnTo>
                    <a:pt x="9257" y="3943"/>
                  </a:lnTo>
                  <a:lnTo>
                    <a:pt x="10263" y="3257"/>
                  </a:lnTo>
                  <a:lnTo>
                    <a:pt x="11605" y="2686"/>
                  </a:lnTo>
                  <a:lnTo>
                    <a:pt x="13081" y="2171"/>
                  </a:lnTo>
                  <a:lnTo>
                    <a:pt x="14624" y="1600"/>
                  </a:lnTo>
                  <a:lnTo>
                    <a:pt x="15965" y="1143"/>
                  </a:lnTo>
                  <a:lnTo>
                    <a:pt x="17039" y="743"/>
                  </a:lnTo>
                  <a:lnTo>
                    <a:pt x="17709" y="400"/>
                  </a:lnTo>
                  <a:lnTo>
                    <a:pt x="17978" y="114"/>
                  </a:lnTo>
                  <a:lnTo>
                    <a:pt x="17173" y="0"/>
                  </a:lnTo>
                  <a:lnTo>
                    <a:pt x="16099" y="57"/>
                  </a:lnTo>
                  <a:lnTo>
                    <a:pt x="14825" y="229"/>
                  </a:lnTo>
                  <a:lnTo>
                    <a:pt x="13483" y="571"/>
                  </a:lnTo>
                  <a:lnTo>
                    <a:pt x="12075" y="1029"/>
                  </a:lnTo>
                  <a:lnTo>
                    <a:pt x="10733" y="1543"/>
                  </a:lnTo>
                  <a:lnTo>
                    <a:pt x="9458" y="2171"/>
                  </a:lnTo>
                  <a:lnTo>
                    <a:pt x="8385" y="28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4" name="Shape 794"/>
            <p:cNvSpPr/>
            <p:nvPr/>
          </p:nvSpPr>
          <p:spPr>
            <a:xfrm>
              <a:off x="163515" y="4763"/>
              <a:ext cx="76207" cy="65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36" y="6600"/>
                  </a:moveTo>
                  <a:lnTo>
                    <a:pt x="18929" y="7800"/>
                  </a:lnTo>
                  <a:lnTo>
                    <a:pt x="19539" y="9171"/>
                  </a:lnTo>
                  <a:lnTo>
                    <a:pt x="19768" y="10629"/>
                  </a:lnTo>
                  <a:lnTo>
                    <a:pt x="19768" y="12171"/>
                  </a:lnTo>
                  <a:lnTo>
                    <a:pt x="19616" y="13457"/>
                  </a:lnTo>
                  <a:lnTo>
                    <a:pt x="19234" y="14571"/>
                  </a:lnTo>
                  <a:lnTo>
                    <a:pt x="18623" y="15686"/>
                  </a:lnTo>
                  <a:lnTo>
                    <a:pt x="18013" y="16543"/>
                  </a:lnTo>
                  <a:lnTo>
                    <a:pt x="17173" y="17486"/>
                  </a:lnTo>
                  <a:lnTo>
                    <a:pt x="16410" y="18343"/>
                  </a:lnTo>
                  <a:lnTo>
                    <a:pt x="15570" y="19200"/>
                  </a:lnTo>
                  <a:lnTo>
                    <a:pt x="14807" y="20057"/>
                  </a:lnTo>
                  <a:lnTo>
                    <a:pt x="14578" y="20400"/>
                  </a:lnTo>
                  <a:lnTo>
                    <a:pt x="14578" y="21000"/>
                  </a:lnTo>
                  <a:lnTo>
                    <a:pt x="14807" y="21257"/>
                  </a:lnTo>
                  <a:lnTo>
                    <a:pt x="15036" y="21429"/>
                  </a:lnTo>
                  <a:lnTo>
                    <a:pt x="15418" y="21600"/>
                  </a:lnTo>
                  <a:lnTo>
                    <a:pt x="15647" y="21429"/>
                  </a:lnTo>
                  <a:lnTo>
                    <a:pt x="15952" y="21257"/>
                  </a:lnTo>
                  <a:lnTo>
                    <a:pt x="17707" y="19971"/>
                  </a:lnTo>
                  <a:lnTo>
                    <a:pt x="19234" y="18343"/>
                  </a:lnTo>
                  <a:lnTo>
                    <a:pt x="20455" y="16457"/>
                  </a:lnTo>
                  <a:lnTo>
                    <a:pt x="21218" y="14314"/>
                  </a:lnTo>
                  <a:lnTo>
                    <a:pt x="21600" y="12086"/>
                  </a:lnTo>
                  <a:lnTo>
                    <a:pt x="21371" y="9857"/>
                  </a:lnTo>
                  <a:lnTo>
                    <a:pt x="20684" y="7800"/>
                  </a:lnTo>
                  <a:lnTo>
                    <a:pt x="19234" y="5914"/>
                  </a:lnTo>
                  <a:lnTo>
                    <a:pt x="18165" y="4886"/>
                  </a:lnTo>
                  <a:lnTo>
                    <a:pt x="16944" y="4114"/>
                  </a:lnTo>
                  <a:lnTo>
                    <a:pt x="15570" y="3343"/>
                  </a:lnTo>
                  <a:lnTo>
                    <a:pt x="14044" y="2657"/>
                  </a:lnTo>
                  <a:lnTo>
                    <a:pt x="12517" y="1971"/>
                  </a:lnTo>
                  <a:lnTo>
                    <a:pt x="10991" y="1457"/>
                  </a:lnTo>
                  <a:lnTo>
                    <a:pt x="9388" y="1114"/>
                  </a:lnTo>
                  <a:lnTo>
                    <a:pt x="7861" y="686"/>
                  </a:lnTo>
                  <a:lnTo>
                    <a:pt x="6335" y="429"/>
                  </a:lnTo>
                  <a:lnTo>
                    <a:pt x="5037" y="171"/>
                  </a:lnTo>
                  <a:lnTo>
                    <a:pt x="3664" y="0"/>
                  </a:lnTo>
                  <a:lnTo>
                    <a:pt x="840" y="0"/>
                  </a:lnTo>
                  <a:lnTo>
                    <a:pt x="305" y="171"/>
                  </a:lnTo>
                  <a:lnTo>
                    <a:pt x="0" y="429"/>
                  </a:lnTo>
                  <a:lnTo>
                    <a:pt x="916" y="600"/>
                  </a:lnTo>
                  <a:lnTo>
                    <a:pt x="1832" y="686"/>
                  </a:lnTo>
                  <a:lnTo>
                    <a:pt x="2900" y="857"/>
                  </a:lnTo>
                  <a:lnTo>
                    <a:pt x="3969" y="1114"/>
                  </a:lnTo>
                  <a:lnTo>
                    <a:pt x="5037" y="1371"/>
                  </a:lnTo>
                  <a:lnTo>
                    <a:pt x="6259" y="1543"/>
                  </a:lnTo>
                  <a:lnTo>
                    <a:pt x="7480" y="1886"/>
                  </a:lnTo>
                  <a:lnTo>
                    <a:pt x="8701" y="2143"/>
                  </a:lnTo>
                  <a:lnTo>
                    <a:pt x="9846" y="2571"/>
                  </a:lnTo>
                  <a:lnTo>
                    <a:pt x="11143" y="2914"/>
                  </a:lnTo>
                  <a:lnTo>
                    <a:pt x="12365" y="3343"/>
                  </a:lnTo>
                  <a:lnTo>
                    <a:pt x="13510" y="3857"/>
                  </a:lnTo>
                  <a:lnTo>
                    <a:pt x="14731" y="4457"/>
                  </a:lnTo>
                  <a:lnTo>
                    <a:pt x="15876" y="5143"/>
                  </a:lnTo>
                  <a:lnTo>
                    <a:pt x="16944" y="5829"/>
                  </a:lnTo>
                  <a:lnTo>
                    <a:pt x="17936" y="66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5" name="Shape 795"/>
            <p:cNvSpPr/>
            <p:nvPr/>
          </p:nvSpPr>
          <p:spPr>
            <a:xfrm>
              <a:off x="11112" y="36513"/>
              <a:ext cx="31757" cy="6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98"/>
                  </a:moveTo>
                  <a:lnTo>
                    <a:pt x="0" y="13523"/>
                  </a:lnTo>
                  <a:lnTo>
                    <a:pt x="758" y="15247"/>
                  </a:lnTo>
                  <a:lnTo>
                    <a:pt x="2274" y="16790"/>
                  </a:lnTo>
                  <a:lnTo>
                    <a:pt x="4547" y="18151"/>
                  </a:lnTo>
                  <a:lnTo>
                    <a:pt x="7200" y="19331"/>
                  </a:lnTo>
                  <a:lnTo>
                    <a:pt x="10421" y="20329"/>
                  </a:lnTo>
                  <a:lnTo>
                    <a:pt x="13832" y="21055"/>
                  </a:lnTo>
                  <a:lnTo>
                    <a:pt x="17432" y="21509"/>
                  </a:lnTo>
                  <a:lnTo>
                    <a:pt x="18568" y="21600"/>
                  </a:lnTo>
                  <a:lnTo>
                    <a:pt x="19705" y="21328"/>
                  </a:lnTo>
                  <a:lnTo>
                    <a:pt x="20653" y="21055"/>
                  </a:lnTo>
                  <a:lnTo>
                    <a:pt x="21032" y="20602"/>
                  </a:lnTo>
                  <a:lnTo>
                    <a:pt x="21032" y="20148"/>
                  </a:lnTo>
                  <a:lnTo>
                    <a:pt x="20842" y="19603"/>
                  </a:lnTo>
                  <a:lnTo>
                    <a:pt x="20084" y="19150"/>
                  </a:lnTo>
                  <a:lnTo>
                    <a:pt x="18947" y="18968"/>
                  </a:lnTo>
                  <a:lnTo>
                    <a:pt x="15537" y="18333"/>
                  </a:lnTo>
                  <a:lnTo>
                    <a:pt x="12126" y="17516"/>
                  </a:lnTo>
                  <a:lnTo>
                    <a:pt x="9474" y="16336"/>
                  </a:lnTo>
                  <a:lnTo>
                    <a:pt x="7389" y="15156"/>
                  </a:lnTo>
                  <a:lnTo>
                    <a:pt x="6063" y="13523"/>
                  </a:lnTo>
                  <a:lnTo>
                    <a:pt x="5495" y="11889"/>
                  </a:lnTo>
                  <a:lnTo>
                    <a:pt x="5495" y="10074"/>
                  </a:lnTo>
                  <a:lnTo>
                    <a:pt x="6632" y="8259"/>
                  </a:lnTo>
                  <a:lnTo>
                    <a:pt x="7958" y="6897"/>
                  </a:lnTo>
                  <a:lnTo>
                    <a:pt x="9663" y="5627"/>
                  </a:lnTo>
                  <a:lnTo>
                    <a:pt x="11747" y="4447"/>
                  </a:lnTo>
                  <a:lnTo>
                    <a:pt x="13832" y="3449"/>
                  </a:lnTo>
                  <a:lnTo>
                    <a:pt x="15916" y="2541"/>
                  </a:lnTo>
                  <a:lnTo>
                    <a:pt x="18189" y="1634"/>
                  </a:lnTo>
                  <a:lnTo>
                    <a:pt x="20084" y="817"/>
                  </a:lnTo>
                  <a:lnTo>
                    <a:pt x="21600" y="91"/>
                  </a:lnTo>
                  <a:lnTo>
                    <a:pt x="20084" y="0"/>
                  </a:lnTo>
                  <a:lnTo>
                    <a:pt x="17621" y="545"/>
                  </a:lnTo>
                  <a:lnTo>
                    <a:pt x="14400" y="1634"/>
                  </a:lnTo>
                  <a:lnTo>
                    <a:pt x="10611" y="3267"/>
                  </a:lnTo>
                  <a:lnTo>
                    <a:pt x="7011" y="5173"/>
                  </a:lnTo>
                  <a:lnTo>
                    <a:pt x="3789" y="7261"/>
                  </a:lnTo>
                  <a:lnTo>
                    <a:pt x="1326" y="9620"/>
                  </a:lnTo>
                  <a:lnTo>
                    <a:pt x="0" y="11798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6" name="Shape 796"/>
            <p:cNvSpPr/>
            <p:nvPr/>
          </p:nvSpPr>
          <p:spPr>
            <a:xfrm>
              <a:off x="225428" y="-2"/>
              <a:ext cx="65095" cy="8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73" y="8083"/>
                  </a:moveTo>
                  <a:lnTo>
                    <a:pt x="18176" y="8640"/>
                  </a:lnTo>
                  <a:lnTo>
                    <a:pt x="18790" y="9267"/>
                  </a:lnTo>
                  <a:lnTo>
                    <a:pt x="19229" y="9964"/>
                  </a:lnTo>
                  <a:lnTo>
                    <a:pt x="19580" y="10730"/>
                  </a:lnTo>
                  <a:lnTo>
                    <a:pt x="19756" y="11427"/>
                  </a:lnTo>
                  <a:lnTo>
                    <a:pt x="19756" y="12263"/>
                  </a:lnTo>
                  <a:lnTo>
                    <a:pt x="19405" y="13030"/>
                  </a:lnTo>
                  <a:lnTo>
                    <a:pt x="18966" y="13726"/>
                  </a:lnTo>
                  <a:lnTo>
                    <a:pt x="18263" y="14563"/>
                  </a:lnTo>
                  <a:lnTo>
                    <a:pt x="17473" y="15259"/>
                  </a:lnTo>
                  <a:lnTo>
                    <a:pt x="16507" y="15886"/>
                  </a:lnTo>
                  <a:lnTo>
                    <a:pt x="15541" y="16583"/>
                  </a:lnTo>
                  <a:lnTo>
                    <a:pt x="14576" y="17141"/>
                  </a:lnTo>
                  <a:lnTo>
                    <a:pt x="13522" y="17768"/>
                  </a:lnTo>
                  <a:lnTo>
                    <a:pt x="12556" y="18395"/>
                  </a:lnTo>
                  <a:lnTo>
                    <a:pt x="11590" y="19092"/>
                  </a:lnTo>
                  <a:lnTo>
                    <a:pt x="11327" y="19370"/>
                  </a:lnTo>
                  <a:lnTo>
                    <a:pt x="11063" y="19649"/>
                  </a:lnTo>
                  <a:lnTo>
                    <a:pt x="10888" y="19997"/>
                  </a:lnTo>
                  <a:lnTo>
                    <a:pt x="10624" y="20346"/>
                  </a:lnTo>
                  <a:lnTo>
                    <a:pt x="10537" y="20625"/>
                  </a:lnTo>
                  <a:lnTo>
                    <a:pt x="10537" y="20973"/>
                  </a:lnTo>
                  <a:lnTo>
                    <a:pt x="10624" y="21252"/>
                  </a:lnTo>
                  <a:lnTo>
                    <a:pt x="10976" y="21530"/>
                  </a:lnTo>
                  <a:lnTo>
                    <a:pt x="11415" y="21600"/>
                  </a:lnTo>
                  <a:lnTo>
                    <a:pt x="11766" y="21600"/>
                  </a:lnTo>
                  <a:lnTo>
                    <a:pt x="12205" y="21530"/>
                  </a:lnTo>
                  <a:lnTo>
                    <a:pt x="12556" y="21252"/>
                  </a:lnTo>
                  <a:lnTo>
                    <a:pt x="13522" y="20415"/>
                  </a:lnTo>
                  <a:lnTo>
                    <a:pt x="14663" y="19510"/>
                  </a:lnTo>
                  <a:lnTo>
                    <a:pt x="15805" y="18743"/>
                  </a:lnTo>
                  <a:lnTo>
                    <a:pt x="17034" y="17907"/>
                  </a:lnTo>
                  <a:lnTo>
                    <a:pt x="18176" y="17141"/>
                  </a:lnTo>
                  <a:lnTo>
                    <a:pt x="19229" y="16235"/>
                  </a:lnTo>
                  <a:lnTo>
                    <a:pt x="20283" y="15259"/>
                  </a:lnTo>
                  <a:lnTo>
                    <a:pt x="20985" y="14214"/>
                  </a:lnTo>
                  <a:lnTo>
                    <a:pt x="21512" y="13030"/>
                  </a:lnTo>
                  <a:lnTo>
                    <a:pt x="21600" y="11845"/>
                  </a:lnTo>
                  <a:lnTo>
                    <a:pt x="21249" y="10661"/>
                  </a:lnTo>
                  <a:lnTo>
                    <a:pt x="20722" y="9476"/>
                  </a:lnTo>
                  <a:lnTo>
                    <a:pt x="19932" y="8361"/>
                  </a:lnTo>
                  <a:lnTo>
                    <a:pt x="18878" y="7455"/>
                  </a:lnTo>
                  <a:lnTo>
                    <a:pt x="17649" y="6550"/>
                  </a:lnTo>
                  <a:lnTo>
                    <a:pt x="16420" y="5714"/>
                  </a:lnTo>
                  <a:lnTo>
                    <a:pt x="15541" y="5156"/>
                  </a:lnTo>
                  <a:lnTo>
                    <a:pt x="14488" y="4738"/>
                  </a:lnTo>
                  <a:lnTo>
                    <a:pt x="13346" y="4181"/>
                  </a:lnTo>
                  <a:lnTo>
                    <a:pt x="12205" y="3554"/>
                  </a:lnTo>
                  <a:lnTo>
                    <a:pt x="11063" y="2996"/>
                  </a:lnTo>
                  <a:lnTo>
                    <a:pt x="9834" y="2439"/>
                  </a:lnTo>
                  <a:lnTo>
                    <a:pt x="8605" y="1951"/>
                  </a:lnTo>
                  <a:lnTo>
                    <a:pt x="7463" y="1533"/>
                  </a:lnTo>
                  <a:lnTo>
                    <a:pt x="6322" y="1115"/>
                  </a:lnTo>
                  <a:lnTo>
                    <a:pt x="5180" y="697"/>
                  </a:lnTo>
                  <a:lnTo>
                    <a:pt x="4039" y="488"/>
                  </a:lnTo>
                  <a:lnTo>
                    <a:pt x="3073" y="209"/>
                  </a:lnTo>
                  <a:lnTo>
                    <a:pt x="2107" y="70"/>
                  </a:lnTo>
                  <a:lnTo>
                    <a:pt x="1317" y="0"/>
                  </a:lnTo>
                  <a:lnTo>
                    <a:pt x="615" y="70"/>
                  </a:lnTo>
                  <a:lnTo>
                    <a:pt x="0" y="209"/>
                  </a:lnTo>
                  <a:lnTo>
                    <a:pt x="702" y="418"/>
                  </a:lnTo>
                  <a:lnTo>
                    <a:pt x="1493" y="627"/>
                  </a:lnTo>
                  <a:lnTo>
                    <a:pt x="2459" y="975"/>
                  </a:lnTo>
                  <a:lnTo>
                    <a:pt x="3337" y="1254"/>
                  </a:lnTo>
                  <a:lnTo>
                    <a:pt x="4478" y="1672"/>
                  </a:lnTo>
                  <a:lnTo>
                    <a:pt x="5620" y="2090"/>
                  </a:lnTo>
                  <a:lnTo>
                    <a:pt x="6849" y="2578"/>
                  </a:lnTo>
                  <a:lnTo>
                    <a:pt x="8078" y="2996"/>
                  </a:lnTo>
                  <a:lnTo>
                    <a:pt x="9307" y="3554"/>
                  </a:lnTo>
                  <a:lnTo>
                    <a:pt x="10537" y="4181"/>
                  </a:lnTo>
                  <a:lnTo>
                    <a:pt x="12995" y="5435"/>
                  </a:lnTo>
                  <a:lnTo>
                    <a:pt x="14312" y="6062"/>
                  </a:lnTo>
                  <a:lnTo>
                    <a:pt x="16420" y="7316"/>
                  </a:lnTo>
                  <a:lnTo>
                    <a:pt x="17473" y="8083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7" name="Shape 797"/>
            <p:cNvSpPr/>
            <p:nvPr/>
          </p:nvSpPr>
          <p:spPr>
            <a:xfrm>
              <a:off x="153990" y="95251"/>
              <a:ext cx="22232" cy="4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67" y="1617"/>
                  </a:moveTo>
                  <a:lnTo>
                    <a:pt x="7547" y="924"/>
                  </a:lnTo>
                  <a:lnTo>
                    <a:pt x="6506" y="347"/>
                  </a:lnTo>
                  <a:lnTo>
                    <a:pt x="4945" y="116"/>
                  </a:lnTo>
                  <a:lnTo>
                    <a:pt x="3643" y="0"/>
                  </a:lnTo>
                  <a:lnTo>
                    <a:pt x="2082" y="231"/>
                  </a:lnTo>
                  <a:lnTo>
                    <a:pt x="781" y="578"/>
                  </a:lnTo>
                  <a:lnTo>
                    <a:pt x="0" y="1271"/>
                  </a:lnTo>
                  <a:lnTo>
                    <a:pt x="0" y="1964"/>
                  </a:lnTo>
                  <a:lnTo>
                    <a:pt x="1301" y="4851"/>
                  </a:lnTo>
                  <a:lnTo>
                    <a:pt x="3904" y="8201"/>
                  </a:lnTo>
                  <a:lnTo>
                    <a:pt x="7027" y="11551"/>
                  </a:lnTo>
                  <a:lnTo>
                    <a:pt x="10670" y="14670"/>
                  </a:lnTo>
                  <a:lnTo>
                    <a:pt x="14313" y="17442"/>
                  </a:lnTo>
                  <a:lnTo>
                    <a:pt x="17696" y="19752"/>
                  </a:lnTo>
                  <a:lnTo>
                    <a:pt x="20039" y="21253"/>
                  </a:lnTo>
                  <a:lnTo>
                    <a:pt x="21600" y="21600"/>
                  </a:lnTo>
                  <a:lnTo>
                    <a:pt x="20819" y="20098"/>
                  </a:lnTo>
                  <a:lnTo>
                    <a:pt x="19518" y="18250"/>
                  </a:lnTo>
                  <a:lnTo>
                    <a:pt x="17696" y="15940"/>
                  </a:lnTo>
                  <a:lnTo>
                    <a:pt x="15354" y="13052"/>
                  </a:lnTo>
                  <a:lnTo>
                    <a:pt x="13272" y="10165"/>
                  </a:lnTo>
                  <a:lnTo>
                    <a:pt x="11190" y="7277"/>
                  </a:lnTo>
                  <a:lnTo>
                    <a:pt x="9369" y="4389"/>
                  </a:lnTo>
                  <a:lnTo>
                    <a:pt x="8067" y="161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8" name="Shape 798"/>
            <p:cNvSpPr/>
            <p:nvPr/>
          </p:nvSpPr>
          <p:spPr>
            <a:xfrm>
              <a:off x="143668" y="69851"/>
              <a:ext cx="12709" cy="2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298"/>
                  </a:moveTo>
                  <a:lnTo>
                    <a:pt x="10309" y="1379"/>
                  </a:lnTo>
                  <a:lnTo>
                    <a:pt x="8836" y="460"/>
                  </a:lnTo>
                  <a:lnTo>
                    <a:pt x="6873" y="0"/>
                  </a:lnTo>
                  <a:lnTo>
                    <a:pt x="4909" y="0"/>
                  </a:lnTo>
                  <a:lnTo>
                    <a:pt x="2945" y="230"/>
                  </a:lnTo>
                  <a:lnTo>
                    <a:pt x="1473" y="689"/>
                  </a:lnTo>
                  <a:lnTo>
                    <a:pt x="0" y="1609"/>
                  </a:lnTo>
                  <a:lnTo>
                    <a:pt x="0" y="5515"/>
                  </a:lnTo>
                  <a:lnTo>
                    <a:pt x="1964" y="8732"/>
                  </a:lnTo>
                  <a:lnTo>
                    <a:pt x="3927" y="11949"/>
                  </a:lnTo>
                  <a:lnTo>
                    <a:pt x="6873" y="14936"/>
                  </a:lnTo>
                  <a:lnTo>
                    <a:pt x="10309" y="17923"/>
                  </a:lnTo>
                  <a:lnTo>
                    <a:pt x="13745" y="19991"/>
                  </a:lnTo>
                  <a:lnTo>
                    <a:pt x="18164" y="21370"/>
                  </a:lnTo>
                  <a:lnTo>
                    <a:pt x="20618" y="21600"/>
                  </a:lnTo>
                  <a:lnTo>
                    <a:pt x="21600" y="17464"/>
                  </a:lnTo>
                  <a:lnTo>
                    <a:pt x="18655" y="12409"/>
                  </a:lnTo>
                  <a:lnTo>
                    <a:pt x="15218" y="7353"/>
                  </a:lnTo>
                  <a:lnTo>
                    <a:pt x="10800" y="22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799" name="Shape 799"/>
            <p:cNvSpPr/>
            <p:nvPr/>
          </p:nvSpPr>
          <p:spPr>
            <a:xfrm>
              <a:off x="133350" y="52388"/>
              <a:ext cx="12708" cy="12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368" y="2800"/>
                  </a:moveTo>
                  <a:lnTo>
                    <a:pt x="11368" y="3200"/>
                  </a:lnTo>
                  <a:lnTo>
                    <a:pt x="10800" y="1600"/>
                  </a:lnTo>
                  <a:lnTo>
                    <a:pt x="8526" y="400"/>
                  </a:lnTo>
                  <a:lnTo>
                    <a:pt x="6821" y="0"/>
                  </a:lnTo>
                  <a:lnTo>
                    <a:pt x="3979" y="0"/>
                  </a:lnTo>
                  <a:lnTo>
                    <a:pt x="2274" y="400"/>
                  </a:lnTo>
                  <a:lnTo>
                    <a:pt x="568" y="1600"/>
                  </a:lnTo>
                  <a:lnTo>
                    <a:pt x="0" y="3200"/>
                  </a:lnTo>
                  <a:lnTo>
                    <a:pt x="0" y="4400"/>
                  </a:lnTo>
                  <a:lnTo>
                    <a:pt x="568" y="6800"/>
                  </a:lnTo>
                  <a:lnTo>
                    <a:pt x="2274" y="9600"/>
                  </a:lnTo>
                  <a:lnTo>
                    <a:pt x="4547" y="12800"/>
                  </a:lnTo>
                  <a:lnTo>
                    <a:pt x="7958" y="15600"/>
                  </a:lnTo>
                  <a:lnTo>
                    <a:pt x="11368" y="18400"/>
                  </a:lnTo>
                  <a:lnTo>
                    <a:pt x="15347" y="20000"/>
                  </a:lnTo>
                  <a:lnTo>
                    <a:pt x="18758" y="21600"/>
                  </a:lnTo>
                  <a:lnTo>
                    <a:pt x="21600" y="21600"/>
                  </a:lnTo>
                  <a:lnTo>
                    <a:pt x="20463" y="16800"/>
                  </a:lnTo>
                  <a:lnTo>
                    <a:pt x="18189" y="11600"/>
                  </a:lnTo>
                  <a:lnTo>
                    <a:pt x="14211" y="6400"/>
                  </a:lnTo>
                  <a:lnTo>
                    <a:pt x="11368" y="2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0" name="Shape 800"/>
            <p:cNvSpPr/>
            <p:nvPr/>
          </p:nvSpPr>
          <p:spPr>
            <a:xfrm>
              <a:off x="127000" y="37307"/>
              <a:ext cx="12706" cy="12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1" y="16200"/>
                  </a:moveTo>
                  <a:lnTo>
                    <a:pt x="21185" y="12600"/>
                  </a:lnTo>
                  <a:lnTo>
                    <a:pt x="21600" y="9600"/>
                  </a:lnTo>
                  <a:lnTo>
                    <a:pt x="21600" y="7200"/>
                  </a:lnTo>
                  <a:lnTo>
                    <a:pt x="20769" y="3600"/>
                  </a:lnTo>
                  <a:lnTo>
                    <a:pt x="19108" y="1200"/>
                  </a:lnTo>
                  <a:lnTo>
                    <a:pt x="17031" y="0"/>
                  </a:lnTo>
                  <a:lnTo>
                    <a:pt x="13708" y="0"/>
                  </a:lnTo>
                  <a:lnTo>
                    <a:pt x="12046" y="600"/>
                  </a:lnTo>
                  <a:lnTo>
                    <a:pt x="8723" y="2400"/>
                  </a:lnTo>
                  <a:lnTo>
                    <a:pt x="5400" y="4800"/>
                  </a:lnTo>
                  <a:lnTo>
                    <a:pt x="2492" y="9000"/>
                  </a:lnTo>
                  <a:lnTo>
                    <a:pt x="0" y="17400"/>
                  </a:lnTo>
                  <a:lnTo>
                    <a:pt x="0" y="18600"/>
                  </a:lnTo>
                  <a:lnTo>
                    <a:pt x="1662" y="19800"/>
                  </a:lnTo>
                  <a:lnTo>
                    <a:pt x="3738" y="21600"/>
                  </a:lnTo>
                  <a:lnTo>
                    <a:pt x="7477" y="21600"/>
                  </a:lnTo>
                  <a:lnTo>
                    <a:pt x="9969" y="19800"/>
                  </a:lnTo>
                  <a:lnTo>
                    <a:pt x="12462" y="19200"/>
                  </a:lnTo>
                  <a:lnTo>
                    <a:pt x="14954" y="18000"/>
                  </a:lnTo>
                  <a:lnTo>
                    <a:pt x="17031" y="16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1" name="Shape 801"/>
            <p:cNvSpPr/>
            <p:nvPr/>
          </p:nvSpPr>
          <p:spPr>
            <a:xfrm>
              <a:off x="63500" y="23813"/>
              <a:ext cx="52394" cy="6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64" y="3295"/>
                  </a:moveTo>
                  <a:lnTo>
                    <a:pt x="6327" y="4210"/>
                  </a:lnTo>
                  <a:lnTo>
                    <a:pt x="5018" y="5308"/>
                  </a:lnTo>
                  <a:lnTo>
                    <a:pt x="3600" y="6590"/>
                  </a:lnTo>
                  <a:lnTo>
                    <a:pt x="2400" y="7780"/>
                  </a:lnTo>
                  <a:lnTo>
                    <a:pt x="1527" y="9153"/>
                  </a:lnTo>
                  <a:lnTo>
                    <a:pt x="764" y="10525"/>
                  </a:lnTo>
                  <a:lnTo>
                    <a:pt x="218" y="11898"/>
                  </a:lnTo>
                  <a:lnTo>
                    <a:pt x="0" y="13363"/>
                  </a:lnTo>
                  <a:lnTo>
                    <a:pt x="218" y="15559"/>
                  </a:lnTo>
                  <a:lnTo>
                    <a:pt x="1309" y="17390"/>
                  </a:lnTo>
                  <a:lnTo>
                    <a:pt x="2836" y="18946"/>
                  </a:lnTo>
                  <a:lnTo>
                    <a:pt x="4691" y="20136"/>
                  </a:lnTo>
                  <a:lnTo>
                    <a:pt x="6982" y="20959"/>
                  </a:lnTo>
                  <a:lnTo>
                    <a:pt x="9600" y="21508"/>
                  </a:lnTo>
                  <a:lnTo>
                    <a:pt x="12000" y="21600"/>
                  </a:lnTo>
                  <a:lnTo>
                    <a:pt x="14400" y="21234"/>
                  </a:lnTo>
                  <a:lnTo>
                    <a:pt x="14945" y="21234"/>
                  </a:lnTo>
                  <a:lnTo>
                    <a:pt x="15491" y="21051"/>
                  </a:lnTo>
                  <a:lnTo>
                    <a:pt x="15818" y="20685"/>
                  </a:lnTo>
                  <a:lnTo>
                    <a:pt x="15927" y="20227"/>
                  </a:lnTo>
                  <a:lnTo>
                    <a:pt x="15818" y="20044"/>
                  </a:lnTo>
                  <a:lnTo>
                    <a:pt x="15491" y="20044"/>
                  </a:lnTo>
                  <a:lnTo>
                    <a:pt x="14945" y="19861"/>
                  </a:lnTo>
                  <a:lnTo>
                    <a:pt x="11891" y="19861"/>
                  </a:lnTo>
                  <a:lnTo>
                    <a:pt x="10582" y="19769"/>
                  </a:lnTo>
                  <a:lnTo>
                    <a:pt x="9491" y="19678"/>
                  </a:lnTo>
                  <a:lnTo>
                    <a:pt x="8182" y="19586"/>
                  </a:lnTo>
                  <a:lnTo>
                    <a:pt x="6873" y="19312"/>
                  </a:lnTo>
                  <a:lnTo>
                    <a:pt x="5564" y="18946"/>
                  </a:lnTo>
                  <a:lnTo>
                    <a:pt x="4364" y="18214"/>
                  </a:lnTo>
                  <a:lnTo>
                    <a:pt x="3164" y="17298"/>
                  </a:lnTo>
                  <a:lnTo>
                    <a:pt x="1855" y="15925"/>
                  </a:lnTo>
                  <a:lnTo>
                    <a:pt x="1636" y="14369"/>
                  </a:lnTo>
                  <a:lnTo>
                    <a:pt x="1745" y="12905"/>
                  </a:lnTo>
                  <a:lnTo>
                    <a:pt x="2291" y="11349"/>
                  </a:lnTo>
                  <a:lnTo>
                    <a:pt x="3055" y="9976"/>
                  </a:lnTo>
                  <a:lnTo>
                    <a:pt x="4255" y="8786"/>
                  </a:lnTo>
                  <a:lnTo>
                    <a:pt x="5455" y="7505"/>
                  </a:lnTo>
                  <a:lnTo>
                    <a:pt x="6873" y="6407"/>
                  </a:lnTo>
                  <a:lnTo>
                    <a:pt x="8509" y="5400"/>
                  </a:lnTo>
                  <a:lnTo>
                    <a:pt x="10255" y="4485"/>
                  </a:lnTo>
                  <a:lnTo>
                    <a:pt x="12000" y="3569"/>
                  </a:lnTo>
                  <a:lnTo>
                    <a:pt x="13745" y="2837"/>
                  </a:lnTo>
                  <a:lnTo>
                    <a:pt x="15491" y="2197"/>
                  </a:lnTo>
                  <a:lnTo>
                    <a:pt x="17236" y="1739"/>
                  </a:lnTo>
                  <a:lnTo>
                    <a:pt x="18764" y="1190"/>
                  </a:lnTo>
                  <a:lnTo>
                    <a:pt x="20291" y="915"/>
                  </a:lnTo>
                  <a:lnTo>
                    <a:pt x="21600" y="641"/>
                  </a:lnTo>
                  <a:lnTo>
                    <a:pt x="20727" y="275"/>
                  </a:lnTo>
                  <a:lnTo>
                    <a:pt x="19309" y="0"/>
                  </a:lnTo>
                  <a:lnTo>
                    <a:pt x="17673" y="275"/>
                  </a:lnTo>
                  <a:lnTo>
                    <a:pt x="15709" y="549"/>
                  </a:lnTo>
                  <a:lnTo>
                    <a:pt x="13527" y="1098"/>
                  </a:lnTo>
                  <a:lnTo>
                    <a:pt x="11455" y="1739"/>
                  </a:lnTo>
                  <a:lnTo>
                    <a:pt x="9600" y="2563"/>
                  </a:lnTo>
                  <a:lnTo>
                    <a:pt x="7964" y="329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2" name="Shape 802"/>
            <p:cNvSpPr/>
            <p:nvPr/>
          </p:nvSpPr>
          <p:spPr>
            <a:xfrm>
              <a:off x="152403" y="22226"/>
              <a:ext cx="34931" cy="47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25" y="7200"/>
                  </a:moveTo>
                  <a:lnTo>
                    <a:pt x="18731" y="9443"/>
                  </a:lnTo>
                  <a:lnTo>
                    <a:pt x="18394" y="11449"/>
                  </a:lnTo>
                  <a:lnTo>
                    <a:pt x="17044" y="12984"/>
                  </a:lnTo>
                  <a:lnTo>
                    <a:pt x="15019" y="14518"/>
                  </a:lnTo>
                  <a:lnTo>
                    <a:pt x="12656" y="15816"/>
                  </a:lnTo>
                  <a:lnTo>
                    <a:pt x="10125" y="17115"/>
                  </a:lnTo>
                  <a:lnTo>
                    <a:pt x="7256" y="18413"/>
                  </a:lnTo>
                  <a:lnTo>
                    <a:pt x="4894" y="19711"/>
                  </a:lnTo>
                  <a:lnTo>
                    <a:pt x="4556" y="20066"/>
                  </a:lnTo>
                  <a:lnTo>
                    <a:pt x="4388" y="20302"/>
                  </a:lnTo>
                  <a:lnTo>
                    <a:pt x="4388" y="20774"/>
                  </a:lnTo>
                  <a:lnTo>
                    <a:pt x="4725" y="21128"/>
                  </a:lnTo>
                  <a:lnTo>
                    <a:pt x="5063" y="21482"/>
                  </a:lnTo>
                  <a:lnTo>
                    <a:pt x="5738" y="21600"/>
                  </a:lnTo>
                  <a:lnTo>
                    <a:pt x="6244" y="21600"/>
                  </a:lnTo>
                  <a:lnTo>
                    <a:pt x="6919" y="21482"/>
                  </a:lnTo>
                  <a:lnTo>
                    <a:pt x="9788" y="20184"/>
                  </a:lnTo>
                  <a:lnTo>
                    <a:pt x="12825" y="18885"/>
                  </a:lnTo>
                  <a:lnTo>
                    <a:pt x="15525" y="17351"/>
                  </a:lnTo>
                  <a:lnTo>
                    <a:pt x="18225" y="15580"/>
                  </a:lnTo>
                  <a:lnTo>
                    <a:pt x="19913" y="13692"/>
                  </a:lnTo>
                  <a:lnTo>
                    <a:pt x="21094" y="11567"/>
                  </a:lnTo>
                  <a:lnTo>
                    <a:pt x="21600" y="9207"/>
                  </a:lnTo>
                  <a:lnTo>
                    <a:pt x="20756" y="6846"/>
                  </a:lnTo>
                  <a:lnTo>
                    <a:pt x="18900" y="4839"/>
                  </a:lnTo>
                  <a:lnTo>
                    <a:pt x="16538" y="3305"/>
                  </a:lnTo>
                  <a:lnTo>
                    <a:pt x="13500" y="1889"/>
                  </a:lnTo>
                  <a:lnTo>
                    <a:pt x="10294" y="944"/>
                  </a:lnTo>
                  <a:lnTo>
                    <a:pt x="6919" y="236"/>
                  </a:lnTo>
                  <a:lnTo>
                    <a:pt x="3881" y="0"/>
                  </a:lnTo>
                  <a:lnTo>
                    <a:pt x="1519" y="118"/>
                  </a:lnTo>
                  <a:lnTo>
                    <a:pt x="0" y="708"/>
                  </a:lnTo>
                  <a:lnTo>
                    <a:pt x="2700" y="1180"/>
                  </a:lnTo>
                  <a:lnTo>
                    <a:pt x="5569" y="1652"/>
                  </a:lnTo>
                  <a:lnTo>
                    <a:pt x="8100" y="2007"/>
                  </a:lnTo>
                  <a:lnTo>
                    <a:pt x="10631" y="2597"/>
                  </a:lnTo>
                  <a:lnTo>
                    <a:pt x="12994" y="3305"/>
                  </a:lnTo>
                  <a:lnTo>
                    <a:pt x="15188" y="4249"/>
                  </a:lnTo>
                  <a:lnTo>
                    <a:pt x="17044" y="5430"/>
                  </a:lnTo>
                  <a:lnTo>
                    <a:pt x="18225" y="7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3" name="Shape 803"/>
            <p:cNvSpPr/>
            <p:nvPr/>
          </p:nvSpPr>
          <p:spPr>
            <a:xfrm>
              <a:off x="28575" y="12701"/>
              <a:ext cx="84144" cy="98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6" y="2850"/>
                  </a:moveTo>
                  <a:lnTo>
                    <a:pt x="6754" y="3989"/>
                  </a:lnTo>
                  <a:lnTo>
                    <a:pt x="5082" y="5243"/>
                  </a:lnTo>
                  <a:lnTo>
                    <a:pt x="3611" y="6554"/>
                  </a:lnTo>
                  <a:lnTo>
                    <a:pt x="2274" y="7979"/>
                  </a:lnTo>
                  <a:lnTo>
                    <a:pt x="1204" y="9518"/>
                  </a:lnTo>
                  <a:lnTo>
                    <a:pt x="401" y="11170"/>
                  </a:lnTo>
                  <a:lnTo>
                    <a:pt x="0" y="12937"/>
                  </a:lnTo>
                  <a:lnTo>
                    <a:pt x="67" y="14761"/>
                  </a:lnTo>
                  <a:lnTo>
                    <a:pt x="267" y="15217"/>
                  </a:lnTo>
                  <a:lnTo>
                    <a:pt x="468" y="15787"/>
                  </a:lnTo>
                  <a:lnTo>
                    <a:pt x="736" y="16129"/>
                  </a:lnTo>
                  <a:lnTo>
                    <a:pt x="1003" y="16585"/>
                  </a:lnTo>
                  <a:lnTo>
                    <a:pt x="1404" y="16984"/>
                  </a:lnTo>
                  <a:lnTo>
                    <a:pt x="1806" y="17383"/>
                  </a:lnTo>
                  <a:lnTo>
                    <a:pt x="2274" y="17725"/>
                  </a:lnTo>
                  <a:lnTo>
                    <a:pt x="2742" y="18009"/>
                  </a:lnTo>
                  <a:lnTo>
                    <a:pt x="3812" y="18522"/>
                  </a:lnTo>
                  <a:lnTo>
                    <a:pt x="4815" y="18978"/>
                  </a:lnTo>
                  <a:lnTo>
                    <a:pt x="5818" y="19377"/>
                  </a:lnTo>
                  <a:lnTo>
                    <a:pt x="6888" y="19662"/>
                  </a:lnTo>
                  <a:lnTo>
                    <a:pt x="8025" y="20004"/>
                  </a:lnTo>
                  <a:lnTo>
                    <a:pt x="9095" y="20289"/>
                  </a:lnTo>
                  <a:lnTo>
                    <a:pt x="10232" y="20517"/>
                  </a:lnTo>
                  <a:lnTo>
                    <a:pt x="11302" y="20745"/>
                  </a:lnTo>
                  <a:lnTo>
                    <a:pt x="12505" y="20916"/>
                  </a:lnTo>
                  <a:lnTo>
                    <a:pt x="13642" y="21087"/>
                  </a:lnTo>
                  <a:lnTo>
                    <a:pt x="15916" y="21315"/>
                  </a:lnTo>
                  <a:lnTo>
                    <a:pt x="17120" y="21372"/>
                  </a:lnTo>
                  <a:lnTo>
                    <a:pt x="18256" y="21429"/>
                  </a:lnTo>
                  <a:lnTo>
                    <a:pt x="19393" y="21543"/>
                  </a:lnTo>
                  <a:lnTo>
                    <a:pt x="20530" y="21600"/>
                  </a:lnTo>
                  <a:lnTo>
                    <a:pt x="20864" y="21600"/>
                  </a:lnTo>
                  <a:lnTo>
                    <a:pt x="21199" y="21372"/>
                  </a:lnTo>
                  <a:lnTo>
                    <a:pt x="21399" y="21201"/>
                  </a:lnTo>
                  <a:lnTo>
                    <a:pt x="21600" y="20859"/>
                  </a:lnTo>
                  <a:lnTo>
                    <a:pt x="21600" y="20517"/>
                  </a:lnTo>
                  <a:lnTo>
                    <a:pt x="21399" y="20289"/>
                  </a:lnTo>
                  <a:lnTo>
                    <a:pt x="21132" y="20061"/>
                  </a:lnTo>
                  <a:lnTo>
                    <a:pt x="20798" y="20004"/>
                  </a:lnTo>
                  <a:lnTo>
                    <a:pt x="18658" y="20004"/>
                  </a:lnTo>
                  <a:lnTo>
                    <a:pt x="17588" y="19947"/>
                  </a:lnTo>
                  <a:lnTo>
                    <a:pt x="16585" y="19890"/>
                  </a:lnTo>
                  <a:lnTo>
                    <a:pt x="15448" y="19833"/>
                  </a:lnTo>
                  <a:lnTo>
                    <a:pt x="14378" y="19662"/>
                  </a:lnTo>
                  <a:lnTo>
                    <a:pt x="13375" y="19548"/>
                  </a:lnTo>
                  <a:lnTo>
                    <a:pt x="12238" y="19434"/>
                  </a:lnTo>
                  <a:lnTo>
                    <a:pt x="11235" y="19206"/>
                  </a:lnTo>
                  <a:lnTo>
                    <a:pt x="10098" y="19035"/>
                  </a:lnTo>
                  <a:lnTo>
                    <a:pt x="9095" y="18750"/>
                  </a:lnTo>
                  <a:lnTo>
                    <a:pt x="8092" y="18522"/>
                  </a:lnTo>
                  <a:lnTo>
                    <a:pt x="7089" y="18237"/>
                  </a:lnTo>
                  <a:lnTo>
                    <a:pt x="6152" y="17839"/>
                  </a:lnTo>
                  <a:lnTo>
                    <a:pt x="5082" y="17440"/>
                  </a:lnTo>
                  <a:lnTo>
                    <a:pt x="4146" y="17098"/>
                  </a:lnTo>
                  <a:lnTo>
                    <a:pt x="3411" y="16585"/>
                  </a:lnTo>
                  <a:lnTo>
                    <a:pt x="2742" y="15958"/>
                  </a:lnTo>
                  <a:lnTo>
                    <a:pt x="2341" y="15331"/>
                  </a:lnTo>
                  <a:lnTo>
                    <a:pt x="2073" y="14533"/>
                  </a:lnTo>
                  <a:lnTo>
                    <a:pt x="2073" y="13621"/>
                  </a:lnTo>
                  <a:lnTo>
                    <a:pt x="2207" y="12424"/>
                  </a:lnTo>
                  <a:lnTo>
                    <a:pt x="2541" y="11227"/>
                  </a:lnTo>
                  <a:lnTo>
                    <a:pt x="2809" y="10373"/>
                  </a:lnTo>
                  <a:lnTo>
                    <a:pt x="3411" y="9404"/>
                  </a:lnTo>
                  <a:lnTo>
                    <a:pt x="4012" y="8549"/>
                  </a:lnTo>
                  <a:lnTo>
                    <a:pt x="4547" y="7751"/>
                  </a:lnTo>
                  <a:lnTo>
                    <a:pt x="5283" y="7067"/>
                  </a:lnTo>
                  <a:lnTo>
                    <a:pt x="5952" y="6326"/>
                  </a:lnTo>
                  <a:lnTo>
                    <a:pt x="6754" y="5699"/>
                  </a:lnTo>
                  <a:lnTo>
                    <a:pt x="7624" y="5015"/>
                  </a:lnTo>
                  <a:lnTo>
                    <a:pt x="9630" y="3647"/>
                  </a:lnTo>
                  <a:lnTo>
                    <a:pt x="10833" y="3021"/>
                  </a:lnTo>
                  <a:lnTo>
                    <a:pt x="12104" y="2337"/>
                  </a:lnTo>
                  <a:lnTo>
                    <a:pt x="13441" y="1767"/>
                  </a:lnTo>
                  <a:lnTo>
                    <a:pt x="14645" y="1254"/>
                  </a:lnTo>
                  <a:lnTo>
                    <a:pt x="15849" y="798"/>
                  </a:lnTo>
                  <a:lnTo>
                    <a:pt x="16919" y="399"/>
                  </a:lnTo>
                  <a:lnTo>
                    <a:pt x="17922" y="57"/>
                  </a:lnTo>
                  <a:lnTo>
                    <a:pt x="17053" y="0"/>
                  </a:lnTo>
                  <a:lnTo>
                    <a:pt x="15916" y="57"/>
                  </a:lnTo>
                  <a:lnTo>
                    <a:pt x="14779" y="285"/>
                  </a:lnTo>
                  <a:lnTo>
                    <a:pt x="13441" y="627"/>
                  </a:lnTo>
                  <a:lnTo>
                    <a:pt x="12104" y="1083"/>
                  </a:lnTo>
                  <a:lnTo>
                    <a:pt x="10767" y="1596"/>
                  </a:lnTo>
                  <a:lnTo>
                    <a:pt x="9496" y="2223"/>
                  </a:lnTo>
                  <a:lnTo>
                    <a:pt x="8426" y="28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4" name="Shape 804"/>
            <p:cNvSpPr/>
            <p:nvPr/>
          </p:nvSpPr>
          <p:spPr>
            <a:xfrm>
              <a:off x="147640" y="9526"/>
              <a:ext cx="76207" cy="65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0" y="6659"/>
                  </a:moveTo>
                  <a:lnTo>
                    <a:pt x="18996" y="7855"/>
                  </a:lnTo>
                  <a:lnTo>
                    <a:pt x="19532" y="9221"/>
                  </a:lnTo>
                  <a:lnTo>
                    <a:pt x="19838" y="10672"/>
                  </a:lnTo>
                  <a:lnTo>
                    <a:pt x="19838" y="12294"/>
                  </a:lnTo>
                  <a:lnTo>
                    <a:pt x="19685" y="13575"/>
                  </a:lnTo>
                  <a:lnTo>
                    <a:pt x="19302" y="14599"/>
                  </a:lnTo>
                  <a:lnTo>
                    <a:pt x="18689" y="15709"/>
                  </a:lnTo>
                  <a:lnTo>
                    <a:pt x="18077" y="16563"/>
                  </a:lnTo>
                  <a:lnTo>
                    <a:pt x="17234" y="17587"/>
                  </a:lnTo>
                  <a:lnTo>
                    <a:pt x="16468" y="18356"/>
                  </a:lnTo>
                  <a:lnTo>
                    <a:pt x="15626" y="19209"/>
                  </a:lnTo>
                  <a:lnTo>
                    <a:pt x="14860" y="20149"/>
                  </a:lnTo>
                  <a:lnTo>
                    <a:pt x="14630" y="20405"/>
                  </a:lnTo>
                  <a:lnTo>
                    <a:pt x="14553" y="20661"/>
                  </a:lnTo>
                  <a:lnTo>
                    <a:pt x="14630" y="21002"/>
                  </a:lnTo>
                  <a:lnTo>
                    <a:pt x="14860" y="21258"/>
                  </a:lnTo>
                  <a:lnTo>
                    <a:pt x="15089" y="21515"/>
                  </a:lnTo>
                  <a:lnTo>
                    <a:pt x="15396" y="21600"/>
                  </a:lnTo>
                  <a:lnTo>
                    <a:pt x="15702" y="21515"/>
                  </a:lnTo>
                  <a:lnTo>
                    <a:pt x="16009" y="21258"/>
                  </a:lnTo>
                  <a:lnTo>
                    <a:pt x="17770" y="19978"/>
                  </a:lnTo>
                  <a:lnTo>
                    <a:pt x="19226" y="18356"/>
                  </a:lnTo>
                  <a:lnTo>
                    <a:pt x="20451" y="16392"/>
                  </a:lnTo>
                  <a:lnTo>
                    <a:pt x="21294" y="14343"/>
                  </a:lnTo>
                  <a:lnTo>
                    <a:pt x="21600" y="12038"/>
                  </a:lnTo>
                  <a:lnTo>
                    <a:pt x="21370" y="9904"/>
                  </a:lnTo>
                  <a:lnTo>
                    <a:pt x="20681" y="7855"/>
                  </a:lnTo>
                  <a:lnTo>
                    <a:pt x="19226" y="5976"/>
                  </a:lnTo>
                  <a:lnTo>
                    <a:pt x="18153" y="5037"/>
                  </a:lnTo>
                  <a:lnTo>
                    <a:pt x="16928" y="4098"/>
                  </a:lnTo>
                  <a:lnTo>
                    <a:pt x="15472" y="3330"/>
                  </a:lnTo>
                  <a:lnTo>
                    <a:pt x="14017" y="2647"/>
                  </a:lnTo>
                  <a:lnTo>
                    <a:pt x="12485" y="2049"/>
                  </a:lnTo>
                  <a:lnTo>
                    <a:pt x="10877" y="1537"/>
                  </a:lnTo>
                  <a:lnTo>
                    <a:pt x="9345" y="1110"/>
                  </a:lnTo>
                  <a:lnTo>
                    <a:pt x="7736" y="683"/>
                  </a:lnTo>
                  <a:lnTo>
                    <a:pt x="4826" y="171"/>
                  </a:lnTo>
                  <a:lnTo>
                    <a:pt x="3600" y="0"/>
                  </a:lnTo>
                  <a:lnTo>
                    <a:pt x="1455" y="0"/>
                  </a:lnTo>
                  <a:lnTo>
                    <a:pt x="766" y="85"/>
                  </a:lnTo>
                  <a:lnTo>
                    <a:pt x="306" y="342"/>
                  </a:lnTo>
                  <a:lnTo>
                    <a:pt x="0" y="512"/>
                  </a:lnTo>
                  <a:lnTo>
                    <a:pt x="919" y="683"/>
                  </a:lnTo>
                  <a:lnTo>
                    <a:pt x="1915" y="768"/>
                  </a:lnTo>
                  <a:lnTo>
                    <a:pt x="2911" y="1025"/>
                  </a:lnTo>
                  <a:lnTo>
                    <a:pt x="3983" y="1195"/>
                  </a:lnTo>
                  <a:lnTo>
                    <a:pt x="6281" y="1537"/>
                  </a:lnTo>
                  <a:lnTo>
                    <a:pt x="7430" y="1878"/>
                  </a:lnTo>
                  <a:lnTo>
                    <a:pt x="8732" y="2134"/>
                  </a:lnTo>
                  <a:lnTo>
                    <a:pt x="9881" y="2561"/>
                  </a:lnTo>
                  <a:lnTo>
                    <a:pt x="11183" y="2988"/>
                  </a:lnTo>
                  <a:lnTo>
                    <a:pt x="12409" y="3415"/>
                  </a:lnTo>
                  <a:lnTo>
                    <a:pt x="13557" y="3927"/>
                  </a:lnTo>
                  <a:lnTo>
                    <a:pt x="14706" y="4525"/>
                  </a:lnTo>
                  <a:lnTo>
                    <a:pt x="15932" y="5123"/>
                  </a:lnTo>
                  <a:lnTo>
                    <a:pt x="17004" y="5891"/>
                  </a:lnTo>
                  <a:lnTo>
                    <a:pt x="18000" y="665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5" name="Shape 805"/>
            <p:cNvSpPr/>
            <p:nvPr/>
          </p:nvSpPr>
          <p:spPr>
            <a:xfrm>
              <a:off x="-2" y="46038"/>
              <a:ext cx="30171" cy="6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15"/>
                  </a:moveTo>
                  <a:lnTo>
                    <a:pt x="0" y="13546"/>
                  </a:lnTo>
                  <a:lnTo>
                    <a:pt x="939" y="15193"/>
                  </a:lnTo>
                  <a:lnTo>
                    <a:pt x="2442" y="16841"/>
                  </a:lnTo>
                  <a:lnTo>
                    <a:pt x="4508" y="18122"/>
                  </a:lnTo>
                  <a:lnTo>
                    <a:pt x="7325" y="19312"/>
                  </a:lnTo>
                  <a:lnTo>
                    <a:pt x="10330" y="20410"/>
                  </a:lnTo>
                  <a:lnTo>
                    <a:pt x="13899" y="21142"/>
                  </a:lnTo>
                  <a:lnTo>
                    <a:pt x="17280" y="21508"/>
                  </a:lnTo>
                  <a:lnTo>
                    <a:pt x="18407" y="21600"/>
                  </a:lnTo>
                  <a:lnTo>
                    <a:pt x="19534" y="21417"/>
                  </a:lnTo>
                  <a:lnTo>
                    <a:pt x="20473" y="21142"/>
                  </a:lnTo>
                  <a:lnTo>
                    <a:pt x="20849" y="20685"/>
                  </a:lnTo>
                  <a:lnTo>
                    <a:pt x="20849" y="20136"/>
                  </a:lnTo>
                  <a:lnTo>
                    <a:pt x="20661" y="19678"/>
                  </a:lnTo>
                  <a:lnTo>
                    <a:pt x="20097" y="19220"/>
                  </a:lnTo>
                  <a:lnTo>
                    <a:pt x="18970" y="19037"/>
                  </a:lnTo>
                  <a:lnTo>
                    <a:pt x="15402" y="18397"/>
                  </a:lnTo>
                  <a:lnTo>
                    <a:pt x="12021" y="17573"/>
                  </a:lnTo>
                  <a:lnTo>
                    <a:pt x="9391" y="16383"/>
                  </a:lnTo>
                  <a:lnTo>
                    <a:pt x="7513" y="15102"/>
                  </a:lnTo>
                  <a:lnTo>
                    <a:pt x="6198" y="13546"/>
                  </a:lnTo>
                  <a:lnTo>
                    <a:pt x="5447" y="11898"/>
                  </a:lnTo>
                  <a:lnTo>
                    <a:pt x="5447" y="10068"/>
                  </a:lnTo>
                  <a:lnTo>
                    <a:pt x="6574" y="8146"/>
                  </a:lnTo>
                  <a:lnTo>
                    <a:pt x="8077" y="6773"/>
                  </a:lnTo>
                  <a:lnTo>
                    <a:pt x="10518" y="5492"/>
                  </a:lnTo>
                  <a:lnTo>
                    <a:pt x="13148" y="4210"/>
                  </a:lnTo>
                  <a:lnTo>
                    <a:pt x="15965" y="3020"/>
                  </a:lnTo>
                  <a:lnTo>
                    <a:pt x="18407" y="2105"/>
                  </a:lnTo>
                  <a:lnTo>
                    <a:pt x="20473" y="1098"/>
                  </a:lnTo>
                  <a:lnTo>
                    <a:pt x="21600" y="549"/>
                  </a:lnTo>
                  <a:lnTo>
                    <a:pt x="21600" y="0"/>
                  </a:lnTo>
                  <a:lnTo>
                    <a:pt x="19158" y="366"/>
                  </a:lnTo>
                  <a:lnTo>
                    <a:pt x="15965" y="1098"/>
                  </a:lnTo>
                  <a:lnTo>
                    <a:pt x="12772" y="2380"/>
                  </a:lnTo>
                  <a:lnTo>
                    <a:pt x="9203" y="3844"/>
                  </a:lnTo>
                  <a:lnTo>
                    <a:pt x="6010" y="5583"/>
                  </a:lnTo>
                  <a:lnTo>
                    <a:pt x="3193" y="7505"/>
                  </a:lnTo>
                  <a:lnTo>
                    <a:pt x="1127" y="9610"/>
                  </a:lnTo>
                  <a:lnTo>
                    <a:pt x="0" y="1171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6" name="Shape 806"/>
            <p:cNvSpPr/>
            <p:nvPr/>
          </p:nvSpPr>
          <p:spPr>
            <a:xfrm>
              <a:off x="211140" y="4763"/>
              <a:ext cx="65094" cy="8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633" y="8083"/>
                  </a:moveTo>
                  <a:lnTo>
                    <a:pt x="18338" y="8640"/>
                  </a:lnTo>
                  <a:lnTo>
                    <a:pt x="18867" y="9267"/>
                  </a:lnTo>
                  <a:lnTo>
                    <a:pt x="19396" y="10034"/>
                  </a:lnTo>
                  <a:lnTo>
                    <a:pt x="19660" y="10730"/>
                  </a:lnTo>
                  <a:lnTo>
                    <a:pt x="19925" y="11427"/>
                  </a:lnTo>
                  <a:lnTo>
                    <a:pt x="19749" y="12263"/>
                  </a:lnTo>
                  <a:lnTo>
                    <a:pt x="19572" y="13030"/>
                  </a:lnTo>
                  <a:lnTo>
                    <a:pt x="19043" y="13796"/>
                  </a:lnTo>
                  <a:lnTo>
                    <a:pt x="18338" y="14563"/>
                  </a:lnTo>
                  <a:lnTo>
                    <a:pt x="17544" y="15259"/>
                  </a:lnTo>
                  <a:lnTo>
                    <a:pt x="16575" y="15956"/>
                  </a:lnTo>
                  <a:lnTo>
                    <a:pt x="15605" y="16583"/>
                  </a:lnTo>
                  <a:lnTo>
                    <a:pt x="14635" y="17141"/>
                  </a:lnTo>
                  <a:lnTo>
                    <a:pt x="12519" y="18395"/>
                  </a:lnTo>
                  <a:lnTo>
                    <a:pt x="11638" y="19161"/>
                  </a:lnTo>
                  <a:lnTo>
                    <a:pt x="11285" y="19370"/>
                  </a:lnTo>
                  <a:lnTo>
                    <a:pt x="11109" y="19719"/>
                  </a:lnTo>
                  <a:lnTo>
                    <a:pt x="10932" y="19997"/>
                  </a:lnTo>
                  <a:lnTo>
                    <a:pt x="10668" y="20346"/>
                  </a:lnTo>
                  <a:lnTo>
                    <a:pt x="10580" y="20625"/>
                  </a:lnTo>
                  <a:lnTo>
                    <a:pt x="10580" y="20973"/>
                  </a:lnTo>
                  <a:lnTo>
                    <a:pt x="10756" y="21321"/>
                  </a:lnTo>
                  <a:lnTo>
                    <a:pt x="11109" y="21530"/>
                  </a:lnTo>
                  <a:lnTo>
                    <a:pt x="11549" y="21600"/>
                  </a:lnTo>
                  <a:lnTo>
                    <a:pt x="11902" y="21600"/>
                  </a:lnTo>
                  <a:lnTo>
                    <a:pt x="12255" y="21530"/>
                  </a:lnTo>
                  <a:lnTo>
                    <a:pt x="12519" y="21321"/>
                  </a:lnTo>
                  <a:lnTo>
                    <a:pt x="13577" y="20346"/>
                  </a:lnTo>
                  <a:lnTo>
                    <a:pt x="14723" y="19510"/>
                  </a:lnTo>
                  <a:lnTo>
                    <a:pt x="15869" y="18743"/>
                  </a:lnTo>
                  <a:lnTo>
                    <a:pt x="17104" y="17907"/>
                  </a:lnTo>
                  <a:lnTo>
                    <a:pt x="18250" y="17141"/>
                  </a:lnTo>
                  <a:lnTo>
                    <a:pt x="19396" y="16235"/>
                  </a:lnTo>
                  <a:lnTo>
                    <a:pt x="20278" y="15259"/>
                  </a:lnTo>
                  <a:lnTo>
                    <a:pt x="20983" y="14214"/>
                  </a:lnTo>
                  <a:lnTo>
                    <a:pt x="21512" y="12960"/>
                  </a:lnTo>
                  <a:lnTo>
                    <a:pt x="21600" y="11775"/>
                  </a:lnTo>
                  <a:lnTo>
                    <a:pt x="21424" y="10591"/>
                  </a:lnTo>
                  <a:lnTo>
                    <a:pt x="20895" y="9337"/>
                  </a:lnTo>
                  <a:lnTo>
                    <a:pt x="20101" y="8292"/>
                  </a:lnTo>
                  <a:lnTo>
                    <a:pt x="19131" y="7316"/>
                  </a:lnTo>
                  <a:lnTo>
                    <a:pt x="17897" y="6480"/>
                  </a:lnTo>
                  <a:lnTo>
                    <a:pt x="16575" y="5783"/>
                  </a:lnTo>
                  <a:lnTo>
                    <a:pt x="15517" y="5295"/>
                  </a:lnTo>
                  <a:lnTo>
                    <a:pt x="14371" y="4808"/>
                  </a:lnTo>
                  <a:lnTo>
                    <a:pt x="13313" y="4250"/>
                  </a:lnTo>
                  <a:lnTo>
                    <a:pt x="11990" y="3763"/>
                  </a:lnTo>
                  <a:lnTo>
                    <a:pt x="10756" y="3205"/>
                  </a:lnTo>
                  <a:lnTo>
                    <a:pt x="9433" y="2717"/>
                  </a:lnTo>
                  <a:lnTo>
                    <a:pt x="8199" y="2160"/>
                  </a:lnTo>
                  <a:lnTo>
                    <a:pt x="6965" y="1672"/>
                  </a:lnTo>
                  <a:lnTo>
                    <a:pt x="5819" y="1254"/>
                  </a:lnTo>
                  <a:lnTo>
                    <a:pt x="4673" y="906"/>
                  </a:lnTo>
                  <a:lnTo>
                    <a:pt x="3527" y="557"/>
                  </a:lnTo>
                  <a:lnTo>
                    <a:pt x="2645" y="348"/>
                  </a:lnTo>
                  <a:lnTo>
                    <a:pt x="1763" y="70"/>
                  </a:lnTo>
                  <a:lnTo>
                    <a:pt x="1058" y="0"/>
                  </a:lnTo>
                  <a:lnTo>
                    <a:pt x="441" y="0"/>
                  </a:lnTo>
                  <a:lnTo>
                    <a:pt x="0" y="139"/>
                  </a:lnTo>
                  <a:lnTo>
                    <a:pt x="970" y="557"/>
                  </a:lnTo>
                  <a:lnTo>
                    <a:pt x="2028" y="975"/>
                  </a:lnTo>
                  <a:lnTo>
                    <a:pt x="3174" y="1394"/>
                  </a:lnTo>
                  <a:lnTo>
                    <a:pt x="4144" y="1742"/>
                  </a:lnTo>
                  <a:lnTo>
                    <a:pt x="6436" y="2578"/>
                  </a:lnTo>
                  <a:lnTo>
                    <a:pt x="8728" y="3554"/>
                  </a:lnTo>
                  <a:lnTo>
                    <a:pt x="9962" y="3972"/>
                  </a:lnTo>
                  <a:lnTo>
                    <a:pt x="11109" y="4459"/>
                  </a:lnTo>
                  <a:lnTo>
                    <a:pt x="12255" y="4947"/>
                  </a:lnTo>
                  <a:lnTo>
                    <a:pt x="13401" y="5505"/>
                  </a:lnTo>
                  <a:lnTo>
                    <a:pt x="14547" y="6132"/>
                  </a:lnTo>
                  <a:lnTo>
                    <a:pt x="15517" y="6689"/>
                  </a:lnTo>
                  <a:lnTo>
                    <a:pt x="17633" y="808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807" name="Shape 807"/>
            <p:cNvSpPr/>
            <p:nvPr/>
          </p:nvSpPr>
          <p:spPr>
            <a:xfrm>
              <a:off x="74612" y="123826"/>
              <a:ext cx="200035" cy="277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17774"/>
                  </a:lnTo>
                  <a:lnTo>
                    <a:pt x="1901" y="17774"/>
                  </a:lnTo>
                  <a:lnTo>
                    <a:pt x="1901" y="14565"/>
                  </a:lnTo>
                  <a:lnTo>
                    <a:pt x="3974" y="14071"/>
                  </a:lnTo>
                  <a:lnTo>
                    <a:pt x="3456" y="10862"/>
                  </a:lnTo>
                  <a:lnTo>
                    <a:pt x="5184" y="10368"/>
                  </a:lnTo>
                  <a:lnTo>
                    <a:pt x="5184" y="7159"/>
                  </a:lnTo>
                  <a:lnTo>
                    <a:pt x="6739" y="6665"/>
                  </a:lnTo>
                  <a:lnTo>
                    <a:pt x="6739" y="3456"/>
                  </a:lnTo>
                  <a:lnTo>
                    <a:pt x="8294" y="3456"/>
                  </a:lnTo>
                  <a:lnTo>
                    <a:pt x="9677" y="0"/>
                  </a:lnTo>
                  <a:lnTo>
                    <a:pt x="13824" y="0"/>
                  </a:lnTo>
                  <a:lnTo>
                    <a:pt x="13997" y="3086"/>
                  </a:lnTo>
                  <a:lnTo>
                    <a:pt x="15898" y="2962"/>
                  </a:lnTo>
                  <a:lnTo>
                    <a:pt x="16070" y="6048"/>
                  </a:lnTo>
                  <a:lnTo>
                    <a:pt x="17626" y="6665"/>
                  </a:lnTo>
                  <a:lnTo>
                    <a:pt x="17107" y="9998"/>
                  </a:lnTo>
                  <a:lnTo>
                    <a:pt x="19699" y="10121"/>
                  </a:lnTo>
                  <a:lnTo>
                    <a:pt x="18490" y="9998"/>
                  </a:lnTo>
                  <a:lnTo>
                    <a:pt x="18662" y="14071"/>
                  </a:lnTo>
                  <a:lnTo>
                    <a:pt x="20218" y="14441"/>
                  </a:lnTo>
                  <a:lnTo>
                    <a:pt x="21082" y="1752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813" name="Group 813"/>
          <p:cNvGrpSpPr/>
          <p:nvPr/>
        </p:nvGrpSpPr>
        <p:grpSpPr>
          <a:xfrm>
            <a:off x="609591" y="2157404"/>
            <a:ext cx="3340116" cy="3263913"/>
            <a:chOff x="-1" y="-1"/>
            <a:chExt cx="3340114" cy="3263911"/>
          </a:xfrm>
        </p:grpSpPr>
        <p:sp>
          <p:nvSpPr>
            <p:cNvPr id="809" name="Shape 809"/>
            <p:cNvSpPr/>
            <p:nvPr/>
          </p:nvSpPr>
          <p:spPr>
            <a:xfrm>
              <a:off x="1948793" y="-2"/>
              <a:ext cx="1391321" cy="2795596"/>
            </a:xfrm>
            <a:prstGeom prst="line">
              <a:avLst/>
            </a:prstGeom>
            <a:noFill/>
            <a:ln w="76200" cap="flat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10" name="Shape 810"/>
            <p:cNvSpPr/>
            <p:nvPr/>
          </p:nvSpPr>
          <p:spPr>
            <a:xfrm>
              <a:off x="952954" y="1433513"/>
              <a:ext cx="2361746" cy="1609734"/>
            </a:xfrm>
            <a:prstGeom prst="line">
              <a:avLst/>
            </a:prstGeom>
            <a:noFill/>
            <a:ln w="76200" cap="flat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11" name="Shape 811"/>
            <p:cNvSpPr/>
            <p:nvPr/>
          </p:nvSpPr>
          <p:spPr>
            <a:xfrm>
              <a:off x="1256312" y="2936877"/>
              <a:ext cx="1610499" cy="327034"/>
            </a:xfrm>
            <a:prstGeom prst="line">
              <a:avLst/>
            </a:prstGeom>
            <a:noFill/>
            <a:ln w="76200" cap="flat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12" name="Shape 812"/>
            <p:cNvSpPr txBox="1"/>
            <p:nvPr/>
          </p:nvSpPr>
          <p:spPr>
            <a:xfrm>
              <a:off x="-2" y="1908178"/>
              <a:ext cx="1372048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2000">
                  <a:solidFill>
                    <a:srgbClr val="FF33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client/server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Shape 815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816" name="Shape 816"/>
          <p:cNvSpPr txBox="1"/>
          <p:nvPr>
            <p:ph type="title" idx="4294967295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u="sng">
                <a:solidFill>
                  <a:schemeClr val="accent2"/>
                </a:solidFill>
              </a:defRPr>
            </a:lvl1pPr>
          </a:lstStyle>
          <a:p>
            <a:pPr/>
            <a:r>
              <a:t>Google Data Centers</a:t>
            </a:r>
          </a:p>
        </p:txBody>
      </p:sp>
      <p:sp>
        <p:nvSpPr>
          <p:cNvPr id="817" name="Shape 817"/>
          <p:cNvSpPr txBox="1"/>
          <p:nvPr>
            <p:ph type="body" idx="4294967295"/>
          </p:nvPr>
        </p:nvSpPr>
        <p:spPr>
          <a:xfrm>
            <a:off x="533400" y="1611309"/>
            <a:ext cx="7772400" cy="4648206"/>
          </a:xfrm>
          <a:prstGeom prst="rect">
            <a:avLst/>
          </a:prstGeom>
        </p:spPr>
        <p:txBody>
          <a:bodyPr lIns="0" tIns="0" rIns="0" bIns="0"/>
          <a:lstStyle/>
          <a:p>
            <a:pPr marL="304800" indent="-304800">
              <a:spcBef>
                <a:spcPts val="0"/>
              </a:spcBef>
              <a:buFont typeface="Gill Sans MT"/>
              <a:buChar char="❒"/>
            </a:pPr>
            <a:r>
              <a:t>Estimated cost of data center: $600M</a:t>
            </a:r>
          </a:p>
          <a:p>
            <a:pPr marL="304800" indent="-304800">
              <a:buFont typeface="Gill Sans MT"/>
              <a:buChar char="❒"/>
            </a:pPr>
            <a:r>
              <a:t>Google spent $10.9B in 2016 on new data centers</a:t>
            </a:r>
          </a:p>
          <a:p>
            <a:pPr marL="304800" indent="-304800">
              <a:buFont typeface="Gill Sans MT"/>
              <a:buChar char="❒"/>
            </a:pPr>
            <a:r>
              <a:t>Each data center uses 50-100 megawatts of power</a:t>
            </a:r>
          </a:p>
        </p:txBody>
      </p:sp>
      <p:pic>
        <p:nvPicPr>
          <p:cNvPr id="818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787" y="3070225"/>
            <a:ext cx="7459665" cy="2933700"/>
          </a:xfrm>
          <a:prstGeom prst="rect">
            <a:avLst/>
          </a:prstGeom>
          <a:ln w="12700">
            <a:miter lim="400000"/>
          </a:ln>
        </p:spPr>
      </p:pic>
      <p:sp>
        <p:nvSpPr>
          <p:cNvPr id="819" name="Shape 819"/>
          <p:cNvSpPr txBox="1"/>
          <p:nvPr>
            <p:ph type="sldNum" sz="quarter" idx="4294967295"/>
          </p:nvPr>
        </p:nvSpPr>
        <p:spPr>
          <a:xfrm>
            <a:off x="8324849" y="6462712"/>
            <a:ext cx="187332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12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Shape 821"/>
          <p:cNvSpPr txBox="1"/>
          <p:nvPr>
            <p:ph type="sldNum" sz="quarter" idx="4294967295"/>
          </p:nvPr>
        </p:nvSpPr>
        <p:spPr>
          <a:xfrm>
            <a:off x="8496299" y="6591300"/>
            <a:ext cx="127001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822" name="Shape 822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823" name="Shape 823"/>
          <p:cNvSpPr txBox="1"/>
          <p:nvPr>
            <p:ph type="title" idx="4294967295"/>
          </p:nvPr>
        </p:nvSpPr>
        <p:spPr>
          <a:xfrm>
            <a:off x="533400" y="0"/>
            <a:ext cx="7772400" cy="1600200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u="sng">
                <a:solidFill>
                  <a:schemeClr val="accent2"/>
                </a:solidFill>
              </a:defRPr>
            </a:lvl1pPr>
          </a:lstStyle>
          <a:p>
            <a:pPr/>
            <a:r>
              <a:t>Pure P2P architecture</a:t>
            </a:r>
          </a:p>
        </p:txBody>
      </p:sp>
      <p:sp>
        <p:nvSpPr>
          <p:cNvPr id="824" name="Shape 824"/>
          <p:cNvSpPr txBox="1"/>
          <p:nvPr>
            <p:ph type="body" sz="half" idx="4294967295"/>
          </p:nvPr>
        </p:nvSpPr>
        <p:spPr>
          <a:xfrm>
            <a:off x="533400" y="1600200"/>
            <a:ext cx="4049713" cy="5257800"/>
          </a:xfrm>
          <a:prstGeom prst="rect">
            <a:avLst/>
          </a:prstGeom>
        </p:spPr>
        <p:txBody>
          <a:bodyPr lIns="0" tIns="0" rIns="0" bIns="0"/>
          <a:lstStyle/>
          <a:p>
            <a:pPr marL="260350" indent="-260350">
              <a:spcBef>
                <a:spcPts val="0"/>
              </a:spcBef>
              <a:buFont typeface="Gill Sans MT"/>
              <a:buChar char="❒"/>
              <a:defRPr sz="2400"/>
            </a:pPr>
            <a:r>
              <a:t>no always-on server</a:t>
            </a:r>
          </a:p>
          <a:p>
            <a:pPr marL="260350" indent="-260350">
              <a:buFont typeface="Gill Sans MT"/>
              <a:buChar char="❒"/>
              <a:defRPr sz="2400"/>
            </a:pPr>
            <a:r>
              <a:t>arbitrary end systems directly communicate</a:t>
            </a:r>
          </a:p>
          <a:p>
            <a:pPr marL="260350" indent="-260350">
              <a:buFont typeface="Gill Sans MT"/>
              <a:buChar char="❒"/>
              <a:defRPr sz="2400"/>
            </a:pPr>
            <a:r>
              <a:t>peers are intermittently connected and change IP addresses</a:t>
            </a:r>
          </a:p>
          <a:p>
            <a:pPr marL="260350" indent="-260350">
              <a:buSzTx/>
              <a:buNone/>
              <a:defRPr sz="2400"/>
            </a:pPr>
          </a:p>
          <a:p>
            <a:pPr marL="260350" indent="-260350">
              <a:buFont typeface="Gill Sans MT"/>
              <a:buChar char="❒"/>
              <a:defRPr sz="2400"/>
            </a:pPr>
          </a:p>
          <a:p>
            <a:pPr marL="260350" indent="-260350">
              <a:buSzTx/>
              <a:buNone/>
              <a:defRPr sz="2400">
                <a:solidFill>
                  <a:srgbClr val="FF0000"/>
                </a:solidFill>
              </a:defRPr>
            </a:pPr>
            <a:r>
              <a:t>Highly scalable but difficult to manage</a:t>
            </a:r>
          </a:p>
        </p:txBody>
      </p:sp>
      <p:sp>
        <p:nvSpPr>
          <p:cNvPr id="825" name="Shape 825"/>
          <p:cNvSpPr/>
          <p:nvPr/>
        </p:nvSpPr>
        <p:spPr>
          <a:xfrm>
            <a:off x="6718138" y="3481315"/>
            <a:ext cx="1273096" cy="639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22" h="20503" fill="norm" stroke="1" extrusionOk="0">
                <a:moveTo>
                  <a:pt x="9822" y="761"/>
                </a:moveTo>
                <a:cubicBezTo>
                  <a:pt x="8987" y="710"/>
                  <a:pt x="10631" y="761"/>
                  <a:pt x="9509" y="761"/>
                </a:cubicBezTo>
                <a:cubicBezTo>
                  <a:pt x="8387" y="761"/>
                  <a:pt x="4735" y="49"/>
                  <a:pt x="3144" y="862"/>
                </a:cubicBezTo>
                <a:cubicBezTo>
                  <a:pt x="1553" y="1676"/>
                  <a:pt x="170" y="3607"/>
                  <a:pt x="14" y="5640"/>
                </a:cubicBezTo>
                <a:cubicBezTo>
                  <a:pt x="-143" y="7673"/>
                  <a:pt x="1005" y="10976"/>
                  <a:pt x="2257" y="13162"/>
                </a:cubicBezTo>
                <a:cubicBezTo>
                  <a:pt x="3509" y="15347"/>
                  <a:pt x="5518" y="17532"/>
                  <a:pt x="7474" y="18752"/>
                </a:cubicBezTo>
                <a:cubicBezTo>
                  <a:pt x="9431" y="19972"/>
                  <a:pt x="12170" y="20836"/>
                  <a:pt x="13944" y="20379"/>
                </a:cubicBezTo>
                <a:cubicBezTo>
                  <a:pt x="15718" y="19921"/>
                  <a:pt x="17048" y="18092"/>
                  <a:pt x="18066" y="16008"/>
                </a:cubicBezTo>
                <a:cubicBezTo>
                  <a:pt x="19083" y="13924"/>
                  <a:pt x="19683" y="10468"/>
                  <a:pt x="20100" y="7876"/>
                </a:cubicBezTo>
                <a:cubicBezTo>
                  <a:pt x="20518" y="5284"/>
                  <a:pt x="21457" y="1472"/>
                  <a:pt x="20518" y="354"/>
                </a:cubicBezTo>
                <a:cubicBezTo>
                  <a:pt x="19579" y="-764"/>
                  <a:pt x="16292" y="1116"/>
                  <a:pt x="14466" y="1167"/>
                </a:cubicBezTo>
                <a:cubicBezTo>
                  <a:pt x="12640" y="1218"/>
                  <a:pt x="10657" y="812"/>
                  <a:pt x="9822" y="761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26" name="Shape 826"/>
          <p:cNvSpPr/>
          <p:nvPr/>
        </p:nvSpPr>
        <p:spPr>
          <a:xfrm>
            <a:off x="6755043" y="1944586"/>
            <a:ext cx="1692133" cy="10065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2" h="20788" fill="norm" stroke="1" extrusionOk="0">
                <a:moveTo>
                  <a:pt x="11645" y="181"/>
                </a:moveTo>
                <a:cubicBezTo>
                  <a:pt x="9894" y="463"/>
                  <a:pt x="9358" y="2298"/>
                  <a:pt x="7805" y="3004"/>
                </a:cubicBezTo>
                <a:cubicBezTo>
                  <a:pt x="6252" y="3710"/>
                  <a:pt x="3682" y="2345"/>
                  <a:pt x="2384" y="4416"/>
                </a:cubicBezTo>
                <a:cubicBezTo>
                  <a:pt x="1085" y="6486"/>
                  <a:pt x="-327" y="12839"/>
                  <a:pt x="68" y="15522"/>
                </a:cubicBezTo>
                <a:cubicBezTo>
                  <a:pt x="464" y="18204"/>
                  <a:pt x="3202" y="19898"/>
                  <a:pt x="4755" y="20604"/>
                </a:cubicBezTo>
                <a:cubicBezTo>
                  <a:pt x="6308" y="21310"/>
                  <a:pt x="7551" y="19757"/>
                  <a:pt x="9442" y="19757"/>
                </a:cubicBezTo>
                <a:cubicBezTo>
                  <a:pt x="11334" y="19757"/>
                  <a:pt x="14497" y="20557"/>
                  <a:pt x="16162" y="20604"/>
                </a:cubicBezTo>
                <a:cubicBezTo>
                  <a:pt x="17828" y="20651"/>
                  <a:pt x="18591" y="20698"/>
                  <a:pt x="19381" y="20134"/>
                </a:cubicBezTo>
                <a:cubicBezTo>
                  <a:pt x="20172" y="19569"/>
                  <a:pt x="20652" y="19381"/>
                  <a:pt x="20906" y="17216"/>
                </a:cubicBezTo>
                <a:cubicBezTo>
                  <a:pt x="21160" y="15051"/>
                  <a:pt x="21273" y="9781"/>
                  <a:pt x="20849" y="7145"/>
                </a:cubicBezTo>
                <a:cubicBezTo>
                  <a:pt x="20426" y="4510"/>
                  <a:pt x="19889" y="2439"/>
                  <a:pt x="18365" y="1310"/>
                </a:cubicBezTo>
                <a:cubicBezTo>
                  <a:pt x="16840" y="181"/>
                  <a:pt x="13932" y="-290"/>
                  <a:pt x="11645" y="181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27" name="Shape 827"/>
          <p:cNvSpPr/>
          <p:nvPr/>
        </p:nvSpPr>
        <p:spPr>
          <a:xfrm>
            <a:off x="4996067" y="1642990"/>
            <a:ext cx="1625574" cy="1058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36" h="21326" fill="norm" stroke="1" extrusionOk="0">
                <a:moveTo>
                  <a:pt x="13407" y="266"/>
                </a:moveTo>
                <a:cubicBezTo>
                  <a:pt x="12073" y="522"/>
                  <a:pt x="9571" y="970"/>
                  <a:pt x="8028" y="1610"/>
                </a:cubicBezTo>
                <a:cubicBezTo>
                  <a:pt x="6485" y="2250"/>
                  <a:pt x="5026" y="3114"/>
                  <a:pt x="4192" y="4042"/>
                </a:cubicBezTo>
                <a:cubicBezTo>
                  <a:pt x="3358" y="4970"/>
                  <a:pt x="3712" y="6346"/>
                  <a:pt x="3066" y="7242"/>
                </a:cubicBezTo>
                <a:cubicBezTo>
                  <a:pt x="2420" y="8138"/>
                  <a:pt x="814" y="8202"/>
                  <a:pt x="356" y="9418"/>
                </a:cubicBezTo>
                <a:cubicBezTo>
                  <a:pt x="-103" y="10634"/>
                  <a:pt x="-103" y="13578"/>
                  <a:pt x="272" y="14602"/>
                </a:cubicBezTo>
                <a:cubicBezTo>
                  <a:pt x="648" y="15626"/>
                  <a:pt x="1127" y="15402"/>
                  <a:pt x="2649" y="15562"/>
                </a:cubicBezTo>
                <a:cubicBezTo>
                  <a:pt x="4171" y="15722"/>
                  <a:pt x="7820" y="15210"/>
                  <a:pt x="9446" y="15562"/>
                </a:cubicBezTo>
                <a:cubicBezTo>
                  <a:pt x="11072" y="15914"/>
                  <a:pt x="11343" y="16778"/>
                  <a:pt x="12365" y="17674"/>
                </a:cubicBezTo>
                <a:cubicBezTo>
                  <a:pt x="13387" y="18570"/>
                  <a:pt x="14638" y="20362"/>
                  <a:pt x="15576" y="20938"/>
                </a:cubicBezTo>
                <a:cubicBezTo>
                  <a:pt x="16514" y="21514"/>
                  <a:pt x="17348" y="21354"/>
                  <a:pt x="18036" y="21066"/>
                </a:cubicBezTo>
                <a:cubicBezTo>
                  <a:pt x="18724" y="20778"/>
                  <a:pt x="19329" y="20362"/>
                  <a:pt x="19746" y="19210"/>
                </a:cubicBezTo>
                <a:cubicBezTo>
                  <a:pt x="20163" y="18058"/>
                  <a:pt x="20350" y="15818"/>
                  <a:pt x="20580" y="14154"/>
                </a:cubicBezTo>
                <a:cubicBezTo>
                  <a:pt x="20809" y="12490"/>
                  <a:pt x="21017" y="11018"/>
                  <a:pt x="21122" y="9226"/>
                </a:cubicBezTo>
                <a:cubicBezTo>
                  <a:pt x="21226" y="7434"/>
                  <a:pt x="21497" y="4810"/>
                  <a:pt x="21205" y="3338"/>
                </a:cubicBezTo>
                <a:cubicBezTo>
                  <a:pt x="20913" y="1866"/>
                  <a:pt x="20225" y="1002"/>
                  <a:pt x="19370" y="458"/>
                </a:cubicBezTo>
                <a:cubicBezTo>
                  <a:pt x="18516" y="-86"/>
                  <a:pt x="17077" y="42"/>
                  <a:pt x="16076" y="10"/>
                </a:cubicBezTo>
                <a:cubicBezTo>
                  <a:pt x="15075" y="-22"/>
                  <a:pt x="14742" y="10"/>
                  <a:pt x="13407" y="266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830" name="Group 830"/>
          <p:cNvGrpSpPr/>
          <p:nvPr/>
        </p:nvGrpSpPr>
        <p:grpSpPr>
          <a:xfrm>
            <a:off x="4962522" y="2974974"/>
            <a:ext cx="1685940" cy="931870"/>
            <a:chOff x="130407" y="0"/>
            <a:chExt cx="1685938" cy="931868"/>
          </a:xfrm>
        </p:grpSpPr>
        <p:sp>
          <p:nvSpPr>
            <p:cNvPr id="828" name="Shape 828"/>
            <p:cNvSpPr/>
            <p:nvPr/>
          </p:nvSpPr>
          <p:spPr>
            <a:xfrm>
              <a:off x="476809" y="263525"/>
              <a:ext cx="1001077" cy="668344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829" name="Shape 829"/>
            <p:cNvSpPr/>
            <p:nvPr/>
          </p:nvSpPr>
          <p:spPr>
            <a:xfrm>
              <a:off x="130407" y="0"/>
              <a:ext cx="1685940" cy="422282"/>
            </a:xfrm>
            <a:prstGeom prst="triangle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</p:grpSp>
      <p:grpSp>
        <p:nvGrpSpPr>
          <p:cNvPr id="858" name="Group 858"/>
          <p:cNvGrpSpPr/>
          <p:nvPr/>
        </p:nvGrpSpPr>
        <p:grpSpPr>
          <a:xfrm>
            <a:off x="5773727" y="1843073"/>
            <a:ext cx="344510" cy="519134"/>
            <a:chOff x="-1" y="-2"/>
            <a:chExt cx="344508" cy="519133"/>
          </a:xfrm>
        </p:grpSpPr>
        <p:sp>
          <p:nvSpPr>
            <p:cNvPr id="831" name="Shape 831"/>
            <p:cNvSpPr/>
            <p:nvPr/>
          </p:nvSpPr>
          <p:spPr>
            <a:xfrm flipH="1">
              <a:off x="79749" y="175775"/>
              <a:ext cx="92508" cy="311565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32" name="Shape 832"/>
            <p:cNvSpPr/>
            <p:nvPr/>
          </p:nvSpPr>
          <p:spPr>
            <a:xfrm>
              <a:off x="172249" y="175775"/>
              <a:ext cx="90916" cy="309976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33" name="Shape 833"/>
            <p:cNvSpPr/>
            <p:nvPr/>
          </p:nvSpPr>
          <p:spPr>
            <a:xfrm>
              <a:off x="79748" y="485744"/>
              <a:ext cx="92508" cy="33387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34" name="Shape 834"/>
            <p:cNvSpPr/>
            <p:nvPr/>
          </p:nvSpPr>
          <p:spPr>
            <a:xfrm flipH="1">
              <a:off x="172252" y="485744"/>
              <a:ext cx="90914" cy="33387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35" name="Shape 835"/>
            <p:cNvSpPr/>
            <p:nvPr/>
          </p:nvSpPr>
          <p:spPr>
            <a:xfrm flipH="1">
              <a:off x="172249" y="182133"/>
              <a:ext cx="8" cy="336998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36" name="Shape 836"/>
            <p:cNvSpPr/>
            <p:nvPr/>
          </p:nvSpPr>
          <p:spPr>
            <a:xfrm flipV="1">
              <a:off x="79748" y="453952"/>
              <a:ext cx="92508" cy="33388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37" name="Shape 837"/>
            <p:cNvSpPr/>
            <p:nvPr/>
          </p:nvSpPr>
          <p:spPr>
            <a:xfrm flipH="1" flipV="1">
              <a:off x="172252" y="453952"/>
              <a:ext cx="90914" cy="31799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38" name="Shape 838"/>
            <p:cNvSpPr/>
            <p:nvPr/>
          </p:nvSpPr>
          <p:spPr>
            <a:xfrm>
              <a:off x="118024" y="352220"/>
              <a:ext cx="54232" cy="25440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39" name="Shape 839"/>
            <p:cNvSpPr/>
            <p:nvPr/>
          </p:nvSpPr>
          <p:spPr>
            <a:xfrm flipV="1">
              <a:off x="172250" y="352220"/>
              <a:ext cx="55828" cy="25440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40" name="Shape 840"/>
            <p:cNvSpPr/>
            <p:nvPr/>
          </p:nvSpPr>
          <p:spPr>
            <a:xfrm>
              <a:off x="100481" y="396728"/>
              <a:ext cx="68586" cy="34978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41" name="Shape 841"/>
            <p:cNvSpPr/>
            <p:nvPr/>
          </p:nvSpPr>
          <p:spPr>
            <a:xfrm flipV="1">
              <a:off x="172250" y="404676"/>
              <a:ext cx="68587" cy="30209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42" name="Shape 842"/>
            <p:cNvSpPr/>
            <p:nvPr/>
          </p:nvSpPr>
          <p:spPr>
            <a:xfrm flipV="1">
              <a:off x="172250" y="304534"/>
              <a:ext cx="35093" cy="1272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43" name="Shape 843"/>
            <p:cNvSpPr/>
            <p:nvPr/>
          </p:nvSpPr>
          <p:spPr>
            <a:xfrm flipV="1">
              <a:off x="172249" y="240947"/>
              <a:ext cx="22335" cy="9544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44" name="Shape 844"/>
            <p:cNvSpPr/>
            <p:nvPr/>
          </p:nvSpPr>
          <p:spPr>
            <a:xfrm>
              <a:off x="132378" y="301354"/>
              <a:ext cx="43068" cy="1590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45" name="Shape 845"/>
            <p:cNvSpPr/>
            <p:nvPr/>
          </p:nvSpPr>
          <p:spPr>
            <a:xfrm>
              <a:off x="151516" y="237768"/>
              <a:ext cx="23930" cy="15903"/>
            </a:xfrm>
            <a:prstGeom prst="line">
              <a:avLst/>
            </a:prstGeom>
            <a:noFill/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grpSp>
          <p:nvGrpSpPr>
            <p:cNvPr id="849" name="Group 849"/>
            <p:cNvGrpSpPr/>
            <p:nvPr/>
          </p:nvGrpSpPr>
          <p:grpSpPr>
            <a:xfrm>
              <a:off x="197767" y="159874"/>
              <a:ext cx="146741" cy="33398"/>
              <a:chOff x="0" y="-1"/>
              <a:chExt cx="146739" cy="33397"/>
            </a:xfrm>
          </p:grpSpPr>
          <p:sp>
            <p:nvSpPr>
              <p:cNvPr id="846" name="Shape 846"/>
              <p:cNvSpPr/>
              <p:nvPr/>
            </p:nvSpPr>
            <p:spPr>
              <a:xfrm flipV="1">
                <a:off x="-1" y="2"/>
                <a:ext cx="96754" cy="15029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47" name="Shape 847"/>
              <p:cNvSpPr/>
              <p:nvPr/>
            </p:nvSpPr>
            <p:spPr>
              <a:xfrm flipH="1">
                <a:off x="49988" y="-2"/>
                <a:ext cx="46766" cy="31728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48" name="Shape 848"/>
              <p:cNvSpPr/>
              <p:nvPr/>
            </p:nvSpPr>
            <p:spPr>
              <a:xfrm flipV="1">
                <a:off x="49984" y="18367"/>
                <a:ext cx="96755" cy="15030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53" name="Group 853"/>
            <p:cNvGrpSpPr/>
            <p:nvPr/>
          </p:nvGrpSpPr>
          <p:grpSpPr>
            <a:xfrm>
              <a:off x="167471" y="-3"/>
              <a:ext cx="22324" cy="157624"/>
              <a:chOff x="0" y="-2"/>
              <a:chExt cx="22323" cy="157623"/>
            </a:xfrm>
          </p:grpSpPr>
          <p:sp>
            <p:nvSpPr>
              <p:cNvPr id="850" name="Shape 850"/>
              <p:cNvSpPr/>
              <p:nvPr/>
            </p:nvSpPr>
            <p:spPr>
              <a:xfrm flipH="1">
                <a:off x="21796" y="-3"/>
                <a:ext cx="527" cy="103685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51" name="Shape 851"/>
              <p:cNvSpPr/>
              <p:nvPr/>
            </p:nvSpPr>
            <p:spPr>
              <a:xfrm flipH="1" flipV="1">
                <a:off x="659" y="52360"/>
                <a:ext cx="21144" cy="51324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52" name="Shape 852"/>
              <p:cNvSpPr/>
              <p:nvPr/>
            </p:nvSpPr>
            <p:spPr>
              <a:xfrm flipH="1">
                <a:off x="-1" y="52356"/>
                <a:ext cx="666" cy="105266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857" name="Group 857"/>
            <p:cNvGrpSpPr/>
            <p:nvPr/>
          </p:nvGrpSpPr>
          <p:grpSpPr>
            <a:xfrm>
              <a:off x="-2" y="155108"/>
              <a:ext cx="145151" cy="31805"/>
              <a:chOff x="0" y="-1"/>
              <a:chExt cx="145149" cy="31804"/>
            </a:xfrm>
          </p:grpSpPr>
          <p:sp>
            <p:nvSpPr>
              <p:cNvPr id="854" name="Shape 854"/>
              <p:cNvSpPr/>
              <p:nvPr/>
            </p:nvSpPr>
            <p:spPr>
              <a:xfrm flipH="1">
                <a:off x="49445" y="17486"/>
                <a:ext cx="95705" cy="14314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55" name="Shape 855"/>
              <p:cNvSpPr/>
              <p:nvPr/>
            </p:nvSpPr>
            <p:spPr>
              <a:xfrm flipV="1">
                <a:off x="49440" y="1589"/>
                <a:ext cx="46258" cy="30215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856" name="Shape 856"/>
              <p:cNvSpPr/>
              <p:nvPr/>
            </p:nvSpPr>
            <p:spPr>
              <a:xfrm flipH="1">
                <a:off x="-1" y="-2"/>
                <a:ext cx="95704" cy="14313"/>
              </a:xfrm>
              <a:prstGeom prst="line">
                <a:avLst/>
              </a:prstGeom>
              <a:noFill/>
              <a:ln w="317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859" name="Shape 859"/>
          <p:cNvSpPr/>
          <p:nvPr/>
        </p:nvSpPr>
        <p:spPr>
          <a:xfrm>
            <a:off x="6835770" y="3652835"/>
            <a:ext cx="358777" cy="95257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60" name="Shape 860"/>
          <p:cNvSpPr/>
          <p:nvPr/>
        </p:nvSpPr>
        <p:spPr>
          <a:xfrm>
            <a:off x="6835774" y="3644898"/>
            <a:ext cx="3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61" name="Shape 861"/>
          <p:cNvSpPr/>
          <p:nvPr/>
        </p:nvSpPr>
        <p:spPr>
          <a:xfrm>
            <a:off x="7194549" y="3644898"/>
            <a:ext cx="3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62" name="Shape 862"/>
          <p:cNvSpPr/>
          <p:nvPr/>
        </p:nvSpPr>
        <p:spPr>
          <a:xfrm>
            <a:off x="6835774" y="3644898"/>
            <a:ext cx="368307" cy="58744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63" name="Shape 863"/>
          <p:cNvSpPr/>
          <p:nvPr/>
        </p:nvSpPr>
        <p:spPr>
          <a:xfrm>
            <a:off x="6832595" y="3576635"/>
            <a:ext cx="358777" cy="11113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867" name="Group 867"/>
          <p:cNvGrpSpPr/>
          <p:nvPr/>
        </p:nvGrpSpPr>
        <p:grpSpPr>
          <a:xfrm>
            <a:off x="6918320" y="3600442"/>
            <a:ext cx="179398" cy="65103"/>
            <a:chOff x="0" y="0"/>
            <a:chExt cx="179397" cy="65101"/>
          </a:xfrm>
        </p:grpSpPr>
        <p:sp>
          <p:nvSpPr>
            <p:cNvPr id="864" name="Shape 864"/>
            <p:cNvSpPr/>
            <p:nvPr/>
          </p:nvSpPr>
          <p:spPr>
            <a:xfrm>
              <a:off x="-1" y="1272"/>
              <a:ext cx="63506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65" name="Shape 865"/>
            <p:cNvSpPr/>
            <p:nvPr/>
          </p:nvSpPr>
          <p:spPr>
            <a:xfrm>
              <a:off x="122240" y="65095"/>
              <a:ext cx="57157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66" name="Shape 866"/>
            <p:cNvSpPr/>
            <p:nvPr/>
          </p:nvSpPr>
          <p:spPr>
            <a:xfrm>
              <a:off x="58738" y="-1"/>
              <a:ext cx="66682" cy="65102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71" name="Group 871"/>
          <p:cNvGrpSpPr/>
          <p:nvPr/>
        </p:nvGrpSpPr>
        <p:grpSpPr>
          <a:xfrm>
            <a:off x="6918320" y="3602029"/>
            <a:ext cx="179398" cy="63513"/>
            <a:chOff x="0" y="0"/>
            <a:chExt cx="179397" cy="63511"/>
          </a:xfrm>
        </p:grpSpPr>
        <p:sp>
          <p:nvSpPr>
            <p:cNvPr id="868" name="Shape 868"/>
            <p:cNvSpPr/>
            <p:nvPr/>
          </p:nvSpPr>
          <p:spPr>
            <a:xfrm>
              <a:off x="-1" y="63505"/>
              <a:ext cx="63506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69" name="Shape 869"/>
            <p:cNvSpPr/>
            <p:nvPr/>
          </p:nvSpPr>
          <p:spPr>
            <a:xfrm>
              <a:off x="122240" y="-1"/>
              <a:ext cx="57157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70" name="Shape 870"/>
            <p:cNvSpPr/>
            <p:nvPr/>
          </p:nvSpPr>
          <p:spPr>
            <a:xfrm flipV="1">
              <a:off x="58738" y="317"/>
              <a:ext cx="66682" cy="63194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872" name="Shape 872"/>
          <p:cNvSpPr/>
          <p:nvPr/>
        </p:nvSpPr>
        <p:spPr>
          <a:xfrm>
            <a:off x="7191370" y="3932235"/>
            <a:ext cx="358777" cy="95257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73" name="Shape 873"/>
          <p:cNvSpPr/>
          <p:nvPr/>
        </p:nvSpPr>
        <p:spPr>
          <a:xfrm>
            <a:off x="7191374" y="3924298"/>
            <a:ext cx="3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4" name="Shape 874"/>
          <p:cNvSpPr/>
          <p:nvPr/>
        </p:nvSpPr>
        <p:spPr>
          <a:xfrm>
            <a:off x="7550149" y="3924298"/>
            <a:ext cx="3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5" name="Shape 875"/>
          <p:cNvSpPr/>
          <p:nvPr/>
        </p:nvSpPr>
        <p:spPr>
          <a:xfrm>
            <a:off x="7191374" y="3924298"/>
            <a:ext cx="368307" cy="58744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76" name="Shape 876"/>
          <p:cNvSpPr/>
          <p:nvPr/>
        </p:nvSpPr>
        <p:spPr>
          <a:xfrm>
            <a:off x="7188195" y="3856035"/>
            <a:ext cx="358777" cy="11113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880" name="Group 880"/>
          <p:cNvGrpSpPr/>
          <p:nvPr/>
        </p:nvGrpSpPr>
        <p:grpSpPr>
          <a:xfrm>
            <a:off x="7273920" y="3879840"/>
            <a:ext cx="179398" cy="65103"/>
            <a:chOff x="0" y="0"/>
            <a:chExt cx="179397" cy="65101"/>
          </a:xfrm>
        </p:grpSpPr>
        <p:sp>
          <p:nvSpPr>
            <p:cNvPr id="877" name="Shape 877"/>
            <p:cNvSpPr/>
            <p:nvPr/>
          </p:nvSpPr>
          <p:spPr>
            <a:xfrm>
              <a:off x="-1" y="1273"/>
              <a:ext cx="63506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78" name="Shape 878"/>
            <p:cNvSpPr/>
            <p:nvPr/>
          </p:nvSpPr>
          <p:spPr>
            <a:xfrm>
              <a:off x="122240" y="65095"/>
              <a:ext cx="57157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79" name="Shape 879"/>
            <p:cNvSpPr/>
            <p:nvPr/>
          </p:nvSpPr>
          <p:spPr>
            <a:xfrm>
              <a:off x="58738" y="-2"/>
              <a:ext cx="66682" cy="63510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84" name="Group 884"/>
          <p:cNvGrpSpPr/>
          <p:nvPr/>
        </p:nvGrpSpPr>
        <p:grpSpPr>
          <a:xfrm>
            <a:off x="7273920" y="3881429"/>
            <a:ext cx="179398" cy="63513"/>
            <a:chOff x="0" y="0"/>
            <a:chExt cx="179397" cy="63511"/>
          </a:xfrm>
        </p:grpSpPr>
        <p:sp>
          <p:nvSpPr>
            <p:cNvPr id="881" name="Shape 881"/>
            <p:cNvSpPr/>
            <p:nvPr/>
          </p:nvSpPr>
          <p:spPr>
            <a:xfrm>
              <a:off x="-1" y="63505"/>
              <a:ext cx="63506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82" name="Shape 882"/>
            <p:cNvSpPr/>
            <p:nvPr/>
          </p:nvSpPr>
          <p:spPr>
            <a:xfrm>
              <a:off x="122240" y="-1"/>
              <a:ext cx="57157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83" name="Shape 883"/>
            <p:cNvSpPr/>
            <p:nvPr/>
          </p:nvSpPr>
          <p:spPr>
            <a:xfrm flipV="1">
              <a:off x="58738" y="317"/>
              <a:ext cx="66682" cy="63194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885" name="Shape 885"/>
          <p:cNvSpPr/>
          <p:nvPr/>
        </p:nvSpPr>
        <p:spPr>
          <a:xfrm>
            <a:off x="7470770" y="3665535"/>
            <a:ext cx="358777" cy="95257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86" name="Shape 886"/>
          <p:cNvSpPr/>
          <p:nvPr/>
        </p:nvSpPr>
        <p:spPr>
          <a:xfrm>
            <a:off x="7470774" y="3657598"/>
            <a:ext cx="3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87" name="Shape 887"/>
          <p:cNvSpPr/>
          <p:nvPr/>
        </p:nvSpPr>
        <p:spPr>
          <a:xfrm>
            <a:off x="7829549" y="3657598"/>
            <a:ext cx="3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88" name="Shape 888"/>
          <p:cNvSpPr/>
          <p:nvPr/>
        </p:nvSpPr>
        <p:spPr>
          <a:xfrm>
            <a:off x="7470774" y="3657598"/>
            <a:ext cx="368307" cy="58744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889" name="Shape 889"/>
          <p:cNvSpPr/>
          <p:nvPr/>
        </p:nvSpPr>
        <p:spPr>
          <a:xfrm>
            <a:off x="7467595" y="3589335"/>
            <a:ext cx="358777" cy="11113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893" name="Group 893"/>
          <p:cNvGrpSpPr/>
          <p:nvPr/>
        </p:nvGrpSpPr>
        <p:grpSpPr>
          <a:xfrm>
            <a:off x="7553320" y="3613142"/>
            <a:ext cx="179398" cy="65103"/>
            <a:chOff x="0" y="0"/>
            <a:chExt cx="179397" cy="65101"/>
          </a:xfrm>
        </p:grpSpPr>
        <p:sp>
          <p:nvSpPr>
            <p:cNvPr id="890" name="Shape 890"/>
            <p:cNvSpPr/>
            <p:nvPr/>
          </p:nvSpPr>
          <p:spPr>
            <a:xfrm>
              <a:off x="-1" y="1272"/>
              <a:ext cx="63506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91" name="Shape 891"/>
            <p:cNvSpPr/>
            <p:nvPr/>
          </p:nvSpPr>
          <p:spPr>
            <a:xfrm>
              <a:off x="122240" y="65095"/>
              <a:ext cx="57157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92" name="Shape 892"/>
            <p:cNvSpPr/>
            <p:nvPr/>
          </p:nvSpPr>
          <p:spPr>
            <a:xfrm>
              <a:off x="58738" y="-1"/>
              <a:ext cx="66682" cy="65102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897" name="Group 897"/>
          <p:cNvGrpSpPr/>
          <p:nvPr/>
        </p:nvGrpSpPr>
        <p:grpSpPr>
          <a:xfrm>
            <a:off x="7553320" y="3614729"/>
            <a:ext cx="179398" cy="63513"/>
            <a:chOff x="0" y="0"/>
            <a:chExt cx="179397" cy="63511"/>
          </a:xfrm>
        </p:grpSpPr>
        <p:sp>
          <p:nvSpPr>
            <p:cNvPr id="894" name="Shape 894"/>
            <p:cNvSpPr/>
            <p:nvPr/>
          </p:nvSpPr>
          <p:spPr>
            <a:xfrm>
              <a:off x="-1" y="63505"/>
              <a:ext cx="63506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95" name="Shape 895"/>
            <p:cNvSpPr/>
            <p:nvPr/>
          </p:nvSpPr>
          <p:spPr>
            <a:xfrm>
              <a:off x="122240" y="-1"/>
              <a:ext cx="57157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96" name="Shape 896"/>
            <p:cNvSpPr/>
            <p:nvPr/>
          </p:nvSpPr>
          <p:spPr>
            <a:xfrm flipV="1">
              <a:off x="58738" y="317"/>
              <a:ext cx="66682" cy="63194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898" name="Shape 898"/>
          <p:cNvSpPr/>
          <p:nvPr/>
        </p:nvSpPr>
        <p:spPr>
          <a:xfrm>
            <a:off x="6935782" y="2503484"/>
            <a:ext cx="347663" cy="88909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899" name="Shape 899"/>
          <p:cNvSpPr/>
          <p:nvPr/>
        </p:nvSpPr>
        <p:spPr>
          <a:xfrm>
            <a:off x="6935783" y="2495549"/>
            <a:ext cx="6" cy="5556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0" name="Shape 900"/>
          <p:cNvSpPr/>
          <p:nvPr/>
        </p:nvSpPr>
        <p:spPr>
          <a:xfrm>
            <a:off x="7283449" y="2495549"/>
            <a:ext cx="3" cy="5556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1" name="Shape 901"/>
          <p:cNvSpPr/>
          <p:nvPr/>
        </p:nvSpPr>
        <p:spPr>
          <a:xfrm>
            <a:off x="6935785" y="2495550"/>
            <a:ext cx="357193" cy="53975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02" name="Shape 902"/>
          <p:cNvSpPr/>
          <p:nvPr/>
        </p:nvSpPr>
        <p:spPr>
          <a:xfrm>
            <a:off x="6932607" y="2432048"/>
            <a:ext cx="347663" cy="10319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906" name="Group 906"/>
          <p:cNvGrpSpPr/>
          <p:nvPr/>
        </p:nvGrpSpPr>
        <p:grpSpPr>
          <a:xfrm>
            <a:off x="7016741" y="2454267"/>
            <a:ext cx="169876" cy="61929"/>
            <a:chOff x="0" y="0"/>
            <a:chExt cx="169875" cy="61927"/>
          </a:xfrm>
        </p:grpSpPr>
        <p:sp>
          <p:nvSpPr>
            <p:cNvPr id="903" name="Shape 903"/>
            <p:cNvSpPr/>
            <p:nvPr/>
          </p:nvSpPr>
          <p:spPr>
            <a:xfrm>
              <a:off x="-1" y="1273"/>
              <a:ext cx="60335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04" name="Shape 904"/>
            <p:cNvSpPr/>
            <p:nvPr/>
          </p:nvSpPr>
          <p:spPr>
            <a:xfrm>
              <a:off x="117481" y="61920"/>
              <a:ext cx="52394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05" name="Shape 905"/>
            <p:cNvSpPr/>
            <p:nvPr/>
          </p:nvSpPr>
          <p:spPr>
            <a:xfrm>
              <a:off x="55565" y="-2"/>
              <a:ext cx="63507" cy="6033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10" name="Group 910"/>
          <p:cNvGrpSpPr/>
          <p:nvPr/>
        </p:nvGrpSpPr>
        <p:grpSpPr>
          <a:xfrm>
            <a:off x="7016741" y="2454275"/>
            <a:ext cx="169876" cy="58746"/>
            <a:chOff x="0" y="0"/>
            <a:chExt cx="169875" cy="58744"/>
          </a:xfrm>
        </p:grpSpPr>
        <p:sp>
          <p:nvSpPr>
            <p:cNvPr id="907" name="Shape 907"/>
            <p:cNvSpPr/>
            <p:nvPr/>
          </p:nvSpPr>
          <p:spPr>
            <a:xfrm>
              <a:off x="-1" y="58738"/>
              <a:ext cx="60335" cy="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08" name="Shape 908"/>
            <p:cNvSpPr/>
            <p:nvPr/>
          </p:nvSpPr>
          <p:spPr>
            <a:xfrm>
              <a:off x="117481" y="1270"/>
              <a:ext cx="52394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09" name="Shape 909"/>
            <p:cNvSpPr/>
            <p:nvPr/>
          </p:nvSpPr>
          <p:spPr>
            <a:xfrm flipV="1">
              <a:off x="55565" y="1"/>
              <a:ext cx="63507" cy="58744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911" name="Shape 911"/>
          <p:cNvSpPr/>
          <p:nvPr/>
        </p:nvSpPr>
        <p:spPr>
          <a:xfrm>
            <a:off x="6934195" y="2763834"/>
            <a:ext cx="358777" cy="95257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12" name="Shape 912"/>
          <p:cNvSpPr/>
          <p:nvPr/>
        </p:nvSpPr>
        <p:spPr>
          <a:xfrm>
            <a:off x="6934199" y="2755899"/>
            <a:ext cx="3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13" name="Shape 913"/>
          <p:cNvSpPr/>
          <p:nvPr/>
        </p:nvSpPr>
        <p:spPr>
          <a:xfrm>
            <a:off x="7292974" y="2755899"/>
            <a:ext cx="3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14" name="Shape 914"/>
          <p:cNvSpPr/>
          <p:nvPr/>
        </p:nvSpPr>
        <p:spPr>
          <a:xfrm>
            <a:off x="6934199" y="2755899"/>
            <a:ext cx="368307" cy="58744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15" name="Shape 915"/>
          <p:cNvSpPr/>
          <p:nvPr/>
        </p:nvSpPr>
        <p:spPr>
          <a:xfrm>
            <a:off x="6931020" y="2687634"/>
            <a:ext cx="358777" cy="11113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919" name="Group 919"/>
          <p:cNvGrpSpPr/>
          <p:nvPr/>
        </p:nvGrpSpPr>
        <p:grpSpPr>
          <a:xfrm>
            <a:off x="7016745" y="2711442"/>
            <a:ext cx="179398" cy="65103"/>
            <a:chOff x="0" y="-1"/>
            <a:chExt cx="179397" cy="65102"/>
          </a:xfrm>
        </p:grpSpPr>
        <p:sp>
          <p:nvSpPr>
            <p:cNvPr id="916" name="Shape 916"/>
            <p:cNvSpPr/>
            <p:nvPr/>
          </p:nvSpPr>
          <p:spPr>
            <a:xfrm>
              <a:off x="-1" y="1272"/>
              <a:ext cx="63506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17" name="Shape 917"/>
            <p:cNvSpPr/>
            <p:nvPr/>
          </p:nvSpPr>
          <p:spPr>
            <a:xfrm>
              <a:off x="122240" y="65095"/>
              <a:ext cx="57157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18" name="Shape 918"/>
            <p:cNvSpPr/>
            <p:nvPr/>
          </p:nvSpPr>
          <p:spPr>
            <a:xfrm>
              <a:off x="58738" y="-2"/>
              <a:ext cx="66682" cy="63512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23" name="Group 923"/>
          <p:cNvGrpSpPr/>
          <p:nvPr/>
        </p:nvGrpSpPr>
        <p:grpSpPr>
          <a:xfrm>
            <a:off x="7016745" y="2713029"/>
            <a:ext cx="179398" cy="63513"/>
            <a:chOff x="0" y="0"/>
            <a:chExt cx="179397" cy="63511"/>
          </a:xfrm>
        </p:grpSpPr>
        <p:sp>
          <p:nvSpPr>
            <p:cNvPr id="920" name="Shape 920"/>
            <p:cNvSpPr/>
            <p:nvPr/>
          </p:nvSpPr>
          <p:spPr>
            <a:xfrm>
              <a:off x="-1" y="63505"/>
              <a:ext cx="63506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21" name="Shape 921"/>
            <p:cNvSpPr/>
            <p:nvPr/>
          </p:nvSpPr>
          <p:spPr>
            <a:xfrm>
              <a:off x="122240" y="-1"/>
              <a:ext cx="57157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22" name="Shape 922"/>
            <p:cNvSpPr/>
            <p:nvPr/>
          </p:nvSpPr>
          <p:spPr>
            <a:xfrm flipV="1">
              <a:off x="58738" y="317"/>
              <a:ext cx="66682" cy="63194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924" name="Shape 924"/>
          <p:cNvSpPr/>
          <p:nvPr/>
        </p:nvSpPr>
        <p:spPr>
          <a:xfrm>
            <a:off x="7410445" y="2405059"/>
            <a:ext cx="330203" cy="85733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25" name="Shape 925"/>
          <p:cNvSpPr/>
          <p:nvPr/>
        </p:nvSpPr>
        <p:spPr>
          <a:xfrm>
            <a:off x="7410449" y="2398708"/>
            <a:ext cx="3" cy="5080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6" name="Shape 926"/>
          <p:cNvSpPr/>
          <p:nvPr/>
        </p:nvSpPr>
        <p:spPr>
          <a:xfrm>
            <a:off x="7740649" y="2398708"/>
            <a:ext cx="3" cy="5080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7" name="Shape 927"/>
          <p:cNvSpPr/>
          <p:nvPr/>
        </p:nvSpPr>
        <p:spPr>
          <a:xfrm>
            <a:off x="7410450" y="2398709"/>
            <a:ext cx="339725" cy="50803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28" name="Shape 928"/>
          <p:cNvSpPr/>
          <p:nvPr/>
        </p:nvSpPr>
        <p:spPr>
          <a:xfrm>
            <a:off x="7407270" y="2336798"/>
            <a:ext cx="330203" cy="10002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932" name="Group 932"/>
          <p:cNvGrpSpPr/>
          <p:nvPr/>
        </p:nvGrpSpPr>
        <p:grpSpPr>
          <a:xfrm>
            <a:off x="7486642" y="2359019"/>
            <a:ext cx="163526" cy="55577"/>
            <a:chOff x="0" y="0"/>
            <a:chExt cx="163524" cy="55575"/>
          </a:xfrm>
        </p:grpSpPr>
        <p:sp>
          <p:nvSpPr>
            <p:cNvPr id="929" name="Shape 929"/>
            <p:cNvSpPr/>
            <p:nvPr/>
          </p:nvSpPr>
          <p:spPr>
            <a:xfrm>
              <a:off x="-1" y="1271"/>
              <a:ext cx="57160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30" name="Shape 930"/>
            <p:cNvSpPr/>
            <p:nvPr/>
          </p:nvSpPr>
          <p:spPr>
            <a:xfrm>
              <a:off x="111130" y="55569"/>
              <a:ext cx="52394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31" name="Shape 931"/>
            <p:cNvSpPr/>
            <p:nvPr/>
          </p:nvSpPr>
          <p:spPr>
            <a:xfrm>
              <a:off x="52389" y="-1"/>
              <a:ext cx="61919" cy="5557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36" name="Group 936"/>
          <p:cNvGrpSpPr/>
          <p:nvPr/>
        </p:nvGrpSpPr>
        <p:grpSpPr>
          <a:xfrm>
            <a:off x="7486642" y="2357432"/>
            <a:ext cx="163526" cy="57163"/>
            <a:chOff x="0" y="0"/>
            <a:chExt cx="163524" cy="57162"/>
          </a:xfrm>
        </p:grpSpPr>
        <p:sp>
          <p:nvSpPr>
            <p:cNvPr id="933" name="Shape 933"/>
            <p:cNvSpPr/>
            <p:nvPr/>
          </p:nvSpPr>
          <p:spPr>
            <a:xfrm>
              <a:off x="-1" y="57156"/>
              <a:ext cx="57160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34" name="Shape 934"/>
            <p:cNvSpPr/>
            <p:nvPr/>
          </p:nvSpPr>
          <p:spPr>
            <a:xfrm>
              <a:off x="111130" y="1270"/>
              <a:ext cx="52394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35" name="Shape 935"/>
            <p:cNvSpPr/>
            <p:nvPr/>
          </p:nvSpPr>
          <p:spPr>
            <a:xfrm flipV="1">
              <a:off x="52389" y="-1"/>
              <a:ext cx="61919" cy="57162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937" name="Shape 937"/>
          <p:cNvSpPr/>
          <p:nvPr/>
        </p:nvSpPr>
        <p:spPr>
          <a:xfrm>
            <a:off x="7496170" y="2763834"/>
            <a:ext cx="358777" cy="95257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38" name="Shape 938"/>
          <p:cNvSpPr/>
          <p:nvPr/>
        </p:nvSpPr>
        <p:spPr>
          <a:xfrm>
            <a:off x="7496174" y="2755899"/>
            <a:ext cx="3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39" name="Shape 939"/>
          <p:cNvSpPr/>
          <p:nvPr/>
        </p:nvSpPr>
        <p:spPr>
          <a:xfrm>
            <a:off x="7854949" y="2755899"/>
            <a:ext cx="3" cy="58743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40" name="Shape 940"/>
          <p:cNvSpPr/>
          <p:nvPr/>
        </p:nvSpPr>
        <p:spPr>
          <a:xfrm>
            <a:off x="7496174" y="2755899"/>
            <a:ext cx="368307" cy="58744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41" name="Shape 941"/>
          <p:cNvSpPr/>
          <p:nvPr/>
        </p:nvSpPr>
        <p:spPr>
          <a:xfrm>
            <a:off x="7492995" y="2687634"/>
            <a:ext cx="358777" cy="11113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945" name="Group 945"/>
          <p:cNvGrpSpPr/>
          <p:nvPr/>
        </p:nvGrpSpPr>
        <p:grpSpPr>
          <a:xfrm>
            <a:off x="7578720" y="2711442"/>
            <a:ext cx="179398" cy="65103"/>
            <a:chOff x="0" y="-1"/>
            <a:chExt cx="179397" cy="65102"/>
          </a:xfrm>
        </p:grpSpPr>
        <p:sp>
          <p:nvSpPr>
            <p:cNvPr id="942" name="Shape 942"/>
            <p:cNvSpPr/>
            <p:nvPr/>
          </p:nvSpPr>
          <p:spPr>
            <a:xfrm>
              <a:off x="-1" y="1272"/>
              <a:ext cx="63506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43" name="Shape 943"/>
            <p:cNvSpPr/>
            <p:nvPr/>
          </p:nvSpPr>
          <p:spPr>
            <a:xfrm>
              <a:off x="122240" y="65095"/>
              <a:ext cx="57157" cy="6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44" name="Shape 944"/>
            <p:cNvSpPr/>
            <p:nvPr/>
          </p:nvSpPr>
          <p:spPr>
            <a:xfrm>
              <a:off x="58738" y="-2"/>
              <a:ext cx="66682" cy="63512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49" name="Group 949"/>
          <p:cNvGrpSpPr/>
          <p:nvPr/>
        </p:nvGrpSpPr>
        <p:grpSpPr>
          <a:xfrm>
            <a:off x="7578720" y="2713029"/>
            <a:ext cx="179398" cy="63513"/>
            <a:chOff x="0" y="0"/>
            <a:chExt cx="179397" cy="63511"/>
          </a:xfrm>
        </p:grpSpPr>
        <p:sp>
          <p:nvSpPr>
            <p:cNvPr id="946" name="Shape 946"/>
            <p:cNvSpPr/>
            <p:nvPr/>
          </p:nvSpPr>
          <p:spPr>
            <a:xfrm>
              <a:off x="-1" y="63505"/>
              <a:ext cx="63506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47" name="Shape 947"/>
            <p:cNvSpPr/>
            <p:nvPr/>
          </p:nvSpPr>
          <p:spPr>
            <a:xfrm>
              <a:off x="122240" y="-1"/>
              <a:ext cx="57157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48" name="Shape 948"/>
            <p:cNvSpPr/>
            <p:nvPr/>
          </p:nvSpPr>
          <p:spPr>
            <a:xfrm flipV="1">
              <a:off x="58738" y="317"/>
              <a:ext cx="66682" cy="63194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950" name="Shape 950"/>
          <p:cNvSpPr/>
          <p:nvPr/>
        </p:nvSpPr>
        <p:spPr>
          <a:xfrm>
            <a:off x="6086469" y="2498723"/>
            <a:ext cx="346077" cy="8732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51" name="Shape 951"/>
          <p:cNvSpPr/>
          <p:nvPr/>
        </p:nvSpPr>
        <p:spPr>
          <a:xfrm>
            <a:off x="6086473" y="2490783"/>
            <a:ext cx="2" cy="5397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2" name="Shape 952"/>
          <p:cNvSpPr/>
          <p:nvPr/>
        </p:nvSpPr>
        <p:spPr>
          <a:xfrm>
            <a:off x="6432548" y="2490783"/>
            <a:ext cx="2" cy="5397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3" name="Shape 953"/>
          <p:cNvSpPr/>
          <p:nvPr/>
        </p:nvSpPr>
        <p:spPr>
          <a:xfrm>
            <a:off x="6086475" y="2490784"/>
            <a:ext cx="355600" cy="53978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54" name="Shape 954"/>
          <p:cNvSpPr/>
          <p:nvPr/>
        </p:nvSpPr>
        <p:spPr>
          <a:xfrm>
            <a:off x="6083294" y="2427284"/>
            <a:ext cx="346077" cy="10319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958" name="Group 958"/>
          <p:cNvGrpSpPr/>
          <p:nvPr/>
        </p:nvGrpSpPr>
        <p:grpSpPr>
          <a:xfrm>
            <a:off x="6167433" y="2449506"/>
            <a:ext cx="171461" cy="60339"/>
            <a:chOff x="0" y="-1"/>
            <a:chExt cx="171460" cy="60338"/>
          </a:xfrm>
        </p:grpSpPr>
        <p:sp>
          <p:nvSpPr>
            <p:cNvPr id="955" name="Shape 955"/>
            <p:cNvSpPr/>
            <p:nvPr/>
          </p:nvSpPr>
          <p:spPr>
            <a:xfrm>
              <a:off x="-2" y="1269"/>
              <a:ext cx="60334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56" name="Shape 956"/>
            <p:cNvSpPr/>
            <p:nvPr/>
          </p:nvSpPr>
          <p:spPr>
            <a:xfrm>
              <a:off x="117479" y="60331"/>
              <a:ext cx="53981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57" name="Shape 957"/>
            <p:cNvSpPr/>
            <p:nvPr/>
          </p:nvSpPr>
          <p:spPr>
            <a:xfrm>
              <a:off x="55564" y="-2"/>
              <a:ext cx="63507" cy="60340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62" name="Group 962"/>
          <p:cNvGrpSpPr/>
          <p:nvPr/>
        </p:nvGrpSpPr>
        <p:grpSpPr>
          <a:xfrm>
            <a:off x="6167433" y="2449507"/>
            <a:ext cx="171461" cy="57163"/>
            <a:chOff x="0" y="0"/>
            <a:chExt cx="171460" cy="57161"/>
          </a:xfrm>
        </p:grpSpPr>
        <p:sp>
          <p:nvSpPr>
            <p:cNvPr id="959" name="Shape 959"/>
            <p:cNvSpPr/>
            <p:nvPr/>
          </p:nvSpPr>
          <p:spPr>
            <a:xfrm>
              <a:off x="-2" y="57154"/>
              <a:ext cx="60334" cy="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60" name="Shape 960"/>
            <p:cNvSpPr/>
            <p:nvPr/>
          </p:nvSpPr>
          <p:spPr>
            <a:xfrm>
              <a:off x="117479" y="1270"/>
              <a:ext cx="53981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61" name="Shape 961"/>
            <p:cNvSpPr/>
            <p:nvPr/>
          </p:nvSpPr>
          <p:spPr>
            <a:xfrm flipV="1">
              <a:off x="55564" y="0"/>
              <a:ext cx="63507" cy="57160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963" name="Shape 963"/>
          <p:cNvSpPr/>
          <p:nvPr/>
        </p:nvSpPr>
        <p:spPr>
          <a:xfrm>
            <a:off x="5780082" y="3648073"/>
            <a:ext cx="346077" cy="87321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64" name="Shape 964"/>
          <p:cNvSpPr/>
          <p:nvPr/>
        </p:nvSpPr>
        <p:spPr>
          <a:xfrm>
            <a:off x="5780087" y="3640137"/>
            <a:ext cx="6" cy="5397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65" name="Shape 965"/>
          <p:cNvSpPr/>
          <p:nvPr/>
        </p:nvSpPr>
        <p:spPr>
          <a:xfrm>
            <a:off x="6126162" y="3640137"/>
            <a:ext cx="6" cy="53978"/>
          </a:xfrm>
          <a:prstGeom prst="line">
            <a:avLst/>
          </a:prstGeom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66" name="Shape 966"/>
          <p:cNvSpPr/>
          <p:nvPr/>
        </p:nvSpPr>
        <p:spPr>
          <a:xfrm>
            <a:off x="5780087" y="3640137"/>
            <a:ext cx="355606" cy="53978"/>
          </a:xfrm>
          <a:prstGeom prst="rect">
            <a:avLst/>
          </a:pr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 sz="1800">
                <a:latin typeface="Gill Sans"/>
                <a:ea typeface="Gill Sans"/>
                <a:cs typeface="Gill Sans"/>
                <a:sym typeface="Gill Sans"/>
              </a:defRPr>
            </a:pPr>
          </a:p>
        </p:txBody>
      </p:sp>
      <p:sp>
        <p:nvSpPr>
          <p:cNvPr id="967" name="Shape 967"/>
          <p:cNvSpPr/>
          <p:nvPr/>
        </p:nvSpPr>
        <p:spPr>
          <a:xfrm>
            <a:off x="5776907" y="3576635"/>
            <a:ext cx="346077" cy="103195"/>
          </a:xfrm>
          <a:prstGeom prst="ellipse">
            <a:avLst/>
          </a:prstGeom>
          <a:solidFill>
            <a:srgbClr val="DDDDDD"/>
          </a:solidFill>
          <a:ln w="12700">
            <a:solidFill>
              <a:srgbClr val="B2B2B2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971" name="Group 971"/>
          <p:cNvGrpSpPr/>
          <p:nvPr/>
        </p:nvGrpSpPr>
        <p:grpSpPr>
          <a:xfrm>
            <a:off x="5861040" y="3598856"/>
            <a:ext cx="169877" cy="60338"/>
            <a:chOff x="0" y="-1"/>
            <a:chExt cx="169875" cy="60336"/>
          </a:xfrm>
        </p:grpSpPr>
        <p:sp>
          <p:nvSpPr>
            <p:cNvPr id="968" name="Shape 968"/>
            <p:cNvSpPr/>
            <p:nvPr/>
          </p:nvSpPr>
          <p:spPr>
            <a:xfrm>
              <a:off x="-1" y="1271"/>
              <a:ext cx="60335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69" name="Shape 969"/>
            <p:cNvSpPr/>
            <p:nvPr/>
          </p:nvSpPr>
          <p:spPr>
            <a:xfrm>
              <a:off x="117481" y="60331"/>
              <a:ext cx="52394" cy="5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70" name="Shape 970"/>
            <p:cNvSpPr/>
            <p:nvPr/>
          </p:nvSpPr>
          <p:spPr>
            <a:xfrm>
              <a:off x="55565" y="-2"/>
              <a:ext cx="63507" cy="58749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75" name="Group 975"/>
          <p:cNvGrpSpPr/>
          <p:nvPr/>
        </p:nvGrpSpPr>
        <p:grpSpPr>
          <a:xfrm>
            <a:off x="5861040" y="3598857"/>
            <a:ext cx="169877" cy="57163"/>
            <a:chOff x="0" y="0"/>
            <a:chExt cx="169875" cy="57161"/>
          </a:xfrm>
        </p:grpSpPr>
        <p:sp>
          <p:nvSpPr>
            <p:cNvPr id="972" name="Shape 972"/>
            <p:cNvSpPr/>
            <p:nvPr/>
          </p:nvSpPr>
          <p:spPr>
            <a:xfrm>
              <a:off x="-1" y="57154"/>
              <a:ext cx="60335" cy="8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73" name="Shape 973"/>
            <p:cNvSpPr/>
            <p:nvPr/>
          </p:nvSpPr>
          <p:spPr>
            <a:xfrm>
              <a:off x="117481" y="1270"/>
              <a:ext cx="52394" cy="7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74" name="Shape 974"/>
            <p:cNvSpPr/>
            <p:nvPr/>
          </p:nvSpPr>
          <p:spPr>
            <a:xfrm flipV="1">
              <a:off x="55565" y="0"/>
              <a:ext cx="63507" cy="57160"/>
            </a:xfrm>
            <a:prstGeom prst="line">
              <a:avLst/>
            </a:prstGeom>
            <a:noFill/>
            <a:ln w="2857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sp>
        <p:nvSpPr>
          <p:cNvPr id="976" name="Shape 976"/>
          <p:cNvSpPr/>
          <p:nvPr/>
        </p:nvSpPr>
        <p:spPr>
          <a:xfrm flipV="1">
            <a:off x="6978649" y="4005262"/>
            <a:ext cx="227016" cy="43498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77" name="Shape 977"/>
          <p:cNvSpPr/>
          <p:nvPr/>
        </p:nvSpPr>
        <p:spPr>
          <a:xfrm>
            <a:off x="7102474" y="3743323"/>
            <a:ext cx="163519" cy="120655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78" name="Shape 978"/>
          <p:cNvSpPr/>
          <p:nvPr/>
        </p:nvSpPr>
        <p:spPr>
          <a:xfrm>
            <a:off x="7199310" y="3663950"/>
            <a:ext cx="279406" cy="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79" name="Shape 979"/>
          <p:cNvSpPr/>
          <p:nvPr/>
        </p:nvSpPr>
        <p:spPr>
          <a:xfrm flipV="1">
            <a:off x="7435849" y="3749673"/>
            <a:ext cx="134944" cy="10478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0" name="Shape 980"/>
          <p:cNvSpPr/>
          <p:nvPr/>
        </p:nvSpPr>
        <p:spPr>
          <a:xfrm>
            <a:off x="6134098" y="3670300"/>
            <a:ext cx="679457" cy="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1" name="Shape 981"/>
          <p:cNvSpPr/>
          <p:nvPr/>
        </p:nvSpPr>
        <p:spPr>
          <a:xfrm>
            <a:off x="6429371" y="2517775"/>
            <a:ext cx="509595" cy="3179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2" name="Shape 982"/>
          <p:cNvSpPr/>
          <p:nvPr/>
        </p:nvSpPr>
        <p:spPr>
          <a:xfrm>
            <a:off x="5995987" y="2346324"/>
            <a:ext cx="152406" cy="82555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3" name="Shape 983"/>
          <p:cNvSpPr/>
          <p:nvPr/>
        </p:nvSpPr>
        <p:spPr>
          <a:xfrm>
            <a:off x="5332394" y="4362270"/>
            <a:ext cx="2941668" cy="14319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325" h="21257" fill="norm" stroke="1" extrusionOk="0">
                <a:moveTo>
                  <a:pt x="10107" y="395"/>
                </a:moveTo>
                <a:cubicBezTo>
                  <a:pt x="9129" y="772"/>
                  <a:pt x="8749" y="2161"/>
                  <a:pt x="7840" y="2421"/>
                </a:cubicBezTo>
                <a:cubicBezTo>
                  <a:pt x="6931" y="2680"/>
                  <a:pt x="5757" y="1761"/>
                  <a:pt x="4653" y="1997"/>
                </a:cubicBezTo>
                <a:cubicBezTo>
                  <a:pt x="3548" y="2232"/>
                  <a:pt x="1879" y="2821"/>
                  <a:pt x="1166" y="3857"/>
                </a:cubicBezTo>
                <a:cubicBezTo>
                  <a:pt x="464" y="4894"/>
                  <a:pt x="637" y="6778"/>
                  <a:pt x="452" y="8168"/>
                </a:cubicBezTo>
                <a:cubicBezTo>
                  <a:pt x="268" y="9558"/>
                  <a:pt x="-123" y="11136"/>
                  <a:pt x="38" y="12290"/>
                </a:cubicBezTo>
                <a:cubicBezTo>
                  <a:pt x="211" y="13444"/>
                  <a:pt x="533" y="14174"/>
                  <a:pt x="1477" y="15164"/>
                </a:cubicBezTo>
                <a:cubicBezTo>
                  <a:pt x="2420" y="16153"/>
                  <a:pt x="4158" y="17331"/>
                  <a:pt x="5688" y="18250"/>
                </a:cubicBezTo>
                <a:cubicBezTo>
                  <a:pt x="7219" y="19168"/>
                  <a:pt x="8957" y="20252"/>
                  <a:pt x="10614" y="20723"/>
                </a:cubicBezTo>
                <a:cubicBezTo>
                  <a:pt x="12271" y="21194"/>
                  <a:pt x="14216" y="21453"/>
                  <a:pt x="15643" y="21076"/>
                </a:cubicBezTo>
                <a:cubicBezTo>
                  <a:pt x="17070" y="20699"/>
                  <a:pt x="18220" y="19616"/>
                  <a:pt x="19164" y="18532"/>
                </a:cubicBezTo>
                <a:cubicBezTo>
                  <a:pt x="20108" y="17449"/>
                  <a:pt x="21086" y="16813"/>
                  <a:pt x="21281" y="14551"/>
                </a:cubicBezTo>
                <a:cubicBezTo>
                  <a:pt x="21477" y="12290"/>
                  <a:pt x="20994" y="7061"/>
                  <a:pt x="20315" y="5012"/>
                </a:cubicBezTo>
                <a:cubicBezTo>
                  <a:pt x="19636" y="2962"/>
                  <a:pt x="18278" y="3009"/>
                  <a:pt x="17173" y="2209"/>
                </a:cubicBezTo>
                <a:cubicBezTo>
                  <a:pt x="16068" y="1408"/>
                  <a:pt x="14860" y="465"/>
                  <a:pt x="13686" y="159"/>
                </a:cubicBezTo>
                <a:cubicBezTo>
                  <a:pt x="12512" y="-147"/>
                  <a:pt x="11086" y="18"/>
                  <a:pt x="10107" y="395"/>
                </a:cubicBezTo>
                <a:close/>
              </a:path>
            </a:pathLst>
          </a:custGeom>
          <a:solidFill>
            <a:srgbClr val="DDDDDD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984" name="Shape 984"/>
          <p:cNvSpPr/>
          <p:nvPr/>
        </p:nvSpPr>
        <p:spPr>
          <a:xfrm flipV="1">
            <a:off x="7742235" y="4897437"/>
            <a:ext cx="139706" cy="523881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5" name="Shape 985"/>
          <p:cNvSpPr/>
          <p:nvPr/>
        </p:nvSpPr>
        <p:spPr>
          <a:xfrm>
            <a:off x="7656510" y="5411787"/>
            <a:ext cx="85731" cy="3179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6" name="Shape 986"/>
          <p:cNvSpPr/>
          <p:nvPr/>
        </p:nvSpPr>
        <p:spPr>
          <a:xfrm>
            <a:off x="7826374" y="5103812"/>
            <a:ext cx="114306" cy="6"/>
          </a:xfrm>
          <a:prstGeom prst="line">
            <a:avLst/>
          </a:prstGeom>
          <a:ln w="12700"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00" name="Group 1000"/>
          <p:cNvGrpSpPr/>
          <p:nvPr/>
        </p:nvGrpSpPr>
        <p:grpSpPr>
          <a:xfrm>
            <a:off x="7462824" y="4756140"/>
            <a:ext cx="509607" cy="234960"/>
            <a:chOff x="-1" y="0"/>
            <a:chExt cx="509606" cy="234958"/>
          </a:xfrm>
        </p:grpSpPr>
        <p:sp>
          <p:nvSpPr>
            <p:cNvPr id="987" name="Shape 987"/>
            <p:cNvSpPr/>
            <p:nvPr/>
          </p:nvSpPr>
          <p:spPr>
            <a:xfrm>
              <a:off x="4762" y="104775"/>
              <a:ext cx="496887" cy="130183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988" name="Shape 988"/>
            <p:cNvSpPr/>
            <p:nvPr/>
          </p:nvSpPr>
          <p:spPr>
            <a:xfrm flipH="1">
              <a:off x="4769" y="93664"/>
              <a:ext cx="7" cy="79381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89" name="Shape 989"/>
            <p:cNvSpPr/>
            <p:nvPr/>
          </p:nvSpPr>
          <p:spPr>
            <a:xfrm>
              <a:off x="501659" y="93664"/>
              <a:ext cx="6" cy="79381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90" name="Shape 990"/>
            <p:cNvSpPr/>
            <p:nvPr/>
          </p:nvSpPr>
          <p:spPr>
            <a:xfrm>
              <a:off x="4769" y="93664"/>
              <a:ext cx="504837" cy="79381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991" name="Shape 991"/>
            <p:cNvSpPr/>
            <p:nvPr/>
          </p:nvSpPr>
          <p:spPr>
            <a:xfrm>
              <a:off x="-2" y="-1"/>
              <a:ext cx="496885" cy="152407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995" name="Group 995"/>
            <p:cNvGrpSpPr/>
            <p:nvPr/>
          </p:nvGrpSpPr>
          <p:grpSpPr>
            <a:xfrm>
              <a:off x="119064" y="33339"/>
              <a:ext cx="247664" cy="88915"/>
              <a:chOff x="0" y="0"/>
              <a:chExt cx="247663" cy="88914"/>
            </a:xfrm>
          </p:grpSpPr>
          <p:sp>
            <p:nvSpPr>
              <p:cNvPr id="992" name="Shape 992"/>
              <p:cNvSpPr/>
              <p:nvPr/>
            </p:nvSpPr>
            <p:spPr>
              <a:xfrm flipV="1">
                <a:off x="-1" y="0"/>
                <a:ext cx="87882" cy="1623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93" name="Shape 993"/>
              <p:cNvSpPr/>
              <p:nvPr/>
            </p:nvSpPr>
            <p:spPr>
              <a:xfrm>
                <a:off x="169366" y="88908"/>
                <a:ext cx="78297" cy="7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94" name="Shape 994"/>
              <p:cNvSpPr/>
              <p:nvPr/>
            </p:nvSpPr>
            <p:spPr>
              <a:xfrm>
                <a:off x="81484" y="1616"/>
                <a:ext cx="92677" cy="87299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999" name="Group 999"/>
            <p:cNvGrpSpPr/>
            <p:nvPr/>
          </p:nvGrpSpPr>
          <p:grpSpPr>
            <a:xfrm>
              <a:off x="119064" y="30164"/>
              <a:ext cx="247664" cy="88913"/>
              <a:chOff x="0" y="0"/>
              <a:chExt cx="247663" cy="88912"/>
            </a:xfrm>
          </p:grpSpPr>
          <p:sp>
            <p:nvSpPr>
              <p:cNvPr id="996" name="Shape 996"/>
              <p:cNvSpPr/>
              <p:nvPr/>
            </p:nvSpPr>
            <p:spPr>
              <a:xfrm>
                <a:off x="-1" y="87290"/>
                <a:ext cx="87882" cy="1623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97" name="Shape 997"/>
              <p:cNvSpPr/>
              <p:nvPr/>
            </p:nvSpPr>
            <p:spPr>
              <a:xfrm>
                <a:off x="169366" y="1269"/>
                <a:ext cx="78297" cy="7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98" name="Shape 998"/>
              <p:cNvSpPr/>
              <p:nvPr/>
            </p:nvSpPr>
            <p:spPr>
              <a:xfrm flipV="1">
                <a:off x="81484" y="0"/>
                <a:ext cx="92677" cy="87297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1014" name="Group 1014"/>
          <p:cNvGrpSpPr/>
          <p:nvPr/>
        </p:nvGrpSpPr>
        <p:grpSpPr>
          <a:xfrm>
            <a:off x="6646849" y="4479915"/>
            <a:ext cx="509607" cy="234958"/>
            <a:chOff x="-1" y="0"/>
            <a:chExt cx="509606" cy="234956"/>
          </a:xfrm>
        </p:grpSpPr>
        <p:sp>
          <p:nvSpPr>
            <p:cNvPr id="1001" name="Shape 1001"/>
            <p:cNvSpPr/>
            <p:nvPr/>
          </p:nvSpPr>
          <p:spPr>
            <a:xfrm>
              <a:off x="3176" y="103187"/>
              <a:ext cx="496886" cy="131769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02" name="Shape 1002"/>
            <p:cNvSpPr/>
            <p:nvPr/>
          </p:nvSpPr>
          <p:spPr>
            <a:xfrm flipH="1">
              <a:off x="3181" y="93664"/>
              <a:ext cx="8" cy="793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03" name="Shape 1003"/>
            <p:cNvSpPr/>
            <p:nvPr/>
          </p:nvSpPr>
          <p:spPr>
            <a:xfrm>
              <a:off x="500073" y="93664"/>
              <a:ext cx="7" cy="793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04" name="Shape 1004"/>
            <p:cNvSpPr/>
            <p:nvPr/>
          </p:nvSpPr>
          <p:spPr>
            <a:xfrm>
              <a:off x="3183" y="93664"/>
              <a:ext cx="506423" cy="79381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05" name="Shape 1005"/>
            <p:cNvSpPr/>
            <p:nvPr/>
          </p:nvSpPr>
          <p:spPr>
            <a:xfrm>
              <a:off x="-2" y="-1"/>
              <a:ext cx="496889" cy="150818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009" name="Group 1009"/>
            <p:cNvGrpSpPr/>
            <p:nvPr/>
          </p:nvGrpSpPr>
          <p:grpSpPr>
            <a:xfrm>
              <a:off x="119067" y="33338"/>
              <a:ext cx="246078" cy="87328"/>
              <a:chOff x="0" y="0"/>
              <a:chExt cx="246077" cy="87327"/>
            </a:xfrm>
          </p:grpSpPr>
          <p:sp>
            <p:nvSpPr>
              <p:cNvPr id="1006" name="Shape 1006"/>
              <p:cNvSpPr/>
              <p:nvPr/>
            </p:nvSpPr>
            <p:spPr>
              <a:xfrm flipV="1">
                <a:off x="-1" y="0"/>
                <a:ext cx="87317" cy="1594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07" name="Shape 1007"/>
              <p:cNvSpPr/>
              <p:nvPr/>
            </p:nvSpPr>
            <p:spPr>
              <a:xfrm>
                <a:off x="168282" y="87321"/>
                <a:ext cx="77795" cy="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08" name="Shape 1008"/>
              <p:cNvSpPr/>
              <p:nvPr/>
            </p:nvSpPr>
            <p:spPr>
              <a:xfrm>
                <a:off x="80963" y="1587"/>
                <a:ext cx="90495" cy="8574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013" name="Group 1013"/>
            <p:cNvGrpSpPr/>
            <p:nvPr/>
          </p:nvGrpSpPr>
          <p:grpSpPr>
            <a:xfrm>
              <a:off x="119067" y="31746"/>
              <a:ext cx="246078" cy="88915"/>
              <a:chOff x="0" y="0"/>
              <a:chExt cx="246077" cy="88913"/>
            </a:xfrm>
          </p:grpSpPr>
          <p:sp>
            <p:nvSpPr>
              <p:cNvPr id="1010" name="Shape 1010"/>
              <p:cNvSpPr/>
              <p:nvPr/>
            </p:nvSpPr>
            <p:spPr>
              <a:xfrm>
                <a:off x="-1" y="87290"/>
                <a:ext cx="87317" cy="1624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11" name="Shape 1011"/>
              <p:cNvSpPr/>
              <p:nvPr/>
            </p:nvSpPr>
            <p:spPr>
              <a:xfrm>
                <a:off x="168282" y="1269"/>
                <a:ext cx="77795" cy="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12" name="Shape 1012"/>
              <p:cNvSpPr/>
              <p:nvPr/>
            </p:nvSpPr>
            <p:spPr>
              <a:xfrm flipV="1">
                <a:off x="80963" y="-1"/>
                <a:ext cx="90495" cy="87298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1028" name="Group 1028"/>
          <p:cNvGrpSpPr/>
          <p:nvPr/>
        </p:nvGrpSpPr>
        <p:grpSpPr>
          <a:xfrm>
            <a:off x="5980097" y="4784715"/>
            <a:ext cx="511197" cy="234958"/>
            <a:chOff x="0" y="0"/>
            <a:chExt cx="511196" cy="234956"/>
          </a:xfrm>
        </p:grpSpPr>
        <p:sp>
          <p:nvSpPr>
            <p:cNvPr id="1015" name="Shape 1015"/>
            <p:cNvSpPr/>
            <p:nvPr/>
          </p:nvSpPr>
          <p:spPr>
            <a:xfrm>
              <a:off x="3184" y="103187"/>
              <a:ext cx="500029" cy="131769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16" name="Shape 1016"/>
            <p:cNvSpPr/>
            <p:nvPr/>
          </p:nvSpPr>
          <p:spPr>
            <a:xfrm flipH="1">
              <a:off x="3192" y="93664"/>
              <a:ext cx="7" cy="793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17" name="Shape 1017"/>
            <p:cNvSpPr/>
            <p:nvPr/>
          </p:nvSpPr>
          <p:spPr>
            <a:xfrm>
              <a:off x="503224" y="93664"/>
              <a:ext cx="6" cy="7938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18" name="Shape 1018"/>
            <p:cNvSpPr/>
            <p:nvPr/>
          </p:nvSpPr>
          <p:spPr>
            <a:xfrm>
              <a:off x="3190" y="93664"/>
              <a:ext cx="508006" cy="79381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19" name="Shape 1019"/>
            <p:cNvSpPr/>
            <p:nvPr/>
          </p:nvSpPr>
          <p:spPr>
            <a:xfrm>
              <a:off x="-1" y="-1"/>
              <a:ext cx="498438" cy="150818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023" name="Group 1023"/>
            <p:cNvGrpSpPr/>
            <p:nvPr/>
          </p:nvGrpSpPr>
          <p:grpSpPr>
            <a:xfrm>
              <a:off x="119438" y="33338"/>
              <a:ext cx="246842" cy="87328"/>
              <a:chOff x="0" y="0"/>
              <a:chExt cx="246841" cy="87327"/>
            </a:xfrm>
          </p:grpSpPr>
          <p:sp>
            <p:nvSpPr>
              <p:cNvPr id="1020" name="Shape 1020"/>
              <p:cNvSpPr/>
              <p:nvPr/>
            </p:nvSpPr>
            <p:spPr>
              <a:xfrm flipV="1">
                <a:off x="-1" y="0"/>
                <a:ext cx="87593" cy="1594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1" name="Shape 1021"/>
              <p:cNvSpPr/>
              <p:nvPr/>
            </p:nvSpPr>
            <p:spPr>
              <a:xfrm>
                <a:off x="168805" y="87321"/>
                <a:ext cx="78037" cy="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2" name="Shape 1022"/>
              <p:cNvSpPr/>
              <p:nvPr/>
            </p:nvSpPr>
            <p:spPr>
              <a:xfrm>
                <a:off x="81215" y="1587"/>
                <a:ext cx="90777" cy="85741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027" name="Group 1027"/>
            <p:cNvGrpSpPr/>
            <p:nvPr/>
          </p:nvGrpSpPr>
          <p:grpSpPr>
            <a:xfrm>
              <a:off x="119439" y="31746"/>
              <a:ext cx="246842" cy="88916"/>
              <a:chOff x="0" y="0"/>
              <a:chExt cx="246841" cy="88915"/>
            </a:xfrm>
          </p:grpSpPr>
          <p:sp>
            <p:nvSpPr>
              <p:cNvPr id="1024" name="Shape 1024"/>
              <p:cNvSpPr/>
              <p:nvPr/>
            </p:nvSpPr>
            <p:spPr>
              <a:xfrm>
                <a:off x="-1" y="87291"/>
                <a:ext cx="87589" cy="1624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5" name="Shape 1025"/>
              <p:cNvSpPr/>
              <p:nvPr/>
            </p:nvSpPr>
            <p:spPr>
              <a:xfrm>
                <a:off x="168804" y="1269"/>
                <a:ext cx="78037" cy="7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6" name="Shape 1026"/>
              <p:cNvSpPr/>
              <p:nvPr/>
            </p:nvSpPr>
            <p:spPr>
              <a:xfrm flipV="1">
                <a:off x="81214" y="-1"/>
                <a:ext cx="90777" cy="87299"/>
              </a:xfrm>
              <a:prstGeom prst="line">
                <a:avLst/>
              </a:prstGeom>
              <a:noFill/>
              <a:ln w="2857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029" name="Shape 1029"/>
          <p:cNvSpPr/>
          <p:nvPr/>
        </p:nvSpPr>
        <p:spPr>
          <a:xfrm>
            <a:off x="7096124" y="4691062"/>
            <a:ext cx="358781" cy="12065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0" name="Shape 1030"/>
          <p:cNvSpPr/>
          <p:nvPr/>
        </p:nvSpPr>
        <p:spPr>
          <a:xfrm flipV="1">
            <a:off x="6443662" y="4703762"/>
            <a:ext cx="277817" cy="10795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1" name="Shape 1031"/>
          <p:cNvSpPr/>
          <p:nvPr/>
        </p:nvSpPr>
        <p:spPr>
          <a:xfrm>
            <a:off x="6486525" y="4906960"/>
            <a:ext cx="971551" cy="7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2" name="Shape 1032"/>
          <p:cNvSpPr/>
          <p:nvPr/>
        </p:nvSpPr>
        <p:spPr>
          <a:xfrm flipH="1">
            <a:off x="5781673" y="4652962"/>
            <a:ext cx="254005" cy="46990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3" name="Shape 1033"/>
          <p:cNvSpPr/>
          <p:nvPr/>
        </p:nvSpPr>
        <p:spPr>
          <a:xfrm>
            <a:off x="5807073" y="4703762"/>
            <a:ext cx="196857" cy="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4" name="Shape 1034"/>
          <p:cNvSpPr/>
          <p:nvPr/>
        </p:nvSpPr>
        <p:spPr>
          <a:xfrm>
            <a:off x="5667373" y="5040312"/>
            <a:ext cx="153994" cy="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5" name="Shape 1035"/>
          <p:cNvSpPr/>
          <p:nvPr/>
        </p:nvSpPr>
        <p:spPr>
          <a:xfrm>
            <a:off x="5919787" y="5119687"/>
            <a:ext cx="488956" cy="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6" name="Shape 1036"/>
          <p:cNvSpPr/>
          <p:nvPr/>
        </p:nvSpPr>
        <p:spPr>
          <a:xfrm flipH="1">
            <a:off x="6159499" y="5027612"/>
            <a:ext cx="53978" cy="8573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7" name="Shape 1037"/>
          <p:cNvSpPr/>
          <p:nvPr/>
        </p:nvSpPr>
        <p:spPr>
          <a:xfrm>
            <a:off x="5972173" y="5116512"/>
            <a:ext cx="1590" cy="8255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8" name="Shape 1038"/>
          <p:cNvSpPr/>
          <p:nvPr/>
        </p:nvSpPr>
        <p:spPr>
          <a:xfrm flipV="1">
            <a:off x="6369049" y="5124446"/>
            <a:ext cx="3" cy="76207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39" name="Shape 1039"/>
          <p:cNvSpPr/>
          <p:nvPr/>
        </p:nvSpPr>
        <p:spPr>
          <a:xfrm>
            <a:off x="6450012" y="4983162"/>
            <a:ext cx="503243" cy="26988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40" name="Shape 1040"/>
          <p:cNvSpPr/>
          <p:nvPr/>
        </p:nvSpPr>
        <p:spPr>
          <a:xfrm>
            <a:off x="5899148" y="4918075"/>
            <a:ext cx="80968" cy="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81" name="Group 1081"/>
          <p:cNvGrpSpPr/>
          <p:nvPr/>
        </p:nvGrpSpPr>
        <p:grpSpPr>
          <a:xfrm>
            <a:off x="5084750" y="1677975"/>
            <a:ext cx="3025796" cy="3981475"/>
            <a:chOff x="-1" y="-2"/>
            <a:chExt cx="3025795" cy="3981474"/>
          </a:xfrm>
        </p:grpSpPr>
        <p:grpSp>
          <p:nvGrpSpPr>
            <p:cNvPr id="1044" name="Group 1044"/>
            <p:cNvGrpSpPr/>
            <p:nvPr/>
          </p:nvGrpSpPr>
          <p:grpSpPr>
            <a:xfrm>
              <a:off x="-2" y="466914"/>
              <a:ext cx="690581" cy="181062"/>
              <a:chOff x="0" y="0"/>
              <a:chExt cx="690579" cy="181061"/>
            </a:xfrm>
          </p:grpSpPr>
          <p:pic>
            <p:nvPicPr>
              <p:cNvPr id="1041" name="image6.png" descr="image6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174625" y="-1"/>
                <a:ext cx="515955" cy="1810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42" name="Shape 1042"/>
              <p:cNvSpPr/>
              <p:nvPr/>
            </p:nvSpPr>
            <p:spPr>
              <a:xfrm flipH="1" flipV="1">
                <a:off x="33337" y="56077"/>
                <a:ext cx="93669" cy="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43" name="Shape 1043"/>
              <p:cNvSpPr/>
              <p:nvPr/>
            </p:nvSpPr>
            <p:spPr>
              <a:xfrm flipH="1" flipV="1">
                <a:off x="-1" y="25636"/>
                <a:ext cx="152407" cy="7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1045" name="image7.png" descr="image7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7817" y="179464"/>
              <a:ext cx="368307" cy="26681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048" name="Group 1048"/>
            <p:cNvGrpSpPr/>
            <p:nvPr/>
          </p:nvGrpSpPr>
          <p:grpSpPr>
            <a:xfrm>
              <a:off x="1041400" y="-3"/>
              <a:ext cx="406415" cy="425639"/>
              <a:chOff x="-1" y="-1"/>
              <a:chExt cx="406414" cy="425637"/>
            </a:xfrm>
          </p:grpSpPr>
          <p:pic>
            <p:nvPicPr>
              <p:cNvPr id="1046" name="image8.png" descr="image8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2" y="-2"/>
                <a:ext cx="377840" cy="3764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47" name="image9.png" descr="image9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8738" y="111170"/>
                <a:ext cx="347676" cy="31446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051" name="Group 1051"/>
            <p:cNvGrpSpPr/>
            <p:nvPr/>
          </p:nvGrpSpPr>
          <p:grpSpPr>
            <a:xfrm>
              <a:off x="317498" y="1445202"/>
              <a:ext cx="331806" cy="354171"/>
              <a:chOff x="0" y="-1"/>
              <a:chExt cx="331805" cy="354170"/>
            </a:xfrm>
          </p:grpSpPr>
          <p:pic>
            <p:nvPicPr>
              <p:cNvPr id="1049" name="image8.png" descr="image8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1" y="-2"/>
                <a:ext cx="309473" cy="31287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50" name="image9.png" descr="image9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47857" y="92115"/>
                <a:ext cx="283948" cy="262055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052" name="image10.png" descr="image10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46130" y="1486499"/>
              <a:ext cx="328619" cy="27475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061" name="Group 1061"/>
            <p:cNvGrpSpPr/>
            <p:nvPr/>
          </p:nvGrpSpPr>
          <p:grpSpPr>
            <a:xfrm>
              <a:off x="2400300" y="3530425"/>
              <a:ext cx="204807" cy="363702"/>
              <a:chOff x="-1" y="0"/>
              <a:chExt cx="204805" cy="363701"/>
            </a:xfrm>
          </p:grpSpPr>
          <p:sp>
            <p:nvSpPr>
              <p:cNvPr id="1053" name="Shape 1053"/>
              <p:cNvSpPr/>
              <p:nvPr/>
            </p:nvSpPr>
            <p:spPr>
              <a:xfrm>
                <a:off x="-2" y="279517"/>
                <a:ext cx="198408" cy="841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7481" y="0"/>
                    </a:lnTo>
                    <a:lnTo>
                      <a:pt x="21600" y="0"/>
                    </a:lnTo>
                    <a:lnTo>
                      <a:pt x="1411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54" name="Shape 1054"/>
              <p:cNvSpPr/>
              <p:nvPr/>
            </p:nvSpPr>
            <p:spPr>
              <a:xfrm>
                <a:off x="100800" y="1590"/>
                <a:ext cx="104005" cy="281109"/>
              </a:xfrm>
              <a:prstGeom prst="rect">
                <a:avLst/>
              </a:pr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055" name="Shape 1055"/>
              <p:cNvSpPr/>
              <p:nvPr/>
            </p:nvSpPr>
            <p:spPr>
              <a:xfrm>
                <a:off x="0" y="80998"/>
                <a:ext cx="139204" cy="281110"/>
              </a:xfrm>
              <a:prstGeom prst="rect">
                <a:avLst/>
              </a:pr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056" name="Shape 1056"/>
              <p:cNvSpPr/>
              <p:nvPr/>
            </p:nvSpPr>
            <p:spPr>
              <a:xfrm>
                <a:off x="-2" y="-1"/>
                <a:ext cx="198408" cy="841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7481" y="0"/>
                    </a:lnTo>
                    <a:lnTo>
                      <a:pt x="21600" y="0"/>
                    </a:lnTo>
                    <a:lnTo>
                      <a:pt x="14119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57" name="Shape 1057"/>
              <p:cNvSpPr/>
              <p:nvPr/>
            </p:nvSpPr>
            <p:spPr>
              <a:xfrm flipH="1">
                <a:off x="200000" y="4768"/>
                <a:ext cx="7" cy="27475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58" name="Shape 1058"/>
              <p:cNvSpPr/>
              <p:nvPr/>
            </p:nvSpPr>
            <p:spPr>
              <a:xfrm flipH="1">
                <a:off x="126404" y="279517"/>
                <a:ext cx="72002" cy="8259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59" name="Shape 1059"/>
              <p:cNvSpPr/>
              <p:nvPr/>
            </p:nvSpPr>
            <p:spPr>
              <a:xfrm>
                <a:off x="16004" y="117525"/>
                <a:ext cx="97602" cy="161997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060" name="Shape 1060"/>
              <p:cNvSpPr/>
              <p:nvPr/>
            </p:nvSpPr>
            <p:spPr>
              <a:xfrm>
                <a:off x="28803" y="166757"/>
                <a:ext cx="76803" cy="5718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  <p:pic>
          <p:nvPicPr>
            <p:cNvPr id="1062" name="image10.png" descr="image10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360367" y="3227094"/>
              <a:ext cx="342907" cy="2858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3" name="image10.png" descr="image10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525467" y="2907879"/>
              <a:ext cx="342907" cy="2858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4" name="image10.png" descr="image10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92167" y="3481197"/>
              <a:ext cx="342907" cy="2858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065" name="image10.png" descr="image10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131893" y="3482786"/>
              <a:ext cx="342907" cy="28587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1068" name="Group 1068"/>
            <p:cNvGrpSpPr/>
            <p:nvPr/>
          </p:nvGrpSpPr>
          <p:grpSpPr>
            <a:xfrm>
              <a:off x="2039940" y="3609831"/>
              <a:ext cx="273067" cy="341468"/>
              <a:chOff x="-1" y="0"/>
              <a:chExt cx="273066" cy="341467"/>
            </a:xfrm>
          </p:grpSpPr>
          <p:pic>
            <p:nvPicPr>
              <p:cNvPr id="1066" name="image8.png" descr="image8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2" y="-1"/>
                <a:ext cx="255503" cy="30017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67" name="image9.png" descr="image9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9922" y="88938"/>
                <a:ext cx="233144" cy="25252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071" name="Group 1071"/>
            <p:cNvGrpSpPr/>
            <p:nvPr/>
          </p:nvGrpSpPr>
          <p:grpSpPr>
            <a:xfrm>
              <a:off x="1589090" y="3660651"/>
              <a:ext cx="349264" cy="320822"/>
              <a:chOff x="-1" y="-1"/>
              <a:chExt cx="349263" cy="320821"/>
            </a:xfrm>
          </p:grpSpPr>
          <p:pic>
            <p:nvPicPr>
              <p:cNvPr id="1069" name="image8.png" descr="image8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-2" y="-2"/>
                <a:ext cx="325344" cy="28270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070" name="image9.png" descr="image9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51032" y="84174"/>
                <a:ext cx="298231" cy="23664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1080" name="Group 1080"/>
            <p:cNvGrpSpPr/>
            <p:nvPr/>
          </p:nvGrpSpPr>
          <p:grpSpPr>
            <a:xfrm>
              <a:off x="2811467" y="3282674"/>
              <a:ext cx="214327" cy="408168"/>
              <a:chOff x="0" y="-1"/>
              <a:chExt cx="214326" cy="408166"/>
            </a:xfrm>
          </p:grpSpPr>
          <p:sp>
            <p:nvSpPr>
              <p:cNvPr id="1072" name="Shape 1072"/>
              <p:cNvSpPr/>
              <p:nvPr/>
            </p:nvSpPr>
            <p:spPr>
              <a:xfrm>
                <a:off x="0" y="314453"/>
                <a:ext cx="207932" cy="9371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8007" y="0"/>
                    </a:lnTo>
                    <a:lnTo>
                      <a:pt x="21600" y="0"/>
                    </a:lnTo>
                    <a:lnTo>
                      <a:pt x="13593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73" name="Shape 1073"/>
              <p:cNvSpPr/>
              <p:nvPr/>
            </p:nvSpPr>
            <p:spPr>
              <a:xfrm>
                <a:off x="105560" y="1589"/>
                <a:ext cx="108767" cy="316046"/>
              </a:xfrm>
              <a:prstGeom prst="rect">
                <a:avLst/>
              </a:prstGeom>
              <a:solidFill>
                <a:srgbClr val="33CC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074" name="Shape 1074"/>
              <p:cNvSpPr/>
              <p:nvPr/>
            </p:nvSpPr>
            <p:spPr>
              <a:xfrm>
                <a:off x="-1" y="90525"/>
                <a:ext cx="145552" cy="316048"/>
              </a:xfrm>
              <a:prstGeom prst="rect">
                <a:avLst/>
              </a:pr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075" name="Shape 1075"/>
              <p:cNvSpPr/>
              <p:nvPr/>
            </p:nvSpPr>
            <p:spPr>
              <a:xfrm>
                <a:off x="0" y="-2"/>
                <a:ext cx="207932" cy="937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8007" y="0"/>
                    </a:lnTo>
                    <a:lnTo>
                      <a:pt x="21600" y="0"/>
                    </a:lnTo>
                    <a:lnTo>
                      <a:pt x="13593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33CCCC"/>
              </a:solidFill>
              <a:ln w="9525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1076" name="Shape 1076"/>
              <p:cNvSpPr/>
              <p:nvPr/>
            </p:nvSpPr>
            <p:spPr>
              <a:xfrm flipH="1">
                <a:off x="209524" y="6354"/>
                <a:ext cx="6" cy="308106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77" name="Shape 1077"/>
              <p:cNvSpPr/>
              <p:nvPr/>
            </p:nvSpPr>
            <p:spPr>
              <a:xfrm flipH="1">
                <a:off x="132755" y="314453"/>
                <a:ext cx="76776" cy="92120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78" name="Shape 1078"/>
              <p:cNvSpPr/>
              <p:nvPr/>
            </p:nvSpPr>
            <p:spPr>
              <a:xfrm>
                <a:off x="17594" y="133405"/>
                <a:ext cx="100769" cy="181054"/>
              </a:xfrm>
              <a:prstGeom prst="rect">
                <a:avLst/>
              </a:prstGeom>
              <a:solidFill>
                <a:schemeClr val="accent2"/>
              </a:solidFill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sp>
            <p:nvSpPr>
              <p:cNvPr id="1079" name="Shape 1079"/>
              <p:cNvSpPr/>
              <p:nvPr/>
            </p:nvSpPr>
            <p:spPr>
              <a:xfrm>
                <a:off x="30389" y="187402"/>
                <a:ext cx="79975" cy="6353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</p:grpSp>
      </p:grpSp>
      <p:sp>
        <p:nvSpPr>
          <p:cNvPr id="1082" name="Shape 1082"/>
          <p:cNvSpPr/>
          <p:nvPr/>
        </p:nvSpPr>
        <p:spPr>
          <a:xfrm flipH="1">
            <a:off x="5988049" y="3440112"/>
            <a:ext cx="3179" cy="14288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3" name="Shape 1083"/>
          <p:cNvSpPr/>
          <p:nvPr/>
        </p:nvSpPr>
        <p:spPr>
          <a:xfrm flipV="1">
            <a:off x="7285035" y="2422524"/>
            <a:ext cx="123831" cy="87318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4" name="Shape 1084"/>
          <p:cNvSpPr/>
          <p:nvPr/>
        </p:nvSpPr>
        <p:spPr>
          <a:xfrm>
            <a:off x="7111999" y="2595558"/>
            <a:ext cx="2" cy="8255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5" name="Shape 1085"/>
          <p:cNvSpPr/>
          <p:nvPr/>
        </p:nvSpPr>
        <p:spPr>
          <a:xfrm flipV="1">
            <a:off x="7296147" y="2492374"/>
            <a:ext cx="263531" cy="28893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6" name="Shape 1086"/>
          <p:cNvSpPr/>
          <p:nvPr/>
        </p:nvSpPr>
        <p:spPr>
          <a:xfrm>
            <a:off x="7648574" y="2490783"/>
            <a:ext cx="2" cy="196856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7" name="Shape 1087"/>
          <p:cNvSpPr/>
          <p:nvPr/>
        </p:nvSpPr>
        <p:spPr>
          <a:xfrm>
            <a:off x="7302499" y="2797175"/>
            <a:ext cx="188918" cy="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8" name="Shape 1088"/>
          <p:cNvSpPr/>
          <p:nvPr/>
        </p:nvSpPr>
        <p:spPr>
          <a:xfrm flipV="1">
            <a:off x="5597521" y="3663949"/>
            <a:ext cx="168280" cy="3179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9" name="Shape 1089"/>
          <p:cNvSpPr/>
          <p:nvPr/>
        </p:nvSpPr>
        <p:spPr>
          <a:xfrm flipV="1">
            <a:off x="7716835" y="2190748"/>
            <a:ext cx="238130" cy="168281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0" name="Shape 1090"/>
          <p:cNvSpPr/>
          <p:nvPr/>
        </p:nvSpPr>
        <p:spPr>
          <a:xfrm>
            <a:off x="7856535" y="2787650"/>
            <a:ext cx="177806" cy="0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1" name="Shape 1091"/>
          <p:cNvSpPr/>
          <p:nvPr/>
        </p:nvSpPr>
        <p:spPr>
          <a:xfrm flipH="1">
            <a:off x="7002460" y="2863849"/>
            <a:ext cx="98431" cy="704857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2" name="Shape 1092"/>
          <p:cNvSpPr/>
          <p:nvPr/>
        </p:nvSpPr>
        <p:spPr>
          <a:xfrm flipH="1">
            <a:off x="7593010" y="2863849"/>
            <a:ext cx="111131" cy="727082"/>
          </a:xfrm>
          <a:prstGeom prst="line">
            <a:avLst/>
          </a:prstGeom>
          <a:ln>
            <a:solidFill>
              <a:srgbClr val="80808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106" name="Group 1106"/>
          <p:cNvGrpSpPr/>
          <p:nvPr/>
        </p:nvGrpSpPr>
        <p:grpSpPr>
          <a:xfrm>
            <a:off x="6645262" y="4481502"/>
            <a:ext cx="509610" cy="234960"/>
            <a:chOff x="-1" y="-1"/>
            <a:chExt cx="509609" cy="234958"/>
          </a:xfrm>
        </p:grpSpPr>
        <p:sp>
          <p:nvSpPr>
            <p:cNvPr id="1093" name="Shape 1093"/>
            <p:cNvSpPr/>
            <p:nvPr/>
          </p:nvSpPr>
          <p:spPr>
            <a:xfrm>
              <a:off x="4762" y="104775"/>
              <a:ext cx="496892" cy="130183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094" name="Shape 1094"/>
            <p:cNvSpPr/>
            <p:nvPr/>
          </p:nvSpPr>
          <p:spPr>
            <a:xfrm flipH="1">
              <a:off x="4770" y="92076"/>
              <a:ext cx="7" cy="80970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95" name="Shape 1095"/>
            <p:cNvSpPr/>
            <p:nvPr/>
          </p:nvSpPr>
          <p:spPr>
            <a:xfrm>
              <a:off x="501663" y="92076"/>
              <a:ext cx="6" cy="80970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096" name="Shape 1096"/>
            <p:cNvSpPr/>
            <p:nvPr/>
          </p:nvSpPr>
          <p:spPr>
            <a:xfrm>
              <a:off x="4770" y="93664"/>
              <a:ext cx="504838" cy="79381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097" name="Shape 1097"/>
            <p:cNvSpPr/>
            <p:nvPr/>
          </p:nvSpPr>
          <p:spPr>
            <a:xfrm>
              <a:off x="-2" y="-2"/>
              <a:ext cx="496889" cy="152407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101" name="Group 1101"/>
            <p:cNvGrpSpPr/>
            <p:nvPr/>
          </p:nvGrpSpPr>
          <p:grpSpPr>
            <a:xfrm>
              <a:off x="119068" y="33338"/>
              <a:ext cx="246079" cy="87330"/>
              <a:chOff x="0" y="0"/>
              <a:chExt cx="246078" cy="87328"/>
            </a:xfrm>
          </p:grpSpPr>
          <p:sp>
            <p:nvSpPr>
              <p:cNvPr id="1098" name="Shape 1098"/>
              <p:cNvSpPr/>
              <p:nvPr/>
            </p:nvSpPr>
            <p:spPr>
              <a:xfrm flipV="1">
                <a:off x="-1" y="0"/>
                <a:ext cx="87319" cy="1594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99" name="Shape 1099"/>
              <p:cNvSpPr/>
              <p:nvPr/>
            </p:nvSpPr>
            <p:spPr>
              <a:xfrm>
                <a:off x="168283" y="87322"/>
                <a:ext cx="77795" cy="7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00" name="Shape 1100"/>
              <p:cNvSpPr/>
              <p:nvPr/>
            </p:nvSpPr>
            <p:spPr>
              <a:xfrm>
                <a:off x="80964" y="1587"/>
                <a:ext cx="92083" cy="85742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105" name="Group 1105"/>
            <p:cNvGrpSpPr/>
            <p:nvPr/>
          </p:nvGrpSpPr>
          <p:grpSpPr>
            <a:xfrm>
              <a:off x="119068" y="31745"/>
              <a:ext cx="246079" cy="87330"/>
              <a:chOff x="0" y="0"/>
              <a:chExt cx="246078" cy="87328"/>
            </a:xfrm>
          </p:grpSpPr>
          <p:sp>
            <p:nvSpPr>
              <p:cNvPr id="1102" name="Shape 1102"/>
              <p:cNvSpPr/>
              <p:nvPr/>
            </p:nvSpPr>
            <p:spPr>
              <a:xfrm>
                <a:off x="-1" y="85733"/>
                <a:ext cx="87319" cy="1596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03" name="Shape 1103"/>
              <p:cNvSpPr/>
              <p:nvPr/>
            </p:nvSpPr>
            <p:spPr>
              <a:xfrm>
                <a:off x="168283" y="1270"/>
                <a:ext cx="77795" cy="7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04" name="Shape 1104"/>
              <p:cNvSpPr/>
              <p:nvPr/>
            </p:nvSpPr>
            <p:spPr>
              <a:xfrm flipV="1">
                <a:off x="80964" y="-1"/>
                <a:ext cx="92083" cy="85741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1120" name="Group 1120"/>
          <p:cNvGrpSpPr/>
          <p:nvPr/>
        </p:nvGrpSpPr>
        <p:grpSpPr>
          <a:xfrm>
            <a:off x="5980097" y="4783127"/>
            <a:ext cx="509607" cy="234960"/>
            <a:chOff x="-1" y="-1"/>
            <a:chExt cx="509606" cy="234958"/>
          </a:xfrm>
        </p:grpSpPr>
        <p:sp>
          <p:nvSpPr>
            <p:cNvPr id="1107" name="Shape 1107"/>
            <p:cNvSpPr/>
            <p:nvPr/>
          </p:nvSpPr>
          <p:spPr>
            <a:xfrm>
              <a:off x="4762" y="104775"/>
              <a:ext cx="496887" cy="130183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08" name="Shape 1108"/>
            <p:cNvSpPr/>
            <p:nvPr/>
          </p:nvSpPr>
          <p:spPr>
            <a:xfrm flipH="1">
              <a:off x="4769" y="92076"/>
              <a:ext cx="7" cy="80970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09" name="Shape 1109"/>
            <p:cNvSpPr/>
            <p:nvPr/>
          </p:nvSpPr>
          <p:spPr>
            <a:xfrm>
              <a:off x="501659" y="92076"/>
              <a:ext cx="6" cy="80970"/>
            </a:xfrm>
            <a:prstGeom prst="line">
              <a:avLst/>
            </a:prstGeom>
            <a:noFill/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10" name="Shape 1110"/>
            <p:cNvSpPr/>
            <p:nvPr/>
          </p:nvSpPr>
          <p:spPr>
            <a:xfrm>
              <a:off x="4769" y="93664"/>
              <a:ext cx="504837" cy="79381"/>
            </a:xfrm>
            <a:prstGeom prst="rect">
              <a:avLst/>
            </a:prstGeom>
            <a:solidFill>
              <a:srgbClr val="DDDDD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800">
                  <a:latin typeface="Gill Sans"/>
                  <a:ea typeface="Gill Sans"/>
                  <a:cs typeface="Gill Sans"/>
                  <a:sym typeface="Gill Sans"/>
                </a:defRPr>
              </a:pPr>
            </a:p>
          </p:txBody>
        </p:sp>
        <p:sp>
          <p:nvSpPr>
            <p:cNvPr id="1111" name="Shape 1111"/>
            <p:cNvSpPr/>
            <p:nvPr/>
          </p:nvSpPr>
          <p:spPr>
            <a:xfrm>
              <a:off x="-2" y="-2"/>
              <a:ext cx="496885" cy="152407"/>
            </a:xfrm>
            <a:prstGeom prst="ellipse">
              <a:avLst/>
            </a:prstGeom>
            <a:solidFill>
              <a:srgbClr val="DDDDDD"/>
            </a:solidFill>
            <a:ln w="12700" cap="flat">
              <a:solidFill>
                <a:srgbClr val="B2B2B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1115" name="Group 1115"/>
            <p:cNvGrpSpPr/>
            <p:nvPr/>
          </p:nvGrpSpPr>
          <p:grpSpPr>
            <a:xfrm>
              <a:off x="119065" y="33338"/>
              <a:ext cx="246078" cy="87330"/>
              <a:chOff x="-1" y="0"/>
              <a:chExt cx="246077" cy="87328"/>
            </a:xfrm>
          </p:grpSpPr>
          <p:sp>
            <p:nvSpPr>
              <p:cNvPr id="1112" name="Shape 1112"/>
              <p:cNvSpPr/>
              <p:nvPr/>
            </p:nvSpPr>
            <p:spPr>
              <a:xfrm flipV="1">
                <a:off x="-2" y="0"/>
                <a:ext cx="87321" cy="1594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13" name="Shape 1113"/>
              <p:cNvSpPr/>
              <p:nvPr/>
            </p:nvSpPr>
            <p:spPr>
              <a:xfrm>
                <a:off x="168282" y="87322"/>
                <a:ext cx="77795" cy="7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14" name="Shape 1114"/>
              <p:cNvSpPr/>
              <p:nvPr/>
            </p:nvSpPr>
            <p:spPr>
              <a:xfrm>
                <a:off x="80963" y="1587"/>
                <a:ext cx="92083" cy="85742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119" name="Group 1119"/>
            <p:cNvGrpSpPr/>
            <p:nvPr/>
          </p:nvGrpSpPr>
          <p:grpSpPr>
            <a:xfrm>
              <a:off x="119065" y="31745"/>
              <a:ext cx="246078" cy="87330"/>
              <a:chOff x="-1" y="0"/>
              <a:chExt cx="246077" cy="87328"/>
            </a:xfrm>
          </p:grpSpPr>
          <p:sp>
            <p:nvSpPr>
              <p:cNvPr id="1116" name="Shape 1116"/>
              <p:cNvSpPr/>
              <p:nvPr/>
            </p:nvSpPr>
            <p:spPr>
              <a:xfrm>
                <a:off x="-2" y="85733"/>
                <a:ext cx="87321" cy="1596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17" name="Shape 1117"/>
              <p:cNvSpPr/>
              <p:nvPr/>
            </p:nvSpPr>
            <p:spPr>
              <a:xfrm>
                <a:off x="168282" y="1270"/>
                <a:ext cx="77795" cy="7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18" name="Shape 1118"/>
              <p:cNvSpPr/>
              <p:nvPr/>
            </p:nvSpPr>
            <p:spPr>
              <a:xfrm flipV="1">
                <a:off x="80963" y="-1"/>
                <a:ext cx="92083" cy="85741"/>
              </a:xfrm>
              <a:prstGeom prst="line">
                <a:avLst/>
              </a:prstGeom>
              <a:noFill/>
              <a:ln w="2857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1141" name="Group 1141"/>
          <p:cNvGrpSpPr/>
          <p:nvPr/>
        </p:nvGrpSpPr>
        <p:grpSpPr>
          <a:xfrm>
            <a:off x="6810370" y="4968867"/>
            <a:ext cx="290525" cy="404831"/>
            <a:chOff x="-1" y="0"/>
            <a:chExt cx="290523" cy="404829"/>
          </a:xfrm>
        </p:grpSpPr>
        <p:grpSp>
          <p:nvGrpSpPr>
            <p:cNvPr id="1123" name="Group 1123"/>
            <p:cNvGrpSpPr/>
            <p:nvPr/>
          </p:nvGrpSpPr>
          <p:grpSpPr>
            <a:xfrm>
              <a:off x="84136" y="128586"/>
              <a:ext cx="192104" cy="276243"/>
              <a:chOff x="-1" y="0"/>
              <a:chExt cx="192103" cy="276242"/>
            </a:xfrm>
          </p:grpSpPr>
          <p:sp>
            <p:nvSpPr>
              <p:cNvPr id="1121" name="Shape 1121"/>
              <p:cNvSpPr/>
              <p:nvPr/>
            </p:nvSpPr>
            <p:spPr>
              <a:xfrm>
                <a:off x="-2" y="-1"/>
                <a:ext cx="192103" cy="276243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pic>
            <p:nvPicPr>
              <p:cNvPr id="1122" name="image11.png" descr="image11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-1" y="0"/>
                <a:ext cx="192104" cy="27624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124" name="Shape 1124"/>
            <p:cNvSpPr/>
            <p:nvPr/>
          </p:nvSpPr>
          <p:spPr>
            <a:xfrm>
              <a:off x="77787" y="19050"/>
              <a:ext cx="52394" cy="63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598" y="2700"/>
                  </a:moveTo>
                  <a:lnTo>
                    <a:pt x="5970" y="3631"/>
                  </a:lnTo>
                  <a:lnTo>
                    <a:pt x="4559" y="4655"/>
                  </a:lnTo>
                  <a:lnTo>
                    <a:pt x="3256" y="5866"/>
                  </a:lnTo>
                  <a:lnTo>
                    <a:pt x="2171" y="7169"/>
                  </a:lnTo>
                  <a:lnTo>
                    <a:pt x="1303" y="8472"/>
                  </a:lnTo>
                  <a:lnTo>
                    <a:pt x="651" y="10055"/>
                  </a:lnTo>
                  <a:lnTo>
                    <a:pt x="217" y="11638"/>
                  </a:lnTo>
                  <a:lnTo>
                    <a:pt x="0" y="13221"/>
                  </a:lnTo>
                  <a:lnTo>
                    <a:pt x="217" y="15455"/>
                  </a:lnTo>
                  <a:lnTo>
                    <a:pt x="1303" y="17317"/>
                  </a:lnTo>
                  <a:lnTo>
                    <a:pt x="2822" y="18900"/>
                  </a:lnTo>
                  <a:lnTo>
                    <a:pt x="4884" y="20110"/>
                  </a:lnTo>
                  <a:lnTo>
                    <a:pt x="7164" y="21041"/>
                  </a:lnTo>
                  <a:lnTo>
                    <a:pt x="9552" y="21414"/>
                  </a:lnTo>
                  <a:lnTo>
                    <a:pt x="12048" y="21600"/>
                  </a:lnTo>
                  <a:lnTo>
                    <a:pt x="14545" y="21228"/>
                  </a:lnTo>
                  <a:lnTo>
                    <a:pt x="14979" y="21228"/>
                  </a:lnTo>
                  <a:lnTo>
                    <a:pt x="15522" y="21041"/>
                  </a:lnTo>
                  <a:lnTo>
                    <a:pt x="15956" y="20669"/>
                  </a:lnTo>
                  <a:lnTo>
                    <a:pt x="16064" y="20297"/>
                  </a:lnTo>
                  <a:lnTo>
                    <a:pt x="15739" y="19738"/>
                  </a:lnTo>
                  <a:lnTo>
                    <a:pt x="15305" y="19272"/>
                  </a:lnTo>
                  <a:lnTo>
                    <a:pt x="14653" y="18900"/>
                  </a:lnTo>
                  <a:lnTo>
                    <a:pt x="14002" y="18714"/>
                  </a:lnTo>
                  <a:lnTo>
                    <a:pt x="12699" y="18341"/>
                  </a:lnTo>
                  <a:lnTo>
                    <a:pt x="11397" y="18155"/>
                  </a:lnTo>
                  <a:lnTo>
                    <a:pt x="10203" y="17969"/>
                  </a:lnTo>
                  <a:lnTo>
                    <a:pt x="9009" y="17690"/>
                  </a:lnTo>
                  <a:lnTo>
                    <a:pt x="7924" y="17410"/>
                  </a:lnTo>
                  <a:lnTo>
                    <a:pt x="6730" y="16945"/>
                  </a:lnTo>
                  <a:lnTo>
                    <a:pt x="5753" y="16386"/>
                  </a:lnTo>
                  <a:lnTo>
                    <a:pt x="4667" y="15548"/>
                  </a:lnTo>
                  <a:lnTo>
                    <a:pt x="4342" y="11917"/>
                  </a:lnTo>
                  <a:lnTo>
                    <a:pt x="5319" y="8938"/>
                  </a:lnTo>
                  <a:lnTo>
                    <a:pt x="7381" y="6610"/>
                  </a:lnTo>
                  <a:lnTo>
                    <a:pt x="10203" y="4655"/>
                  </a:lnTo>
                  <a:lnTo>
                    <a:pt x="13242" y="3166"/>
                  </a:lnTo>
                  <a:lnTo>
                    <a:pt x="16390" y="1955"/>
                  </a:lnTo>
                  <a:lnTo>
                    <a:pt x="19321" y="1117"/>
                  </a:lnTo>
                  <a:lnTo>
                    <a:pt x="21600" y="372"/>
                  </a:lnTo>
                  <a:lnTo>
                    <a:pt x="20189" y="93"/>
                  </a:lnTo>
                  <a:lnTo>
                    <a:pt x="18669" y="0"/>
                  </a:lnTo>
                  <a:lnTo>
                    <a:pt x="16933" y="186"/>
                  </a:lnTo>
                  <a:lnTo>
                    <a:pt x="14979" y="372"/>
                  </a:lnTo>
                  <a:lnTo>
                    <a:pt x="13134" y="931"/>
                  </a:lnTo>
                  <a:lnTo>
                    <a:pt x="11180" y="1490"/>
                  </a:lnTo>
                  <a:lnTo>
                    <a:pt x="9335" y="2141"/>
                  </a:lnTo>
                  <a:lnTo>
                    <a:pt x="7598" y="27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25" name="Shape 1125"/>
            <p:cNvSpPr/>
            <p:nvPr/>
          </p:nvSpPr>
          <p:spPr>
            <a:xfrm>
              <a:off x="166690" y="19050"/>
              <a:ext cx="34932" cy="47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25" y="7080"/>
                  </a:moveTo>
                  <a:lnTo>
                    <a:pt x="19069" y="9240"/>
                  </a:lnTo>
                  <a:lnTo>
                    <a:pt x="18731" y="11280"/>
                  </a:lnTo>
                  <a:lnTo>
                    <a:pt x="17381" y="12960"/>
                  </a:lnTo>
                  <a:lnTo>
                    <a:pt x="15356" y="14520"/>
                  </a:lnTo>
                  <a:lnTo>
                    <a:pt x="12994" y="15840"/>
                  </a:lnTo>
                  <a:lnTo>
                    <a:pt x="10294" y="17280"/>
                  </a:lnTo>
                  <a:lnTo>
                    <a:pt x="7594" y="18480"/>
                  </a:lnTo>
                  <a:lnTo>
                    <a:pt x="5063" y="19680"/>
                  </a:lnTo>
                  <a:lnTo>
                    <a:pt x="4556" y="20400"/>
                  </a:lnTo>
                  <a:lnTo>
                    <a:pt x="4556" y="20880"/>
                  </a:lnTo>
                  <a:lnTo>
                    <a:pt x="4725" y="21240"/>
                  </a:lnTo>
                  <a:lnTo>
                    <a:pt x="5400" y="21480"/>
                  </a:lnTo>
                  <a:lnTo>
                    <a:pt x="5906" y="21600"/>
                  </a:lnTo>
                  <a:lnTo>
                    <a:pt x="6244" y="21600"/>
                  </a:lnTo>
                  <a:lnTo>
                    <a:pt x="6919" y="21480"/>
                  </a:lnTo>
                  <a:lnTo>
                    <a:pt x="10125" y="20280"/>
                  </a:lnTo>
                  <a:lnTo>
                    <a:pt x="12994" y="18960"/>
                  </a:lnTo>
                  <a:lnTo>
                    <a:pt x="15863" y="17400"/>
                  </a:lnTo>
                  <a:lnTo>
                    <a:pt x="18394" y="15600"/>
                  </a:lnTo>
                  <a:lnTo>
                    <a:pt x="20250" y="13680"/>
                  </a:lnTo>
                  <a:lnTo>
                    <a:pt x="21431" y="11400"/>
                  </a:lnTo>
                  <a:lnTo>
                    <a:pt x="21600" y="9120"/>
                  </a:lnTo>
                  <a:lnTo>
                    <a:pt x="20756" y="6600"/>
                  </a:lnTo>
                  <a:lnTo>
                    <a:pt x="19069" y="4680"/>
                  </a:lnTo>
                  <a:lnTo>
                    <a:pt x="16369" y="3000"/>
                  </a:lnTo>
                  <a:lnTo>
                    <a:pt x="13331" y="1800"/>
                  </a:lnTo>
                  <a:lnTo>
                    <a:pt x="9619" y="840"/>
                  </a:lnTo>
                  <a:lnTo>
                    <a:pt x="6075" y="240"/>
                  </a:lnTo>
                  <a:lnTo>
                    <a:pt x="3206" y="0"/>
                  </a:lnTo>
                  <a:lnTo>
                    <a:pt x="1013" y="0"/>
                  </a:lnTo>
                  <a:lnTo>
                    <a:pt x="0" y="480"/>
                  </a:lnTo>
                  <a:lnTo>
                    <a:pt x="2363" y="1080"/>
                  </a:lnTo>
                  <a:lnTo>
                    <a:pt x="4894" y="1680"/>
                  </a:lnTo>
                  <a:lnTo>
                    <a:pt x="7763" y="2280"/>
                  </a:lnTo>
                  <a:lnTo>
                    <a:pt x="10294" y="2760"/>
                  </a:lnTo>
                  <a:lnTo>
                    <a:pt x="12825" y="3480"/>
                  </a:lnTo>
                  <a:lnTo>
                    <a:pt x="15019" y="4440"/>
                  </a:lnTo>
                  <a:lnTo>
                    <a:pt x="16875" y="5520"/>
                  </a:lnTo>
                  <a:lnTo>
                    <a:pt x="18225" y="708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26" name="Shape 1126"/>
            <p:cNvSpPr/>
            <p:nvPr/>
          </p:nvSpPr>
          <p:spPr>
            <a:xfrm>
              <a:off x="42862" y="6350"/>
              <a:ext cx="87319" cy="1000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85" y="2800"/>
                  </a:moveTo>
                  <a:lnTo>
                    <a:pt x="6708" y="4000"/>
                  </a:lnTo>
                  <a:lnTo>
                    <a:pt x="5098" y="5143"/>
                  </a:lnTo>
                  <a:lnTo>
                    <a:pt x="3555" y="6571"/>
                  </a:lnTo>
                  <a:lnTo>
                    <a:pt x="2281" y="8000"/>
                  </a:lnTo>
                  <a:lnTo>
                    <a:pt x="1140" y="9486"/>
                  </a:lnTo>
                  <a:lnTo>
                    <a:pt x="335" y="11143"/>
                  </a:lnTo>
                  <a:lnTo>
                    <a:pt x="0" y="12914"/>
                  </a:lnTo>
                  <a:lnTo>
                    <a:pt x="67" y="14743"/>
                  </a:lnTo>
                  <a:lnTo>
                    <a:pt x="201" y="15200"/>
                  </a:lnTo>
                  <a:lnTo>
                    <a:pt x="335" y="15714"/>
                  </a:lnTo>
                  <a:lnTo>
                    <a:pt x="604" y="16114"/>
                  </a:lnTo>
                  <a:lnTo>
                    <a:pt x="939" y="16571"/>
                  </a:lnTo>
                  <a:lnTo>
                    <a:pt x="1275" y="16971"/>
                  </a:lnTo>
                  <a:lnTo>
                    <a:pt x="1744" y="17371"/>
                  </a:lnTo>
                  <a:lnTo>
                    <a:pt x="2147" y="17714"/>
                  </a:lnTo>
                  <a:lnTo>
                    <a:pt x="2750" y="17943"/>
                  </a:lnTo>
                  <a:lnTo>
                    <a:pt x="3757" y="18514"/>
                  </a:lnTo>
                  <a:lnTo>
                    <a:pt x="4763" y="18971"/>
                  </a:lnTo>
                  <a:lnTo>
                    <a:pt x="5769" y="19314"/>
                  </a:lnTo>
                  <a:lnTo>
                    <a:pt x="6909" y="19657"/>
                  </a:lnTo>
                  <a:lnTo>
                    <a:pt x="7983" y="20000"/>
                  </a:lnTo>
                  <a:lnTo>
                    <a:pt x="9123" y="20286"/>
                  </a:lnTo>
                  <a:lnTo>
                    <a:pt x="10196" y="20514"/>
                  </a:lnTo>
                  <a:lnTo>
                    <a:pt x="11270" y="20743"/>
                  </a:lnTo>
                  <a:lnTo>
                    <a:pt x="12477" y="20914"/>
                  </a:lnTo>
                  <a:lnTo>
                    <a:pt x="13550" y="21029"/>
                  </a:lnTo>
                  <a:lnTo>
                    <a:pt x="14758" y="21200"/>
                  </a:lnTo>
                  <a:lnTo>
                    <a:pt x="15965" y="21314"/>
                  </a:lnTo>
                  <a:lnTo>
                    <a:pt x="17039" y="21371"/>
                  </a:lnTo>
                  <a:lnTo>
                    <a:pt x="18246" y="21429"/>
                  </a:lnTo>
                  <a:lnTo>
                    <a:pt x="19386" y="21486"/>
                  </a:lnTo>
                  <a:lnTo>
                    <a:pt x="20527" y="21600"/>
                  </a:lnTo>
                  <a:lnTo>
                    <a:pt x="20862" y="21600"/>
                  </a:lnTo>
                  <a:lnTo>
                    <a:pt x="21198" y="21429"/>
                  </a:lnTo>
                  <a:lnTo>
                    <a:pt x="21466" y="21200"/>
                  </a:lnTo>
                  <a:lnTo>
                    <a:pt x="21600" y="20914"/>
                  </a:lnTo>
                  <a:lnTo>
                    <a:pt x="21600" y="20571"/>
                  </a:lnTo>
                  <a:lnTo>
                    <a:pt x="21466" y="20343"/>
                  </a:lnTo>
                  <a:lnTo>
                    <a:pt x="21130" y="20114"/>
                  </a:lnTo>
                  <a:lnTo>
                    <a:pt x="20728" y="20000"/>
                  </a:lnTo>
                  <a:lnTo>
                    <a:pt x="19722" y="19829"/>
                  </a:lnTo>
                  <a:lnTo>
                    <a:pt x="18716" y="19657"/>
                  </a:lnTo>
                  <a:lnTo>
                    <a:pt x="17642" y="19486"/>
                  </a:lnTo>
                  <a:lnTo>
                    <a:pt x="16569" y="19314"/>
                  </a:lnTo>
                  <a:lnTo>
                    <a:pt x="15563" y="19200"/>
                  </a:lnTo>
                  <a:lnTo>
                    <a:pt x="14489" y="19086"/>
                  </a:lnTo>
                  <a:lnTo>
                    <a:pt x="13416" y="18971"/>
                  </a:lnTo>
                  <a:lnTo>
                    <a:pt x="12410" y="18743"/>
                  </a:lnTo>
                  <a:lnTo>
                    <a:pt x="11404" y="18629"/>
                  </a:lnTo>
                  <a:lnTo>
                    <a:pt x="10330" y="18400"/>
                  </a:lnTo>
                  <a:lnTo>
                    <a:pt x="9324" y="18171"/>
                  </a:lnTo>
                  <a:lnTo>
                    <a:pt x="8318" y="17943"/>
                  </a:lnTo>
                  <a:lnTo>
                    <a:pt x="7379" y="17657"/>
                  </a:lnTo>
                  <a:lnTo>
                    <a:pt x="6306" y="17314"/>
                  </a:lnTo>
                  <a:lnTo>
                    <a:pt x="5366" y="16971"/>
                  </a:lnTo>
                  <a:lnTo>
                    <a:pt x="4427" y="16514"/>
                  </a:lnTo>
                  <a:lnTo>
                    <a:pt x="3689" y="16057"/>
                  </a:lnTo>
                  <a:lnTo>
                    <a:pt x="3019" y="15486"/>
                  </a:lnTo>
                  <a:lnTo>
                    <a:pt x="2549" y="14800"/>
                  </a:lnTo>
                  <a:lnTo>
                    <a:pt x="2348" y="14000"/>
                  </a:lnTo>
                  <a:lnTo>
                    <a:pt x="2281" y="13257"/>
                  </a:lnTo>
                  <a:lnTo>
                    <a:pt x="2348" y="12343"/>
                  </a:lnTo>
                  <a:lnTo>
                    <a:pt x="2549" y="11429"/>
                  </a:lnTo>
                  <a:lnTo>
                    <a:pt x="2884" y="10686"/>
                  </a:lnTo>
                  <a:lnTo>
                    <a:pt x="3421" y="9714"/>
                  </a:lnTo>
                  <a:lnTo>
                    <a:pt x="4025" y="8686"/>
                  </a:lnTo>
                  <a:lnTo>
                    <a:pt x="4763" y="7829"/>
                  </a:lnTo>
                  <a:lnTo>
                    <a:pt x="5568" y="7086"/>
                  </a:lnTo>
                  <a:lnTo>
                    <a:pt x="6306" y="6286"/>
                  </a:lnTo>
                  <a:lnTo>
                    <a:pt x="7178" y="5486"/>
                  </a:lnTo>
                  <a:lnTo>
                    <a:pt x="8251" y="4686"/>
                  </a:lnTo>
                  <a:lnTo>
                    <a:pt x="9257" y="3943"/>
                  </a:lnTo>
                  <a:lnTo>
                    <a:pt x="10263" y="3257"/>
                  </a:lnTo>
                  <a:lnTo>
                    <a:pt x="11605" y="2686"/>
                  </a:lnTo>
                  <a:lnTo>
                    <a:pt x="13081" y="2171"/>
                  </a:lnTo>
                  <a:lnTo>
                    <a:pt x="14624" y="1600"/>
                  </a:lnTo>
                  <a:lnTo>
                    <a:pt x="15965" y="1143"/>
                  </a:lnTo>
                  <a:lnTo>
                    <a:pt x="17039" y="743"/>
                  </a:lnTo>
                  <a:lnTo>
                    <a:pt x="17709" y="400"/>
                  </a:lnTo>
                  <a:lnTo>
                    <a:pt x="17978" y="114"/>
                  </a:lnTo>
                  <a:lnTo>
                    <a:pt x="17173" y="0"/>
                  </a:lnTo>
                  <a:lnTo>
                    <a:pt x="16099" y="57"/>
                  </a:lnTo>
                  <a:lnTo>
                    <a:pt x="14825" y="229"/>
                  </a:lnTo>
                  <a:lnTo>
                    <a:pt x="13483" y="571"/>
                  </a:lnTo>
                  <a:lnTo>
                    <a:pt x="12075" y="1029"/>
                  </a:lnTo>
                  <a:lnTo>
                    <a:pt x="10733" y="1543"/>
                  </a:lnTo>
                  <a:lnTo>
                    <a:pt x="9458" y="2171"/>
                  </a:lnTo>
                  <a:lnTo>
                    <a:pt x="8385" y="28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27" name="Shape 1127"/>
            <p:cNvSpPr/>
            <p:nvPr/>
          </p:nvSpPr>
          <p:spPr>
            <a:xfrm>
              <a:off x="165103" y="3175"/>
              <a:ext cx="74619" cy="66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36" y="6600"/>
                  </a:moveTo>
                  <a:lnTo>
                    <a:pt x="18929" y="7800"/>
                  </a:lnTo>
                  <a:lnTo>
                    <a:pt x="19539" y="9171"/>
                  </a:lnTo>
                  <a:lnTo>
                    <a:pt x="19768" y="10629"/>
                  </a:lnTo>
                  <a:lnTo>
                    <a:pt x="19768" y="12171"/>
                  </a:lnTo>
                  <a:lnTo>
                    <a:pt x="19616" y="13457"/>
                  </a:lnTo>
                  <a:lnTo>
                    <a:pt x="19234" y="14571"/>
                  </a:lnTo>
                  <a:lnTo>
                    <a:pt x="18623" y="15686"/>
                  </a:lnTo>
                  <a:lnTo>
                    <a:pt x="18013" y="16543"/>
                  </a:lnTo>
                  <a:lnTo>
                    <a:pt x="17173" y="17486"/>
                  </a:lnTo>
                  <a:lnTo>
                    <a:pt x="16410" y="18343"/>
                  </a:lnTo>
                  <a:lnTo>
                    <a:pt x="15570" y="19200"/>
                  </a:lnTo>
                  <a:lnTo>
                    <a:pt x="14807" y="20057"/>
                  </a:lnTo>
                  <a:lnTo>
                    <a:pt x="14578" y="20400"/>
                  </a:lnTo>
                  <a:lnTo>
                    <a:pt x="14578" y="21000"/>
                  </a:lnTo>
                  <a:lnTo>
                    <a:pt x="14807" y="21257"/>
                  </a:lnTo>
                  <a:lnTo>
                    <a:pt x="15036" y="21429"/>
                  </a:lnTo>
                  <a:lnTo>
                    <a:pt x="15418" y="21600"/>
                  </a:lnTo>
                  <a:lnTo>
                    <a:pt x="15647" y="21429"/>
                  </a:lnTo>
                  <a:lnTo>
                    <a:pt x="15952" y="21257"/>
                  </a:lnTo>
                  <a:lnTo>
                    <a:pt x="17707" y="19971"/>
                  </a:lnTo>
                  <a:lnTo>
                    <a:pt x="19234" y="18343"/>
                  </a:lnTo>
                  <a:lnTo>
                    <a:pt x="20455" y="16457"/>
                  </a:lnTo>
                  <a:lnTo>
                    <a:pt x="21218" y="14314"/>
                  </a:lnTo>
                  <a:lnTo>
                    <a:pt x="21600" y="12086"/>
                  </a:lnTo>
                  <a:lnTo>
                    <a:pt x="21371" y="9857"/>
                  </a:lnTo>
                  <a:lnTo>
                    <a:pt x="20684" y="7800"/>
                  </a:lnTo>
                  <a:lnTo>
                    <a:pt x="19234" y="5914"/>
                  </a:lnTo>
                  <a:lnTo>
                    <a:pt x="18165" y="4886"/>
                  </a:lnTo>
                  <a:lnTo>
                    <a:pt x="16944" y="4114"/>
                  </a:lnTo>
                  <a:lnTo>
                    <a:pt x="15570" y="3343"/>
                  </a:lnTo>
                  <a:lnTo>
                    <a:pt x="14044" y="2657"/>
                  </a:lnTo>
                  <a:lnTo>
                    <a:pt x="12517" y="1971"/>
                  </a:lnTo>
                  <a:lnTo>
                    <a:pt x="10991" y="1457"/>
                  </a:lnTo>
                  <a:lnTo>
                    <a:pt x="9388" y="1114"/>
                  </a:lnTo>
                  <a:lnTo>
                    <a:pt x="7861" y="686"/>
                  </a:lnTo>
                  <a:lnTo>
                    <a:pt x="6335" y="429"/>
                  </a:lnTo>
                  <a:lnTo>
                    <a:pt x="5037" y="171"/>
                  </a:lnTo>
                  <a:lnTo>
                    <a:pt x="3664" y="0"/>
                  </a:lnTo>
                  <a:lnTo>
                    <a:pt x="840" y="0"/>
                  </a:lnTo>
                  <a:lnTo>
                    <a:pt x="305" y="171"/>
                  </a:lnTo>
                  <a:lnTo>
                    <a:pt x="0" y="429"/>
                  </a:lnTo>
                  <a:lnTo>
                    <a:pt x="916" y="600"/>
                  </a:lnTo>
                  <a:lnTo>
                    <a:pt x="1832" y="686"/>
                  </a:lnTo>
                  <a:lnTo>
                    <a:pt x="2900" y="857"/>
                  </a:lnTo>
                  <a:lnTo>
                    <a:pt x="3969" y="1114"/>
                  </a:lnTo>
                  <a:lnTo>
                    <a:pt x="5037" y="1371"/>
                  </a:lnTo>
                  <a:lnTo>
                    <a:pt x="6259" y="1543"/>
                  </a:lnTo>
                  <a:lnTo>
                    <a:pt x="7480" y="1886"/>
                  </a:lnTo>
                  <a:lnTo>
                    <a:pt x="8701" y="2143"/>
                  </a:lnTo>
                  <a:lnTo>
                    <a:pt x="9846" y="2571"/>
                  </a:lnTo>
                  <a:lnTo>
                    <a:pt x="11143" y="2914"/>
                  </a:lnTo>
                  <a:lnTo>
                    <a:pt x="12365" y="3343"/>
                  </a:lnTo>
                  <a:lnTo>
                    <a:pt x="13510" y="3857"/>
                  </a:lnTo>
                  <a:lnTo>
                    <a:pt x="14731" y="4457"/>
                  </a:lnTo>
                  <a:lnTo>
                    <a:pt x="15876" y="5143"/>
                  </a:lnTo>
                  <a:lnTo>
                    <a:pt x="16944" y="5829"/>
                  </a:lnTo>
                  <a:lnTo>
                    <a:pt x="17936" y="66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28" name="Shape 1128"/>
            <p:cNvSpPr/>
            <p:nvPr/>
          </p:nvSpPr>
          <p:spPr>
            <a:xfrm>
              <a:off x="11112" y="36512"/>
              <a:ext cx="31757" cy="619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98"/>
                  </a:moveTo>
                  <a:lnTo>
                    <a:pt x="0" y="13523"/>
                  </a:lnTo>
                  <a:lnTo>
                    <a:pt x="758" y="15247"/>
                  </a:lnTo>
                  <a:lnTo>
                    <a:pt x="2274" y="16790"/>
                  </a:lnTo>
                  <a:lnTo>
                    <a:pt x="4547" y="18151"/>
                  </a:lnTo>
                  <a:lnTo>
                    <a:pt x="7200" y="19331"/>
                  </a:lnTo>
                  <a:lnTo>
                    <a:pt x="10421" y="20329"/>
                  </a:lnTo>
                  <a:lnTo>
                    <a:pt x="13832" y="21055"/>
                  </a:lnTo>
                  <a:lnTo>
                    <a:pt x="17432" y="21509"/>
                  </a:lnTo>
                  <a:lnTo>
                    <a:pt x="18568" y="21600"/>
                  </a:lnTo>
                  <a:lnTo>
                    <a:pt x="19705" y="21328"/>
                  </a:lnTo>
                  <a:lnTo>
                    <a:pt x="20653" y="21055"/>
                  </a:lnTo>
                  <a:lnTo>
                    <a:pt x="21032" y="20602"/>
                  </a:lnTo>
                  <a:lnTo>
                    <a:pt x="21032" y="20148"/>
                  </a:lnTo>
                  <a:lnTo>
                    <a:pt x="20842" y="19603"/>
                  </a:lnTo>
                  <a:lnTo>
                    <a:pt x="20084" y="19150"/>
                  </a:lnTo>
                  <a:lnTo>
                    <a:pt x="18947" y="18968"/>
                  </a:lnTo>
                  <a:lnTo>
                    <a:pt x="15537" y="18333"/>
                  </a:lnTo>
                  <a:lnTo>
                    <a:pt x="12126" y="17516"/>
                  </a:lnTo>
                  <a:lnTo>
                    <a:pt x="9474" y="16336"/>
                  </a:lnTo>
                  <a:lnTo>
                    <a:pt x="7389" y="15156"/>
                  </a:lnTo>
                  <a:lnTo>
                    <a:pt x="6063" y="13523"/>
                  </a:lnTo>
                  <a:lnTo>
                    <a:pt x="5495" y="11889"/>
                  </a:lnTo>
                  <a:lnTo>
                    <a:pt x="5495" y="10074"/>
                  </a:lnTo>
                  <a:lnTo>
                    <a:pt x="6632" y="8259"/>
                  </a:lnTo>
                  <a:lnTo>
                    <a:pt x="7958" y="6897"/>
                  </a:lnTo>
                  <a:lnTo>
                    <a:pt x="9663" y="5627"/>
                  </a:lnTo>
                  <a:lnTo>
                    <a:pt x="11747" y="4447"/>
                  </a:lnTo>
                  <a:lnTo>
                    <a:pt x="13832" y="3449"/>
                  </a:lnTo>
                  <a:lnTo>
                    <a:pt x="15916" y="2541"/>
                  </a:lnTo>
                  <a:lnTo>
                    <a:pt x="18189" y="1634"/>
                  </a:lnTo>
                  <a:lnTo>
                    <a:pt x="20084" y="817"/>
                  </a:lnTo>
                  <a:lnTo>
                    <a:pt x="21600" y="91"/>
                  </a:lnTo>
                  <a:lnTo>
                    <a:pt x="20084" y="0"/>
                  </a:lnTo>
                  <a:lnTo>
                    <a:pt x="17621" y="545"/>
                  </a:lnTo>
                  <a:lnTo>
                    <a:pt x="14400" y="1634"/>
                  </a:lnTo>
                  <a:lnTo>
                    <a:pt x="10611" y="3267"/>
                  </a:lnTo>
                  <a:lnTo>
                    <a:pt x="7011" y="5173"/>
                  </a:lnTo>
                  <a:lnTo>
                    <a:pt x="3789" y="7261"/>
                  </a:lnTo>
                  <a:lnTo>
                    <a:pt x="1326" y="9620"/>
                  </a:lnTo>
                  <a:lnTo>
                    <a:pt x="0" y="11798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29" name="Shape 1129"/>
            <p:cNvSpPr/>
            <p:nvPr/>
          </p:nvSpPr>
          <p:spPr>
            <a:xfrm>
              <a:off x="225428" y="-1"/>
              <a:ext cx="65095" cy="82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73" y="8083"/>
                  </a:moveTo>
                  <a:lnTo>
                    <a:pt x="18176" y="8640"/>
                  </a:lnTo>
                  <a:lnTo>
                    <a:pt x="18790" y="9267"/>
                  </a:lnTo>
                  <a:lnTo>
                    <a:pt x="19229" y="9964"/>
                  </a:lnTo>
                  <a:lnTo>
                    <a:pt x="19580" y="10730"/>
                  </a:lnTo>
                  <a:lnTo>
                    <a:pt x="19756" y="11427"/>
                  </a:lnTo>
                  <a:lnTo>
                    <a:pt x="19756" y="12263"/>
                  </a:lnTo>
                  <a:lnTo>
                    <a:pt x="19405" y="13030"/>
                  </a:lnTo>
                  <a:lnTo>
                    <a:pt x="18966" y="13726"/>
                  </a:lnTo>
                  <a:lnTo>
                    <a:pt x="18263" y="14563"/>
                  </a:lnTo>
                  <a:lnTo>
                    <a:pt x="17473" y="15259"/>
                  </a:lnTo>
                  <a:lnTo>
                    <a:pt x="16507" y="15886"/>
                  </a:lnTo>
                  <a:lnTo>
                    <a:pt x="15541" y="16583"/>
                  </a:lnTo>
                  <a:lnTo>
                    <a:pt x="14576" y="17141"/>
                  </a:lnTo>
                  <a:lnTo>
                    <a:pt x="13522" y="17768"/>
                  </a:lnTo>
                  <a:lnTo>
                    <a:pt x="12556" y="18395"/>
                  </a:lnTo>
                  <a:lnTo>
                    <a:pt x="11590" y="19092"/>
                  </a:lnTo>
                  <a:lnTo>
                    <a:pt x="11327" y="19370"/>
                  </a:lnTo>
                  <a:lnTo>
                    <a:pt x="11063" y="19649"/>
                  </a:lnTo>
                  <a:lnTo>
                    <a:pt x="10888" y="19997"/>
                  </a:lnTo>
                  <a:lnTo>
                    <a:pt x="10624" y="20346"/>
                  </a:lnTo>
                  <a:lnTo>
                    <a:pt x="10537" y="20625"/>
                  </a:lnTo>
                  <a:lnTo>
                    <a:pt x="10537" y="20973"/>
                  </a:lnTo>
                  <a:lnTo>
                    <a:pt x="10624" y="21252"/>
                  </a:lnTo>
                  <a:lnTo>
                    <a:pt x="10976" y="21530"/>
                  </a:lnTo>
                  <a:lnTo>
                    <a:pt x="11415" y="21600"/>
                  </a:lnTo>
                  <a:lnTo>
                    <a:pt x="11766" y="21600"/>
                  </a:lnTo>
                  <a:lnTo>
                    <a:pt x="12205" y="21530"/>
                  </a:lnTo>
                  <a:lnTo>
                    <a:pt x="12556" y="21252"/>
                  </a:lnTo>
                  <a:lnTo>
                    <a:pt x="13522" y="20415"/>
                  </a:lnTo>
                  <a:lnTo>
                    <a:pt x="14663" y="19510"/>
                  </a:lnTo>
                  <a:lnTo>
                    <a:pt x="15805" y="18743"/>
                  </a:lnTo>
                  <a:lnTo>
                    <a:pt x="17034" y="17907"/>
                  </a:lnTo>
                  <a:lnTo>
                    <a:pt x="18176" y="17141"/>
                  </a:lnTo>
                  <a:lnTo>
                    <a:pt x="19229" y="16235"/>
                  </a:lnTo>
                  <a:lnTo>
                    <a:pt x="20283" y="15259"/>
                  </a:lnTo>
                  <a:lnTo>
                    <a:pt x="20985" y="14214"/>
                  </a:lnTo>
                  <a:lnTo>
                    <a:pt x="21512" y="13030"/>
                  </a:lnTo>
                  <a:lnTo>
                    <a:pt x="21600" y="11845"/>
                  </a:lnTo>
                  <a:lnTo>
                    <a:pt x="21249" y="10661"/>
                  </a:lnTo>
                  <a:lnTo>
                    <a:pt x="20722" y="9476"/>
                  </a:lnTo>
                  <a:lnTo>
                    <a:pt x="19932" y="8361"/>
                  </a:lnTo>
                  <a:lnTo>
                    <a:pt x="18878" y="7455"/>
                  </a:lnTo>
                  <a:lnTo>
                    <a:pt x="17649" y="6550"/>
                  </a:lnTo>
                  <a:lnTo>
                    <a:pt x="16420" y="5714"/>
                  </a:lnTo>
                  <a:lnTo>
                    <a:pt x="15541" y="5156"/>
                  </a:lnTo>
                  <a:lnTo>
                    <a:pt x="14488" y="4738"/>
                  </a:lnTo>
                  <a:lnTo>
                    <a:pt x="13346" y="4181"/>
                  </a:lnTo>
                  <a:lnTo>
                    <a:pt x="12205" y="3554"/>
                  </a:lnTo>
                  <a:lnTo>
                    <a:pt x="11063" y="2996"/>
                  </a:lnTo>
                  <a:lnTo>
                    <a:pt x="9834" y="2439"/>
                  </a:lnTo>
                  <a:lnTo>
                    <a:pt x="8605" y="1951"/>
                  </a:lnTo>
                  <a:lnTo>
                    <a:pt x="7463" y="1533"/>
                  </a:lnTo>
                  <a:lnTo>
                    <a:pt x="6322" y="1115"/>
                  </a:lnTo>
                  <a:lnTo>
                    <a:pt x="5180" y="697"/>
                  </a:lnTo>
                  <a:lnTo>
                    <a:pt x="4039" y="488"/>
                  </a:lnTo>
                  <a:lnTo>
                    <a:pt x="3073" y="209"/>
                  </a:lnTo>
                  <a:lnTo>
                    <a:pt x="2107" y="70"/>
                  </a:lnTo>
                  <a:lnTo>
                    <a:pt x="1317" y="0"/>
                  </a:lnTo>
                  <a:lnTo>
                    <a:pt x="615" y="70"/>
                  </a:lnTo>
                  <a:lnTo>
                    <a:pt x="0" y="209"/>
                  </a:lnTo>
                  <a:lnTo>
                    <a:pt x="702" y="418"/>
                  </a:lnTo>
                  <a:lnTo>
                    <a:pt x="1493" y="627"/>
                  </a:lnTo>
                  <a:lnTo>
                    <a:pt x="2459" y="975"/>
                  </a:lnTo>
                  <a:lnTo>
                    <a:pt x="3337" y="1254"/>
                  </a:lnTo>
                  <a:lnTo>
                    <a:pt x="4478" y="1672"/>
                  </a:lnTo>
                  <a:lnTo>
                    <a:pt x="5620" y="2090"/>
                  </a:lnTo>
                  <a:lnTo>
                    <a:pt x="6849" y="2578"/>
                  </a:lnTo>
                  <a:lnTo>
                    <a:pt x="8078" y="2996"/>
                  </a:lnTo>
                  <a:lnTo>
                    <a:pt x="9307" y="3554"/>
                  </a:lnTo>
                  <a:lnTo>
                    <a:pt x="10537" y="4181"/>
                  </a:lnTo>
                  <a:lnTo>
                    <a:pt x="12995" y="5435"/>
                  </a:lnTo>
                  <a:lnTo>
                    <a:pt x="14312" y="6062"/>
                  </a:lnTo>
                  <a:lnTo>
                    <a:pt x="16420" y="7316"/>
                  </a:lnTo>
                  <a:lnTo>
                    <a:pt x="17473" y="8083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0" name="Shape 1130"/>
            <p:cNvSpPr/>
            <p:nvPr/>
          </p:nvSpPr>
          <p:spPr>
            <a:xfrm>
              <a:off x="153990" y="95250"/>
              <a:ext cx="22232" cy="4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67" y="1617"/>
                  </a:moveTo>
                  <a:lnTo>
                    <a:pt x="7547" y="924"/>
                  </a:lnTo>
                  <a:lnTo>
                    <a:pt x="6506" y="347"/>
                  </a:lnTo>
                  <a:lnTo>
                    <a:pt x="4945" y="116"/>
                  </a:lnTo>
                  <a:lnTo>
                    <a:pt x="3643" y="0"/>
                  </a:lnTo>
                  <a:lnTo>
                    <a:pt x="2082" y="231"/>
                  </a:lnTo>
                  <a:lnTo>
                    <a:pt x="781" y="578"/>
                  </a:lnTo>
                  <a:lnTo>
                    <a:pt x="0" y="1271"/>
                  </a:lnTo>
                  <a:lnTo>
                    <a:pt x="0" y="1964"/>
                  </a:lnTo>
                  <a:lnTo>
                    <a:pt x="1301" y="4851"/>
                  </a:lnTo>
                  <a:lnTo>
                    <a:pt x="3904" y="8201"/>
                  </a:lnTo>
                  <a:lnTo>
                    <a:pt x="7027" y="11551"/>
                  </a:lnTo>
                  <a:lnTo>
                    <a:pt x="10670" y="14670"/>
                  </a:lnTo>
                  <a:lnTo>
                    <a:pt x="14313" y="17442"/>
                  </a:lnTo>
                  <a:lnTo>
                    <a:pt x="17696" y="19752"/>
                  </a:lnTo>
                  <a:lnTo>
                    <a:pt x="20039" y="21253"/>
                  </a:lnTo>
                  <a:lnTo>
                    <a:pt x="21600" y="21600"/>
                  </a:lnTo>
                  <a:lnTo>
                    <a:pt x="20819" y="20098"/>
                  </a:lnTo>
                  <a:lnTo>
                    <a:pt x="19518" y="18250"/>
                  </a:lnTo>
                  <a:lnTo>
                    <a:pt x="17696" y="15940"/>
                  </a:lnTo>
                  <a:lnTo>
                    <a:pt x="15354" y="13052"/>
                  </a:lnTo>
                  <a:lnTo>
                    <a:pt x="13272" y="10165"/>
                  </a:lnTo>
                  <a:lnTo>
                    <a:pt x="11190" y="7277"/>
                  </a:lnTo>
                  <a:lnTo>
                    <a:pt x="9369" y="4389"/>
                  </a:lnTo>
                  <a:lnTo>
                    <a:pt x="8067" y="161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1" name="Shape 1131"/>
            <p:cNvSpPr/>
            <p:nvPr/>
          </p:nvSpPr>
          <p:spPr>
            <a:xfrm>
              <a:off x="143668" y="69850"/>
              <a:ext cx="12709" cy="2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298"/>
                  </a:moveTo>
                  <a:lnTo>
                    <a:pt x="10309" y="1379"/>
                  </a:lnTo>
                  <a:lnTo>
                    <a:pt x="8836" y="460"/>
                  </a:lnTo>
                  <a:lnTo>
                    <a:pt x="6873" y="0"/>
                  </a:lnTo>
                  <a:lnTo>
                    <a:pt x="4909" y="0"/>
                  </a:lnTo>
                  <a:lnTo>
                    <a:pt x="2945" y="230"/>
                  </a:lnTo>
                  <a:lnTo>
                    <a:pt x="1473" y="689"/>
                  </a:lnTo>
                  <a:lnTo>
                    <a:pt x="0" y="1609"/>
                  </a:lnTo>
                  <a:lnTo>
                    <a:pt x="0" y="5515"/>
                  </a:lnTo>
                  <a:lnTo>
                    <a:pt x="1964" y="8732"/>
                  </a:lnTo>
                  <a:lnTo>
                    <a:pt x="3927" y="11949"/>
                  </a:lnTo>
                  <a:lnTo>
                    <a:pt x="6873" y="14936"/>
                  </a:lnTo>
                  <a:lnTo>
                    <a:pt x="10309" y="17923"/>
                  </a:lnTo>
                  <a:lnTo>
                    <a:pt x="13745" y="19991"/>
                  </a:lnTo>
                  <a:lnTo>
                    <a:pt x="18164" y="21370"/>
                  </a:lnTo>
                  <a:lnTo>
                    <a:pt x="20618" y="21600"/>
                  </a:lnTo>
                  <a:lnTo>
                    <a:pt x="21600" y="17464"/>
                  </a:lnTo>
                  <a:lnTo>
                    <a:pt x="18655" y="12409"/>
                  </a:lnTo>
                  <a:lnTo>
                    <a:pt x="15218" y="7353"/>
                  </a:lnTo>
                  <a:lnTo>
                    <a:pt x="10800" y="22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2" name="Shape 1132"/>
            <p:cNvSpPr/>
            <p:nvPr/>
          </p:nvSpPr>
          <p:spPr>
            <a:xfrm>
              <a:off x="133350" y="52387"/>
              <a:ext cx="12708" cy="142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368" y="2800"/>
                  </a:moveTo>
                  <a:lnTo>
                    <a:pt x="11368" y="3200"/>
                  </a:lnTo>
                  <a:lnTo>
                    <a:pt x="10800" y="1600"/>
                  </a:lnTo>
                  <a:lnTo>
                    <a:pt x="8526" y="400"/>
                  </a:lnTo>
                  <a:lnTo>
                    <a:pt x="6821" y="0"/>
                  </a:lnTo>
                  <a:lnTo>
                    <a:pt x="3979" y="0"/>
                  </a:lnTo>
                  <a:lnTo>
                    <a:pt x="2274" y="400"/>
                  </a:lnTo>
                  <a:lnTo>
                    <a:pt x="568" y="1600"/>
                  </a:lnTo>
                  <a:lnTo>
                    <a:pt x="0" y="3200"/>
                  </a:lnTo>
                  <a:lnTo>
                    <a:pt x="0" y="4400"/>
                  </a:lnTo>
                  <a:lnTo>
                    <a:pt x="568" y="6800"/>
                  </a:lnTo>
                  <a:lnTo>
                    <a:pt x="2274" y="9600"/>
                  </a:lnTo>
                  <a:lnTo>
                    <a:pt x="4547" y="12800"/>
                  </a:lnTo>
                  <a:lnTo>
                    <a:pt x="7958" y="15600"/>
                  </a:lnTo>
                  <a:lnTo>
                    <a:pt x="11368" y="18400"/>
                  </a:lnTo>
                  <a:lnTo>
                    <a:pt x="15347" y="20000"/>
                  </a:lnTo>
                  <a:lnTo>
                    <a:pt x="18758" y="21600"/>
                  </a:lnTo>
                  <a:lnTo>
                    <a:pt x="21600" y="21600"/>
                  </a:lnTo>
                  <a:lnTo>
                    <a:pt x="20463" y="16800"/>
                  </a:lnTo>
                  <a:lnTo>
                    <a:pt x="18189" y="11600"/>
                  </a:lnTo>
                  <a:lnTo>
                    <a:pt x="14211" y="6400"/>
                  </a:lnTo>
                  <a:lnTo>
                    <a:pt x="11368" y="2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3" name="Shape 1133"/>
            <p:cNvSpPr/>
            <p:nvPr/>
          </p:nvSpPr>
          <p:spPr>
            <a:xfrm>
              <a:off x="127000" y="38100"/>
              <a:ext cx="12706" cy="12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031" y="16200"/>
                  </a:moveTo>
                  <a:lnTo>
                    <a:pt x="21185" y="12600"/>
                  </a:lnTo>
                  <a:lnTo>
                    <a:pt x="21600" y="9600"/>
                  </a:lnTo>
                  <a:lnTo>
                    <a:pt x="21600" y="7200"/>
                  </a:lnTo>
                  <a:lnTo>
                    <a:pt x="20769" y="3600"/>
                  </a:lnTo>
                  <a:lnTo>
                    <a:pt x="19108" y="1200"/>
                  </a:lnTo>
                  <a:lnTo>
                    <a:pt x="17031" y="0"/>
                  </a:lnTo>
                  <a:lnTo>
                    <a:pt x="13708" y="0"/>
                  </a:lnTo>
                  <a:lnTo>
                    <a:pt x="12046" y="600"/>
                  </a:lnTo>
                  <a:lnTo>
                    <a:pt x="8723" y="2400"/>
                  </a:lnTo>
                  <a:lnTo>
                    <a:pt x="5400" y="4800"/>
                  </a:lnTo>
                  <a:lnTo>
                    <a:pt x="2492" y="9000"/>
                  </a:lnTo>
                  <a:lnTo>
                    <a:pt x="0" y="17400"/>
                  </a:lnTo>
                  <a:lnTo>
                    <a:pt x="0" y="18600"/>
                  </a:lnTo>
                  <a:lnTo>
                    <a:pt x="1662" y="19800"/>
                  </a:lnTo>
                  <a:lnTo>
                    <a:pt x="3738" y="21600"/>
                  </a:lnTo>
                  <a:lnTo>
                    <a:pt x="7477" y="21600"/>
                  </a:lnTo>
                  <a:lnTo>
                    <a:pt x="9969" y="19800"/>
                  </a:lnTo>
                  <a:lnTo>
                    <a:pt x="12462" y="19200"/>
                  </a:lnTo>
                  <a:lnTo>
                    <a:pt x="14954" y="18000"/>
                  </a:lnTo>
                  <a:lnTo>
                    <a:pt x="17031" y="162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4" name="Shape 1134"/>
            <p:cNvSpPr/>
            <p:nvPr/>
          </p:nvSpPr>
          <p:spPr>
            <a:xfrm>
              <a:off x="63500" y="22225"/>
              <a:ext cx="52394" cy="63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64" y="3295"/>
                  </a:moveTo>
                  <a:lnTo>
                    <a:pt x="6327" y="4210"/>
                  </a:lnTo>
                  <a:lnTo>
                    <a:pt x="5018" y="5308"/>
                  </a:lnTo>
                  <a:lnTo>
                    <a:pt x="3600" y="6590"/>
                  </a:lnTo>
                  <a:lnTo>
                    <a:pt x="2400" y="7780"/>
                  </a:lnTo>
                  <a:lnTo>
                    <a:pt x="1527" y="9153"/>
                  </a:lnTo>
                  <a:lnTo>
                    <a:pt x="764" y="10525"/>
                  </a:lnTo>
                  <a:lnTo>
                    <a:pt x="218" y="11898"/>
                  </a:lnTo>
                  <a:lnTo>
                    <a:pt x="0" y="13363"/>
                  </a:lnTo>
                  <a:lnTo>
                    <a:pt x="218" y="15559"/>
                  </a:lnTo>
                  <a:lnTo>
                    <a:pt x="1309" y="17390"/>
                  </a:lnTo>
                  <a:lnTo>
                    <a:pt x="2836" y="18946"/>
                  </a:lnTo>
                  <a:lnTo>
                    <a:pt x="4691" y="20136"/>
                  </a:lnTo>
                  <a:lnTo>
                    <a:pt x="6982" y="20959"/>
                  </a:lnTo>
                  <a:lnTo>
                    <a:pt x="9600" y="21508"/>
                  </a:lnTo>
                  <a:lnTo>
                    <a:pt x="12000" y="21600"/>
                  </a:lnTo>
                  <a:lnTo>
                    <a:pt x="14400" y="21234"/>
                  </a:lnTo>
                  <a:lnTo>
                    <a:pt x="14945" y="21234"/>
                  </a:lnTo>
                  <a:lnTo>
                    <a:pt x="15491" y="21051"/>
                  </a:lnTo>
                  <a:lnTo>
                    <a:pt x="15818" y="20685"/>
                  </a:lnTo>
                  <a:lnTo>
                    <a:pt x="15927" y="20227"/>
                  </a:lnTo>
                  <a:lnTo>
                    <a:pt x="15818" y="20044"/>
                  </a:lnTo>
                  <a:lnTo>
                    <a:pt x="15491" y="20044"/>
                  </a:lnTo>
                  <a:lnTo>
                    <a:pt x="14945" y="19861"/>
                  </a:lnTo>
                  <a:lnTo>
                    <a:pt x="11891" y="19861"/>
                  </a:lnTo>
                  <a:lnTo>
                    <a:pt x="10582" y="19769"/>
                  </a:lnTo>
                  <a:lnTo>
                    <a:pt x="9491" y="19678"/>
                  </a:lnTo>
                  <a:lnTo>
                    <a:pt x="8182" y="19586"/>
                  </a:lnTo>
                  <a:lnTo>
                    <a:pt x="6873" y="19312"/>
                  </a:lnTo>
                  <a:lnTo>
                    <a:pt x="5564" y="18946"/>
                  </a:lnTo>
                  <a:lnTo>
                    <a:pt x="4364" y="18214"/>
                  </a:lnTo>
                  <a:lnTo>
                    <a:pt x="3164" y="17298"/>
                  </a:lnTo>
                  <a:lnTo>
                    <a:pt x="1855" y="15925"/>
                  </a:lnTo>
                  <a:lnTo>
                    <a:pt x="1636" y="14369"/>
                  </a:lnTo>
                  <a:lnTo>
                    <a:pt x="1745" y="12905"/>
                  </a:lnTo>
                  <a:lnTo>
                    <a:pt x="2291" y="11349"/>
                  </a:lnTo>
                  <a:lnTo>
                    <a:pt x="3055" y="9976"/>
                  </a:lnTo>
                  <a:lnTo>
                    <a:pt x="4255" y="8786"/>
                  </a:lnTo>
                  <a:lnTo>
                    <a:pt x="5455" y="7505"/>
                  </a:lnTo>
                  <a:lnTo>
                    <a:pt x="6873" y="6407"/>
                  </a:lnTo>
                  <a:lnTo>
                    <a:pt x="8509" y="5400"/>
                  </a:lnTo>
                  <a:lnTo>
                    <a:pt x="10255" y="4485"/>
                  </a:lnTo>
                  <a:lnTo>
                    <a:pt x="12000" y="3569"/>
                  </a:lnTo>
                  <a:lnTo>
                    <a:pt x="13745" y="2837"/>
                  </a:lnTo>
                  <a:lnTo>
                    <a:pt x="15491" y="2197"/>
                  </a:lnTo>
                  <a:lnTo>
                    <a:pt x="17236" y="1739"/>
                  </a:lnTo>
                  <a:lnTo>
                    <a:pt x="18764" y="1190"/>
                  </a:lnTo>
                  <a:lnTo>
                    <a:pt x="20291" y="915"/>
                  </a:lnTo>
                  <a:lnTo>
                    <a:pt x="21600" y="641"/>
                  </a:lnTo>
                  <a:lnTo>
                    <a:pt x="20727" y="275"/>
                  </a:lnTo>
                  <a:lnTo>
                    <a:pt x="19309" y="0"/>
                  </a:lnTo>
                  <a:lnTo>
                    <a:pt x="17673" y="275"/>
                  </a:lnTo>
                  <a:lnTo>
                    <a:pt x="15709" y="549"/>
                  </a:lnTo>
                  <a:lnTo>
                    <a:pt x="13527" y="1098"/>
                  </a:lnTo>
                  <a:lnTo>
                    <a:pt x="11455" y="1739"/>
                  </a:lnTo>
                  <a:lnTo>
                    <a:pt x="9600" y="2563"/>
                  </a:lnTo>
                  <a:lnTo>
                    <a:pt x="7964" y="329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5" name="Shape 1135"/>
            <p:cNvSpPr/>
            <p:nvPr/>
          </p:nvSpPr>
          <p:spPr>
            <a:xfrm>
              <a:off x="152403" y="22225"/>
              <a:ext cx="34931" cy="47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25" y="7200"/>
                  </a:moveTo>
                  <a:lnTo>
                    <a:pt x="18731" y="9443"/>
                  </a:lnTo>
                  <a:lnTo>
                    <a:pt x="18394" y="11449"/>
                  </a:lnTo>
                  <a:lnTo>
                    <a:pt x="17044" y="12984"/>
                  </a:lnTo>
                  <a:lnTo>
                    <a:pt x="15019" y="14518"/>
                  </a:lnTo>
                  <a:lnTo>
                    <a:pt x="12656" y="15816"/>
                  </a:lnTo>
                  <a:lnTo>
                    <a:pt x="10125" y="17115"/>
                  </a:lnTo>
                  <a:lnTo>
                    <a:pt x="7256" y="18413"/>
                  </a:lnTo>
                  <a:lnTo>
                    <a:pt x="4894" y="19711"/>
                  </a:lnTo>
                  <a:lnTo>
                    <a:pt x="4556" y="20066"/>
                  </a:lnTo>
                  <a:lnTo>
                    <a:pt x="4388" y="20302"/>
                  </a:lnTo>
                  <a:lnTo>
                    <a:pt x="4388" y="20774"/>
                  </a:lnTo>
                  <a:lnTo>
                    <a:pt x="4725" y="21128"/>
                  </a:lnTo>
                  <a:lnTo>
                    <a:pt x="5063" y="21482"/>
                  </a:lnTo>
                  <a:lnTo>
                    <a:pt x="5738" y="21600"/>
                  </a:lnTo>
                  <a:lnTo>
                    <a:pt x="6244" y="21600"/>
                  </a:lnTo>
                  <a:lnTo>
                    <a:pt x="6919" y="21482"/>
                  </a:lnTo>
                  <a:lnTo>
                    <a:pt x="9788" y="20184"/>
                  </a:lnTo>
                  <a:lnTo>
                    <a:pt x="12825" y="18885"/>
                  </a:lnTo>
                  <a:lnTo>
                    <a:pt x="15525" y="17351"/>
                  </a:lnTo>
                  <a:lnTo>
                    <a:pt x="18225" y="15580"/>
                  </a:lnTo>
                  <a:lnTo>
                    <a:pt x="19913" y="13692"/>
                  </a:lnTo>
                  <a:lnTo>
                    <a:pt x="21094" y="11567"/>
                  </a:lnTo>
                  <a:lnTo>
                    <a:pt x="21600" y="9207"/>
                  </a:lnTo>
                  <a:lnTo>
                    <a:pt x="20756" y="6846"/>
                  </a:lnTo>
                  <a:lnTo>
                    <a:pt x="18900" y="4839"/>
                  </a:lnTo>
                  <a:lnTo>
                    <a:pt x="16538" y="3305"/>
                  </a:lnTo>
                  <a:lnTo>
                    <a:pt x="13500" y="1889"/>
                  </a:lnTo>
                  <a:lnTo>
                    <a:pt x="10294" y="944"/>
                  </a:lnTo>
                  <a:lnTo>
                    <a:pt x="6919" y="236"/>
                  </a:lnTo>
                  <a:lnTo>
                    <a:pt x="3881" y="0"/>
                  </a:lnTo>
                  <a:lnTo>
                    <a:pt x="1519" y="118"/>
                  </a:lnTo>
                  <a:lnTo>
                    <a:pt x="0" y="708"/>
                  </a:lnTo>
                  <a:lnTo>
                    <a:pt x="2700" y="1180"/>
                  </a:lnTo>
                  <a:lnTo>
                    <a:pt x="5569" y="1652"/>
                  </a:lnTo>
                  <a:lnTo>
                    <a:pt x="8100" y="2007"/>
                  </a:lnTo>
                  <a:lnTo>
                    <a:pt x="10631" y="2597"/>
                  </a:lnTo>
                  <a:lnTo>
                    <a:pt x="12994" y="3305"/>
                  </a:lnTo>
                  <a:lnTo>
                    <a:pt x="15188" y="4249"/>
                  </a:lnTo>
                  <a:lnTo>
                    <a:pt x="17044" y="5430"/>
                  </a:lnTo>
                  <a:lnTo>
                    <a:pt x="18225" y="7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6" name="Shape 1136"/>
            <p:cNvSpPr/>
            <p:nvPr/>
          </p:nvSpPr>
          <p:spPr>
            <a:xfrm>
              <a:off x="28575" y="11112"/>
              <a:ext cx="84144" cy="1016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6" y="2850"/>
                  </a:moveTo>
                  <a:lnTo>
                    <a:pt x="6754" y="3989"/>
                  </a:lnTo>
                  <a:lnTo>
                    <a:pt x="5082" y="5243"/>
                  </a:lnTo>
                  <a:lnTo>
                    <a:pt x="3611" y="6554"/>
                  </a:lnTo>
                  <a:lnTo>
                    <a:pt x="2274" y="7979"/>
                  </a:lnTo>
                  <a:lnTo>
                    <a:pt x="1204" y="9518"/>
                  </a:lnTo>
                  <a:lnTo>
                    <a:pt x="401" y="11170"/>
                  </a:lnTo>
                  <a:lnTo>
                    <a:pt x="0" y="12937"/>
                  </a:lnTo>
                  <a:lnTo>
                    <a:pt x="67" y="14761"/>
                  </a:lnTo>
                  <a:lnTo>
                    <a:pt x="267" y="15217"/>
                  </a:lnTo>
                  <a:lnTo>
                    <a:pt x="468" y="15787"/>
                  </a:lnTo>
                  <a:lnTo>
                    <a:pt x="736" y="16129"/>
                  </a:lnTo>
                  <a:lnTo>
                    <a:pt x="1003" y="16585"/>
                  </a:lnTo>
                  <a:lnTo>
                    <a:pt x="1404" y="16984"/>
                  </a:lnTo>
                  <a:lnTo>
                    <a:pt x="1806" y="17383"/>
                  </a:lnTo>
                  <a:lnTo>
                    <a:pt x="2274" y="17725"/>
                  </a:lnTo>
                  <a:lnTo>
                    <a:pt x="2742" y="18010"/>
                  </a:lnTo>
                  <a:lnTo>
                    <a:pt x="3812" y="18522"/>
                  </a:lnTo>
                  <a:lnTo>
                    <a:pt x="4815" y="18978"/>
                  </a:lnTo>
                  <a:lnTo>
                    <a:pt x="5818" y="19377"/>
                  </a:lnTo>
                  <a:lnTo>
                    <a:pt x="6888" y="19662"/>
                  </a:lnTo>
                  <a:lnTo>
                    <a:pt x="8025" y="20004"/>
                  </a:lnTo>
                  <a:lnTo>
                    <a:pt x="9095" y="20289"/>
                  </a:lnTo>
                  <a:lnTo>
                    <a:pt x="10232" y="20517"/>
                  </a:lnTo>
                  <a:lnTo>
                    <a:pt x="11302" y="20745"/>
                  </a:lnTo>
                  <a:lnTo>
                    <a:pt x="12505" y="20916"/>
                  </a:lnTo>
                  <a:lnTo>
                    <a:pt x="13642" y="21087"/>
                  </a:lnTo>
                  <a:lnTo>
                    <a:pt x="15916" y="21315"/>
                  </a:lnTo>
                  <a:lnTo>
                    <a:pt x="17120" y="21372"/>
                  </a:lnTo>
                  <a:lnTo>
                    <a:pt x="18256" y="21429"/>
                  </a:lnTo>
                  <a:lnTo>
                    <a:pt x="19393" y="21543"/>
                  </a:lnTo>
                  <a:lnTo>
                    <a:pt x="20530" y="21600"/>
                  </a:lnTo>
                  <a:lnTo>
                    <a:pt x="20864" y="21600"/>
                  </a:lnTo>
                  <a:lnTo>
                    <a:pt x="21199" y="21372"/>
                  </a:lnTo>
                  <a:lnTo>
                    <a:pt x="21399" y="21201"/>
                  </a:lnTo>
                  <a:lnTo>
                    <a:pt x="21600" y="20859"/>
                  </a:lnTo>
                  <a:lnTo>
                    <a:pt x="21600" y="20517"/>
                  </a:lnTo>
                  <a:lnTo>
                    <a:pt x="21399" y="20289"/>
                  </a:lnTo>
                  <a:lnTo>
                    <a:pt x="21132" y="20061"/>
                  </a:lnTo>
                  <a:lnTo>
                    <a:pt x="20798" y="20004"/>
                  </a:lnTo>
                  <a:lnTo>
                    <a:pt x="18658" y="20004"/>
                  </a:lnTo>
                  <a:lnTo>
                    <a:pt x="17588" y="19947"/>
                  </a:lnTo>
                  <a:lnTo>
                    <a:pt x="16585" y="19890"/>
                  </a:lnTo>
                  <a:lnTo>
                    <a:pt x="15448" y="19833"/>
                  </a:lnTo>
                  <a:lnTo>
                    <a:pt x="14378" y="19662"/>
                  </a:lnTo>
                  <a:lnTo>
                    <a:pt x="13375" y="19548"/>
                  </a:lnTo>
                  <a:lnTo>
                    <a:pt x="12238" y="19434"/>
                  </a:lnTo>
                  <a:lnTo>
                    <a:pt x="11235" y="19206"/>
                  </a:lnTo>
                  <a:lnTo>
                    <a:pt x="10098" y="19035"/>
                  </a:lnTo>
                  <a:lnTo>
                    <a:pt x="9095" y="18750"/>
                  </a:lnTo>
                  <a:lnTo>
                    <a:pt x="8092" y="18522"/>
                  </a:lnTo>
                  <a:lnTo>
                    <a:pt x="7089" y="18237"/>
                  </a:lnTo>
                  <a:lnTo>
                    <a:pt x="6152" y="17839"/>
                  </a:lnTo>
                  <a:lnTo>
                    <a:pt x="5082" y="17440"/>
                  </a:lnTo>
                  <a:lnTo>
                    <a:pt x="4146" y="17098"/>
                  </a:lnTo>
                  <a:lnTo>
                    <a:pt x="3411" y="16585"/>
                  </a:lnTo>
                  <a:lnTo>
                    <a:pt x="2742" y="15958"/>
                  </a:lnTo>
                  <a:lnTo>
                    <a:pt x="2341" y="15331"/>
                  </a:lnTo>
                  <a:lnTo>
                    <a:pt x="2073" y="14533"/>
                  </a:lnTo>
                  <a:lnTo>
                    <a:pt x="2073" y="13621"/>
                  </a:lnTo>
                  <a:lnTo>
                    <a:pt x="2207" y="12424"/>
                  </a:lnTo>
                  <a:lnTo>
                    <a:pt x="2541" y="11227"/>
                  </a:lnTo>
                  <a:lnTo>
                    <a:pt x="2809" y="10373"/>
                  </a:lnTo>
                  <a:lnTo>
                    <a:pt x="3411" y="9404"/>
                  </a:lnTo>
                  <a:lnTo>
                    <a:pt x="4012" y="8549"/>
                  </a:lnTo>
                  <a:lnTo>
                    <a:pt x="4547" y="7751"/>
                  </a:lnTo>
                  <a:lnTo>
                    <a:pt x="5283" y="7067"/>
                  </a:lnTo>
                  <a:lnTo>
                    <a:pt x="5952" y="6326"/>
                  </a:lnTo>
                  <a:lnTo>
                    <a:pt x="6754" y="5699"/>
                  </a:lnTo>
                  <a:lnTo>
                    <a:pt x="7624" y="5015"/>
                  </a:lnTo>
                  <a:lnTo>
                    <a:pt x="9630" y="3647"/>
                  </a:lnTo>
                  <a:lnTo>
                    <a:pt x="10833" y="3021"/>
                  </a:lnTo>
                  <a:lnTo>
                    <a:pt x="12104" y="2337"/>
                  </a:lnTo>
                  <a:lnTo>
                    <a:pt x="13441" y="1767"/>
                  </a:lnTo>
                  <a:lnTo>
                    <a:pt x="14645" y="1254"/>
                  </a:lnTo>
                  <a:lnTo>
                    <a:pt x="15849" y="798"/>
                  </a:lnTo>
                  <a:lnTo>
                    <a:pt x="16919" y="399"/>
                  </a:lnTo>
                  <a:lnTo>
                    <a:pt x="17922" y="57"/>
                  </a:lnTo>
                  <a:lnTo>
                    <a:pt x="17053" y="0"/>
                  </a:lnTo>
                  <a:lnTo>
                    <a:pt x="15916" y="57"/>
                  </a:lnTo>
                  <a:lnTo>
                    <a:pt x="14779" y="285"/>
                  </a:lnTo>
                  <a:lnTo>
                    <a:pt x="13441" y="627"/>
                  </a:lnTo>
                  <a:lnTo>
                    <a:pt x="12104" y="1083"/>
                  </a:lnTo>
                  <a:lnTo>
                    <a:pt x="10767" y="1596"/>
                  </a:lnTo>
                  <a:lnTo>
                    <a:pt x="9496" y="2223"/>
                  </a:lnTo>
                  <a:lnTo>
                    <a:pt x="8426" y="28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7" name="Shape 1137"/>
            <p:cNvSpPr/>
            <p:nvPr/>
          </p:nvSpPr>
          <p:spPr>
            <a:xfrm>
              <a:off x="149228" y="9525"/>
              <a:ext cx="74619" cy="666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0" y="6659"/>
                  </a:moveTo>
                  <a:lnTo>
                    <a:pt x="18996" y="7855"/>
                  </a:lnTo>
                  <a:lnTo>
                    <a:pt x="19532" y="9221"/>
                  </a:lnTo>
                  <a:lnTo>
                    <a:pt x="19838" y="10672"/>
                  </a:lnTo>
                  <a:lnTo>
                    <a:pt x="19838" y="12294"/>
                  </a:lnTo>
                  <a:lnTo>
                    <a:pt x="19685" y="13575"/>
                  </a:lnTo>
                  <a:lnTo>
                    <a:pt x="19302" y="14599"/>
                  </a:lnTo>
                  <a:lnTo>
                    <a:pt x="18689" y="15709"/>
                  </a:lnTo>
                  <a:lnTo>
                    <a:pt x="18077" y="16563"/>
                  </a:lnTo>
                  <a:lnTo>
                    <a:pt x="17234" y="17587"/>
                  </a:lnTo>
                  <a:lnTo>
                    <a:pt x="16468" y="18356"/>
                  </a:lnTo>
                  <a:lnTo>
                    <a:pt x="15626" y="19209"/>
                  </a:lnTo>
                  <a:lnTo>
                    <a:pt x="14860" y="20149"/>
                  </a:lnTo>
                  <a:lnTo>
                    <a:pt x="14630" y="20405"/>
                  </a:lnTo>
                  <a:lnTo>
                    <a:pt x="14553" y="20661"/>
                  </a:lnTo>
                  <a:lnTo>
                    <a:pt x="14630" y="21002"/>
                  </a:lnTo>
                  <a:lnTo>
                    <a:pt x="14860" y="21259"/>
                  </a:lnTo>
                  <a:lnTo>
                    <a:pt x="15089" y="21515"/>
                  </a:lnTo>
                  <a:lnTo>
                    <a:pt x="15396" y="21600"/>
                  </a:lnTo>
                  <a:lnTo>
                    <a:pt x="15702" y="21515"/>
                  </a:lnTo>
                  <a:lnTo>
                    <a:pt x="16009" y="21259"/>
                  </a:lnTo>
                  <a:lnTo>
                    <a:pt x="17770" y="19978"/>
                  </a:lnTo>
                  <a:lnTo>
                    <a:pt x="19226" y="18356"/>
                  </a:lnTo>
                  <a:lnTo>
                    <a:pt x="20451" y="16392"/>
                  </a:lnTo>
                  <a:lnTo>
                    <a:pt x="21294" y="14343"/>
                  </a:lnTo>
                  <a:lnTo>
                    <a:pt x="21600" y="12038"/>
                  </a:lnTo>
                  <a:lnTo>
                    <a:pt x="21370" y="9904"/>
                  </a:lnTo>
                  <a:lnTo>
                    <a:pt x="20681" y="7855"/>
                  </a:lnTo>
                  <a:lnTo>
                    <a:pt x="19226" y="5976"/>
                  </a:lnTo>
                  <a:lnTo>
                    <a:pt x="18153" y="5037"/>
                  </a:lnTo>
                  <a:lnTo>
                    <a:pt x="16928" y="4098"/>
                  </a:lnTo>
                  <a:lnTo>
                    <a:pt x="15472" y="3330"/>
                  </a:lnTo>
                  <a:lnTo>
                    <a:pt x="14017" y="2647"/>
                  </a:lnTo>
                  <a:lnTo>
                    <a:pt x="12485" y="2049"/>
                  </a:lnTo>
                  <a:lnTo>
                    <a:pt x="10877" y="1537"/>
                  </a:lnTo>
                  <a:lnTo>
                    <a:pt x="9345" y="1110"/>
                  </a:lnTo>
                  <a:lnTo>
                    <a:pt x="7736" y="683"/>
                  </a:lnTo>
                  <a:lnTo>
                    <a:pt x="4826" y="171"/>
                  </a:lnTo>
                  <a:lnTo>
                    <a:pt x="3600" y="0"/>
                  </a:lnTo>
                  <a:lnTo>
                    <a:pt x="1455" y="0"/>
                  </a:lnTo>
                  <a:lnTo>
                    <a:pt x="766" y="85"/>
                  </a:lnTo>
                  <a:lnTo>
                    <a:pt x="306" y="342"/>
                  </a:lnTo>
                  <a:lnTo>
                    <a:pt x="0" y="512"/>
                  </a:lnTo>
                  <a:lnTo>
                    <a:pt x="919" y="683"/>
                  </a:lnTo>
                  <a:lnTo>
                    <a:pt x="1915" y="768"/>
                  </a:lnTo>
                  <a:lnTo>
                    <a:pt x="2911" y="1025"/>
                  </a:lnTo>
                  <a:lnTo>
                    <a:pt x="3983" y="1195"/>
                  </a:lnTo>
                  <a:lnTo>
                    <a:pt x="6281" y="1537"/>
                  </a:lnTo>
                  <a:lnTo>
                    <a:pt x="7430" y="1878"/>
                  </a:lnTo>
                  <a:lnTo>
                    <a:pt x="8732" y="2134"/>
                  </a:lnTo>
                  <a:lnTo>
                    <a:pt x="9881" y="2561"/>
                  </a:lnTo>
                  <a:lnTo>
                    <a:pt x="11183" y="2988"/>
                  </a:lnTo>
                  <a:lnTo>
                    <a:pt x="12409" y="3415"/>
                  </a:lnTo>
                  <a:lnTo>
                    <a:pt x="13557" y="3927"/>
                  </a:lnTo>
                  <a:lnTo>
                    <a:pt x="14706" y="4525"/>
                  </a:lnTo>
                  <a:lnTo>
                    <a:pt x="15932" y="5123"/>
                  </a:lnTo>
                  <a:lnTo>
                    <a:pt x="17004" y="5891"/>
                  </a:lnTo>
                  <a:lnTo>
                    <a:pt x="18000" y="665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8" name="Shape 1138"/>
            <p:cNvSpPr/>
            <p:nvPr/>
          </p:nvSpPr>
          <p:spPr>
            <a:xfrm>
              <a:off x="-2" y="44450"/>
              <a:ext cx="30171" cy="635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15"/>
                  </a:moveTo>
                  <a:lnTo>
                    <a:pt x="0" y="13546"/>
                  </a:lnTo>
                  <a:lnTo>
                    <a:pt x="939" y="15193"/>
                  </a:lnTo>
                  <a:lnTo>
                    <a:pt x="2442" y="16841"/>
                  </a:lnTo>
                  <a:lnTo>
                    <a:pt x="4508" y="18122"/>
                  </a:lnTo>
                  <a:lnTo>
                    <a:pt x="7325" y="19312"/>
                  </a:lnTo>
                  <a:lnTo>
                    <a:pt x="10330" y="20410"/>
                  </a:lnTo>
                  <a:lnTo>
                    <a:pt x="13899" y="21142"/>
                  </a:lnTo>
                  <a:lnTo>
                    <a:pt x="17280" y="21508"/>
                  </a:lnTo>
                  <a:lnTo>
                    <a:pt x="18407" y="21600"/>
                  </a:lnTo>
                  <a:lnTo>
                    <a:pt x="19534" y="21417"/>
                  </a:lnTo>
                  <a:lnTo>
                    <a:pt x="20473" y="21142"/>
                  </a:lnTo>
                  <a:lnTo>
                    <a:pt x="20849" y="20685"/>
                  </a:lnTo>
                  <a:lnTo>
                    <a:pt x="20849" y="20136"/>
                  </a:lnTo>
                  <a:lnTo>
                    <a:pt x="20661" y="19678"/>
                  </a:lnTo>
                  <a:lnTo>
                    <a:pt x="20097" y="19220"/>
                  </a:lnTo>
                  <a:lnTo>
                    <a:pt x="18970" y="19037"/>
                  </a:lnTo>
                  <a:lnTo>
                    <a:pt x="15402" y="18397"/>
                  </a:lnTo>
                  <a:lnTo>
                    <a:pt x="12021" y="17573"/>
                  </a:lnTo>
                  <a:lnTo>
                    <a:pt x="9391" y="16383"/>
                  </a:lnTo>
                  <a:lnTo>
                    <a:pt x="7513" y="15102"/>
                  </a:lnTo>
                  <a:lnTo>
                    <a:pt x="6198" y="13546"/>
                  </a:lnTo>
                  <a:lnTo>
                    <a:pt x="5447" y="11898"/>
                  </a:lnTo>
                  <a:lnTo>
                    <a:pt x="5447" y="10068"/>
                  </a:lnTo>
                  <a:lnTo>
                    <a:pt x="6574" y="8146"/>
                  </a:lnTo>
                  <a:lnTo>
                    <a:pt x="8077" y="6773"/>
                  </a:lnTo>
                  <a:lnTo>
                    <a:pt x="10518" y="5492"/>
                  </a:lnTo>
                  <a:lnTo>
                    <a:pt x="13148" y="4210"/>
                  </a:lnTo>
                  <a:lnTo>
                    <a:pt x="15965" y="3020"/>
                  </a:lnTo>
                  <a:lnTo>
                    <a:pt x="18407" y="2105"/>
                  </a:lnTo>
                  <a:lnTo>
                    <a:pt x="20473" y="1098"/>
                  </a:lnTo>
                  <a:lnTo>
                    <a:pt x="21600" y="549"/>
                  </a:lnTo>
                  <a:lnTo>
                    <a:pt x="21600" y="0"/>
                  </a:lnTo>
                  <a:lnTo>
                    <a:pt x="19158" y="366"/>
                  </a:lnTo>
                  <a:lnTo>
                    <a:pt x="15965" y="1098"/>
                  </a:lnTo>
                  <a:lnTo>
                    <a:pt x="12772" y="2380"/>
                  </a:lnTo>
                  <a:lnTo>
                    <a:pt x="9203" y="3844"/>
                  </a:lnTo>
                  <a:lnTo>
                    <a:pt x="6010" y="5583"/>
                  </a:lnTo>
                  <a:lnTo>
                    <a:pt x="3193" y="7505"/>
                  </a:lnTo>
                  <a:lnTo>
                    <a:pt x="1127" y="9610"/>
                  </a:lnTo>
                  <a:lnTo>
                    <a:pt x="0" y="1171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39" name="Shape 1139"/>
            <p:cNvSpPr/>
            <p:nvPr/>
          </p:nvSpPr>
          <p:spPr>
            <a:xfrm>
              <a:off x="211140" y="4762"/>
              <a:ext cx="65094" cy="825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633" y="8083"/>
                  </a:moveTo>
                  <a:lnTo>
                    <a:pt x="18338" y="8640"/>
                  </a:lnTo>
                  <a:lnTo>
                    <a:pt x="18867" y="9267"/>
                  </a:lnTo>
                  <a:lnTo>
                    <a:pt x="19396" y="10034"/>
                  </a:lnTo>
                  <a:lnTo>
                    <a:pt x="19660" y="10730"/>
                  </a:lnTo>
                  <a:lnTo>
                    <a:pt x="19925" y="11427"/>
                  </a:lnTo>
                  <a:lnTo>
                    <a:pt x="19749" y="12263"/>
                  </a:lnTo>
                  <a:lnTo>
                    <a:pt x="19572" y="13030"/>
                  </a:lnTo>
                  <a:lnTo>
                    <a:pt x="19043" y="13796"/>
                  </a:lnTo>
                  <a:lnTo>
                    <a:pt x="18338" y="14563"/>
                  </a:lnTo>
                  <a:lnTo>
                    <a:pt x="17544" y="15259"/>
                  </a:lnTo>
                  <a:lnTo>
                    <a:pt x="16575" y="15956"/>
                  </a:lnTo>
                  <a:lnTo>
                    <a:pt x="15605" y="16583"/>
                  </a:lnTo>
                  <a:lnTo>
                    <a:pt x="14635" y="17141"/>
                  </a:lnTo>
                  <a:lnTo>
                    <a:pt x="12519" y="18395"/>
                  </a:lnTo>
                  <a:lnTo>
                    <a:pt x="11638" y="19161"/>
                  </a:lnTo>
                  <a:lnTo>
                    <a:pt x="11285" y="19370"/>
                  </a:lnTo>
                  <a:lnTo>
                    <a:pt x="11109" y="19719"/>
                  </a:lnTo>
                  <a:lnTo>
                    <a:pt x="10932" y="19997"/>
                  </a:lnTo>
                  <a:lnTo>
                    <a:pt x="10668" y="20346"/>
                  </a:lnTo>
                  <a:lnTo>
                    <a:pt x="10580" y="20625"/>
                  </a:lnTo>
                  <a:lnTo>
                    <a:pt x="10580" y="20973"/>
                  </a:lnTo>
                  <a:lnTo>
                    <a:pt x="10756" y="21321"/>
                  </a:lnTo>
                  <a:lnTo>
                    <a:pt x="11109" y="21530"/>
                  </a:lnTo>
                  <a:lnTo>
                    <a:pt x="11549" y="21600"/>
                  </a:lnTo>
                  <a:lnTo>
                    <a:pt x="11902" y="21600"/>
                  </a:lnTo>
                  <a:lnTo>
                    <a:pt x="12255" y="21530"/>
                  </a:lnTo>
                  <a:lnTo>
                    <a:pt x="12519" y="21321"/>
                  </a:lnTo>
                  <a:lnTo>
                    <a:pt x="13577" y="20346"/>
                  </a:lnTo>
                  <a:lnTo>
                    <a:pt x="14723" y="19510"/>
                  </a:lnTo>
                  <a:lnTo>
                    <a:pt x="15869" y="18743"/>
                  </a:lnTo>
                  <a:lnTo>
                    <a:pt x="17104" y="17907"/>
                  </a:lnTo>
                  <a:lnTo>
                    <a:pt x="18250" y="17141"/>
                  </a:lnTo>
                  <a:lnTo>
                    <a:pt x="19396" y="16235"/>
                  </a:lnTo>
                  <a:lnTo>
                    <a:pt x="20278" y="15259"/>
                  </a:lnTo>
                  <a:lnTo>
                    <a:pt x="20983" y="14214"/>
                  </a:lnTo>
                  <a:lnTo>
                    <a:pt x="21512" y="12960"/>
                  </a:lnTo>
                  <a:lnTo>
                    <a:pt x="21600" y="11775"/>
                  </a:lnTo>
                  <a:lnTo>
                    <a:pt x="21424" y="10591"/>
                  </a:lnTo>
                  <a:lnTo>
                    <a:pt x="20895" y="9337"/>
                  </a:lnTo>
                  <a:lnTo>
                    <a:pt x="20101" y="8292"/>
                  </a:lnTo>
                  <a:lnTo>
                    <a:pt x="19131" y="7316"/>
                  </a:lnTo>
                  <a:lnTo>
                    <a:pt x="17897" y="6480"/>
                  </a:lnTo>
                  <a:lnTo>
                    <a:pt x="16575" y="5783"/>
                  </a:lnTo>
                  <a:lnTo>
                    <a:pt x="15517" y="5295"/>
                  </a:lnTo>
                  <a:lnTo>
                    <a:pt x="14371" y="4808"/>
                  </a:lnTo>
                  <a:lnTo>
                    <a:pt x="13313" y="4250"/>
                  </a:lnTo>
                  <a:lnTo>
                    <a:pt x="11990" y="3763"/>
                  </a:lnTo>
                  <a:lnTo>
                    <a:pt x="10756" y="3205"/>
                  </a:lnTo>
                  <a:lnTo>
                    <a:pt x="9433" y="2717"/>
                  </a:lnTo>
                  <a:lnTo>
                    <a:pt x="8199" y="2160"/>
                  </a:lnTo>
                  <a:lnTo>
                    <a:pt x="6965" y="1672"/>
                  </a:lnTo>
                  <a:lnTo>
                    <a:pt x="5819" y="1254"/>
                  </a:lnTo>
                  <a:lnTo>
                    <a:pt x="4673" y="906"/>
                  </a:lnTo>
                  <a:lnTo>
                    <a:pt x="3527" y="557"/>
                  </a:lnTo>
                  <a:lnTo>
                    <a:pt x="2645" y="348"/>
                  </a:lnTo>
                  <a:lnTo>
                    <a:pt x="1763" y="70"/>
                  </a:lnTo>
                  <a:lnTo>
                    <a:pt x="1058" y="0"/>
                  </a:lnTo>
                  <a:lnTo>
                    <a:pt x="441" y="0"/>
                  </a:lnTo>
                  <a:lnTo>
                    <a:pt x="0" y="139"/>
                  </a:lnTo>
                  <a:lnTo>
                    <a:pt x="970" y="557"/>
                  </a:lnTo>
                  <a:lnTo>
                    <a:pt x="2028" y="975"/>
                  </a:lnTo>
                  <a:lnTo>
                    <a:pt x="3174" y="1394"/>
                  </a:lnTo>
                  <a:lnTo>
                    <a:pt x="4144" y="1742"/>
                  </a:lnTo>
                  <a:lnTo>
                    <a:pt x="6436" y="2578"/>
                  </a:lnTo>
                  <a:lnTo>
                    <a:pt x="8728" y="3554"/>
                  </a:lnTo>
                  <a:lnTo>
                    <a:pt x="9962" y="3972"/>
                  </a:lnTo>
                  <a:lnTo>
                    <a:pt x="11109" y="4459"/>
                  </a:lnTo>
                  <a:lnTo>
                    <a:pt x="12255" y="4947"/>
                  </a:lnTo>
                  <a:lnTo>
                    <a:pt x="13401" y="5505"/>
                  </a:lnTo>
                  <a:lnTo>
                    <a:pt x="14547" y="6132"/>
                  </a:lnTo>
                  <a:lnTo>
                    <a:pt x="15517" y="6689"/>
                  </a:lnTo>
                  <a:lnTo>
                    <a:pt x="17633" y="808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0" name="Shape 1140"/>
            <p:cNvSpPr/>
            <p:nvPr/>
          </p:nvSpPr>
          <p:spPr>
            <a:xfrm>
              <a:off x="74612" y="125412"/>
              <a:ext cx="200035" cy="277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17774"/>
                  </a:lnTo>
                  <a:lnTo>
                    <a:pt x="1901" y="17774"/>
                  </a:lnTo>
                  <a:lnTo>
                    <a:pt x="1901" y="14565"/>
                  </a:lnTo>
                  <a:lnTo>
                    <a:pt x="3974" y="14071"/>
                  </a:lnTo>
                  <a:lnTo>
                    <a:pt x="3456" y="10862"/>
                  </a:lnTo>
                  <a:lnTo>
                    <a:pt x="5184" y="10368"/>
                  </a:lnTo>
                  <a:lnTo>
                    <a:pt x="5184" y="7159"/>
                  </a:lnTo>
                  <a:lnTo>
                    <a:pt x="6739" y="6665"/>
                  </a:lnTo>
                  <a:lnTo>
                    <a:pt x="6739" y="3456"/>
                  </a:lnTo>
                  <a:lnTo>
                    <a:pt x="8294" y="3456"/>
                  </a:lnTo>
                  <a:lnTo>
                    <a:pt x="9677" y="0"/>
                  </a:lnTo>
                  <a:lnTo>
                    <a:pt x="13824" y="0"/>
                  </a:lnTo>
                  <a:lnTo>
                    <a:pt x="13997" y="3086"/>
                  </a:lnTo>
                  <a:lnTo>
                    <a:pt x="15898" y="2962"/>
                  </a:lnTo>
                  <a:lnTo>
                    <a:pt x="16070" y="6048"/>
                  </a:lnTo>
                  <a:lnTo>
                    <a:pt x="17626" y="6665"/>
                  </a:lnTo>
                  <a:lnTo>
                    <a:pt x="17107" y="9998"/>
                  </a:lnTo>
                  <a:lnTo>
                    <a:pt x="19699" y="10121"/>
                  </a:lnTo>
                  <a:lnTo>
                    <a:pt x="18490" y="9998"/>
                  </a:lnTo>
                  <a:lnTo>
                    <a:pt x="18662" y="14071"/>
                  </a:lnTo>
                  <a:lnTo>
                    <a:pt x="20218" y="14441"/>
                  </a:lnTo>
                  <a:lnTo>
                    <a:pt x="21082" y="1752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161" name="Group 1161"/>
          <p:cNvGrpSpPr/>
          <p:nvPr/>
        </p:nvGrpSpPr>
        <p:grpSpPr>
          <a:xfrm>
            <a:off x="5367333" y="3430579"/>
            <a:ext cx="290524" cy="403244"/>
            <a:chOff x="-1" y="-1"/>
            <a:chExt cx="290523" cy="403243"/>
          </a:xfrm>
        </p:grpSpPr>
        <p:grpSp>
          <p:nvGrpSpPr>
            <p:cNvPr id="1144" name="Group 1144"/>
            <p:cNvGrpSpPr/>
            <p:nvPr/>
          </p:nvGrpSpPr>
          <p:grpSpPr>
            <a:xfrm>
              <a:off x="83000" y="126999"/>
              <a:ext cx="193163" cy="276243"/>
              <a:chOff x="0" y="0"/>
              <a:chExt cx="193162" cy="276242"/>
            </a:xfrm>
          </p:grpSpPr>
          <p:sp>
            <p:nvSpPr>
              <p:cNvPr id="1142" name="Shape 1142"/>
              <p:cNvSpPr/>
              <p:nvPr/>
            </p:nvSpPr>
            <p:spPr>
              <a:xfrm>
                <a:off x="-1" y="0"/>
                <a:ext cx="193162" cy="276239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 sz="1800">
                    <a:latin typeface="Gill Sans"/>
                    <a:ea typeface="Gill Sans"/>
                    <a:cs typeface="Gill Sans"/>
                    <a:sym typeface="Gill Sans"/>
                  </a:defRPr>
                </a:pPr>
              </a:p>
            </p:txBody>
          </p:sp>
          <p:pic>
            <p:nvPicPr>
              <p:cNvPr id="1143" name="image11.png" descr="image11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tretch>
                <a:fillRect/>
              </a:stretch>
            </p:blipFill>
            <p:spPr>
              <a:xfrm>
                <a:off x="0" y="-1"/>
                <a:ext cx="193162" cy="27624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145" name="Shape 1145"/>
            <p:cNvSpPr/>
            <p:nvPr/>
          </p:nvSpPr>
          <p:spPr>
            <a:xfrm>
              <a:off x="76618" y="20638"/>
              <a:ext cx="52683" cy="6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598" y="2700"/>
                  </a:moveTo>
                  <a:lnTo>
                    <a:pt x="5970" y="3631"/>
                  </a:lnTo>
                  <a:lnTo>
                    <a:pt x="4559" y="4655"/>
                  </a:lnTo>
                  <a:lnTo>
                    <a:pt x="3256" y="5866"/>
                  </a:lnTo>
                  <a:lnTo>
                    <a:pt x="2171" y="7169"/>
                  </a:lnTo>
                  <a:lnTo>
                    <a:pt x="1303" y="8472"/>
                  </a:lnTo>
                  <a:lnTo>
                    <a:pt x="651" y="10055"/>
                  </a:lnTo>
                  <a:lnTo>
                    <a:pt x="217" y="11638"/>
                  </a:lnTo>
                  <a:lnTo>
                    <a:pt x="0" y="13221"/>
                  </a:lnTo>
                  <a:lnTo>
                    <a:pt x="217" y="15455"/>
                  </a:lnTo>
                  <a:lnTo>
                    <a:pt x="1303" y="17317"/>
                  </a:lnTo>
                  <a:lnTo>
                    <a:pt x="2822" y="18900"/>
                  </a:lnTo>
                  <a:lnTo>
                    <a:pt x="4884" y="20110"/>
                  </a:lnTo>
                  <a:lnTo>
                    <a:pt x="7164" y="21041"/>
                  </a:lnTo>
                  <a:lnTo>
                    <a:pt x="9552" y="21414"/>
                  </a:lnTo>
                  <a:lnTo>
                    <a:pt x="12048" y="21600"/>
                  </a:lnTo>
                  <a:lnTo>
                    <a:pt x="14545" y="21228"/>
                  </a:lnTo>
                  <a:lnTo>
                    <a:pt x="14979" y="21228"/>
                  </a:lnTo>
                  <a:lnTo>
                    <a:pt x="15522" y="21041"/>
                  </a:lnTo>
                  <a:lnTo>
                    <a:pt x="15956" y="20669"/>
                  </a:lnTo>
                  <a:lnTo>
                    <a:pt x="16064" y="20297"/>
                  </a:lnTo>
                  <a:lnTo>
                    <a:pt x="15739" y="19738"/>
                  </a:lnTo>
                  <a:lnTo>
                    <a:pt x="15305" y="19272"/>
                  </a:lnTo>
                  <a:lnTo>
                    <a:pt x="14653" y="18900"/>
                  </a:lnTo>
                  <a:lnTo>
                    <a:pt x="14002" y="18714"/>
                  </a:lnTo>
                  <a:lnTo>
                    <a:pt x="12699" y="18341"/>
                  </a:lnTo>
                  <a:lnTo>
                    <a:pt x="11397" y="18155"/>
                  </a:lnTo>
                  <a:lnTo>
                    <a:pt x="10203" y="17969"/>
                  </a:lnTo>
                  <a:lnTo>
                    <a:pt x="9009" y="17690"/>
                  </a:lnTo>
                  <a:lnTo>
                    <a:pt x="7924" y="17410"/>
                  </a:lnTo>
                  <a:lnTo>
                    <a:pt x="6730" y="16945"/>
                  </a:lnTo>
                  <a:lnTo>
                    <a:pt x="5753" y="16386"/>
                  </a:lnTo>
                  <a:lnTo>
                    <a:pt x="4667" y="15548"/>
                  </a:lnTo>
                  <a:lnTo>
                    <a:pt x="4342" y="11917"/>
                  </a:lnTo>
                  <a:lnTo>
                    <a:pt x="5319" y="8938"/>
                  </a:lnTo>
                  <a:lnTo>
                    <a:pt x="7381" y="6610"/>
                  </a:lnTo>
                  <a:lnTo>
                    <a:pt x="10203" y="4655"/>
                  </a:lnTo>
                  <a:lnTo>
                    <a:pt x="13242" y="3166"/>
                  </a:lnTo>
                  <a:lnTo>
                    <a:pt x="16390" y="1955"/>
                  </a:lnTo>
                  <a:lnTo>
                    <a:pt x="19321" y="1117"/>
                  </a:lnTo>
                  <a:lnTo>
                    <a:pt x="21600" y="372"/>
                  </a:lnTo>
                  <a:lnTo>
                    <a:pt x="20189" y="93"/>
                  </a:lnTo>
                  <a:lnTo>
                    <a:pt x="18669" y="0"/>
                  </a:lnTo>
                  <a:lnTo>
                    <a:pt x="16933" y="186"/>
                  </a:lnTo>
                  <a:lnTo>
                    <a:pt x="14979" y="372"/>
                  </a:lnTo>
                  <a:lnTo>
                    <a:pt x="13134" y="931"/>
                  </a:lnTo>
                  <a:lnTo>
                    <a:pt x="11180" y="1490"/>
                  </a:lnTo>
                  <a:lnTo>
                    <a:pt x="9335" y="2141"/>
                  </a:lnTo>
                  <a:lnTo>
                    <a:pt x="7598" y="27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6" name="Shape 1146"/>
            <p:cNvSpPr/>
            <p:nvPr/>
          </p:nvSpPr>
          <p:spPr>
            <a:xfrm>
              <a:off x="166011" y="19050"/>
              <a:ext cx="35124" cy="460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25" y="7080"/>
                  </a:moveTo>
                  <a:lnTo>
                    <a:pt x="19069" y="9240"/>
                  </a:lnTo>
                  <a:lnTo>
                    <a:pt x="18731" y="11280"/>
                  </a:lnTo>
                  <a:lnTo>
                    <a:pt x="17381" y="12960"/>
                  </a:lnTo>
                  <a:lnTo>
                    <a:pt x="15356" y="14520"/>
                  </a:lnTo>
                  <a:lnTo>
                    <a:pt x="12994" y="15840"/>
                  </a:lnTo>
                  <a:lnTo>
                    <a:pt x="10294" y="17280"/>
                  </a:lnTo>
                  <a:lnTo>
                    <a:pt x="7594" y="18480"/>
                  </a:lnTo>
                  <a:lnTo>
                    <a:pt x="5063" y="19680"/>
                  </a:lnTo>
                  <a:lnTo>
                    <a:pt x="4556" y="20400"/>
                  </a:lnTo>
                  <a:lnTo>
                    <a:pt x="4556" y="20880"/>
                  </a:lnTo>
                  <a:lnTo>
                    <a:pt x="4725" y="21240"/>
                  </a:lnTo>
                  <a:lnTo>
                    <a:pt x="5400" y="21480"/>
                  </a:lnTo>
                  <a:lnTo>
                    <a:pt x="5906" y="21600"/>
                  </a:lnTo>
                  <a:lnTo>
                    <a:pt x="6244" y="21600"/>
                  </a:lnTo>
                  <a:lnTo>
                    <a:pt x="6919" y="21480"/>
                  </a:lnTo>
                  <a:lnTo>
                    <a:pt x="10125" y="20280"/>
                  </a:lnTo>
                  <a:lnTo>
                    <a:pt x="12994" y="18960"/>
                  </a:lnTo>
                  <a:lnTo>
                    <a:pt x="15862" y="17400"/>
                  </a:lnTo>
                  <a:lnTo>
                    <a:pt x="18394" y="15600"/>
                  </a:lnTo>
                  <a:lnTo>
                    <a:pt x="20250" y="13680"/>
                  </a:lnTo>
                  <a:lnTo>
                    <a:pt x="21431" y="11400"/>
                  </a:lnTo>
                  <a:lnTo>
                    <a:pt x="21600" y="9120"/>
                  </a:lnTo>
                  <a:lnTo>
                    <a:pt x="20756" y="6600"/>
                  </a:lnTo>
                  <a:lnTo>
                    <a:pt x="19069" y="4680"/>
                  </a:lnTo>
                  <a:lnTo>
                    <a:pt x="16369" y="3000"/>
                  </a:lnTo>
                  <a:lnTo>
                    <a:pt x="13331" y="1800"/>
                  </a:lnTo>
                  <a:lnTo>
                    <a:pt x="9619" y="840"/>
                  </a:lnTo>
                  <a:lnTo>
                    <a:pt x="6075" y="240"/>
                  </a:lnTo>
                  <a:lnTo>
                    <a:pt x="3206" y="0"/>
                  </a:lnTo>
                  <a:lnTo>
                    <a:pt x="1012" y="0"/>
                  </a:lnTo>
                  <a:lnTo>
                    <a:pt x="0" y="480"/>
                  </a:lnTo>
                  <a:lnTo>
                    <a:pt x="2363" y="1080"/>
                  </a:lnTo>
                  <a:lnTo>
                    <a:pt x="4894" y="1680"/>
                  </a:lnTo>
                  <a:lnTo>
                    <a:pt x="7763" y="2280"/>
                  </a:lnTo>
                  <a:lnTo>
                    <a:pt x="10294" y="2760"/>
                  </a:lnTo>
                  <a:lnTo>
                    <a:pt x="12825" y="3480"/>
                  </a:lnTo>
                  <a:lnTo>
                    <a:pt x="15019" y="4440"/>
                  </a:lnTo>
                  <a:lnTo>
                    <a:pt x="16875" y="5520"/>
                  </a:lnTo>
                  <a:lnTo>
                    <a:pt x="18225" y="708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7" name="Shape 1147"/>
            <p:cNvSpPr/>
            <p:nvPr/>
          </p:nvSpPr>
          <p:spPr>
            <a:xfrm>
              <a:off x="43098" y="7938"/>
              <a:ext cx="86203" cy="98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385" y="2800"/>
                  </a:moveTo>
                  <a:lnTo>
                    <a:pt x="6708" y="4000"/>
                  </a:lnTo>
                  <a:lnTo>
                    <a:pt x="5098" y="5143"/>
                  </a:lnTo>
                  <a:lnTo>
                    <a:pt x="3555" y="6571"/>
                  </a:lnTo>
                  <a:lnTo>
                    <a:pt x="2281" y="8000"/>
                  </a:lnTo>
                  <a:lnTo>
                    <a:pt x="1140" y="9486"/>
                  </a:lnTo>
                  <a:lnTo>
                    <a:pt x="335" y="11143"/>
                  </a:lnTo>
                  <a:lnTo>
                    <a:pt x="0" y="12914"/>
                  </a:lnTo>
                  <a:lnTo>
                    <a:pt x="67" y="14743"/>
                  </a:lnTo>
                  <a:lnTo>
                    <a:pt x="201" y="15200"/>
                  </a:lnTo>
                  <a:lnTo>
                    <a:pt x="335" y="15714"/>
                  </a:lnTo>
                  <a:lnTo>
                    <a:pt x="604" y="16114"/>
                  </a:lnTo>
                  <a:lnTo>
                    <a:pt x="939" y="16571"/>
                  </a:lnTo>
                  <a:lnTo>
                    <a:pt x="1275" y="16971"/>
                  </a:lnTo>
                  <a:lnTo>
                    <a:pt x="1744" y="17371"/>
                  </a:lnTo>
                  <a:lnTo>
                    <a:pt x="2147" y="17714"/>
                  </a:lnTo>
                  <a:lnTo>
                    <a:pt x="2750" y="17943"/>
                  </a:lnTo>
                  <a:lnTo>
                    <a:pt x="3757" y="18514"/>
                  </a:lnTo>
                  <a:lnTo>
                    <a:pt x="4763" y="18971"/>
                  </a:lnTo>
                  <a:lnTo>
                    <a:pt x="5769" y="19314"/>
                  </a:lnTo>
                  <a:lnTo>
                    <a:pt x="6909" y="19657"/>
                  </a:lnTo>
                  <a:lnTo>
                    <a:pt x="7983" y="20000"/>
                  </a:lnTo>
                  <a:lnTo>
                    <a:pt x="9123" y="20286"/>
                  </a:lnTo>
                  <a:lnTo>
                    <a:pt x="10196" y="20514"/>
                  </a:lnTo>
                  <a:lnTo>
                    <a:pt x="11270" y="20743"/>
                  </a:lnTo>
                  <a:lnTo>
                    <a:pt x="12477" y="20914"/>
                  </a:lnTo>
                  <a:lnTo>
                    <a:pt x="13550" y="21029"/>
                  </a:lnTo>
                  <a:lnTo>
                    <a:pt x="14758" y="21200"/>
                  </a:lnTo>
                  <a:lnTo>
                    <a:pt x="15965" y="21314"/>
                  </a:lnTo>
                  <a:lnTo>
                    <a:pt x="17039" y="21371"/>
                  </a:lnTo>
                  <a:lnTo>
                    <a:pt x="18246" y="21429"/>
                  </a:lnTo>
                  <a:lnTo>
                    <a:pt x="19386" y="21486"/>
                  </a:lnTo>
                  <a:lnTo>
                    <a:pt x="20527" y="21600"/>
                  </a:lnTo>
                  <a:lnTo>
                    <a:pt x="20862" y="21600"/>
                  </a:lnTo>
                  <a:lnTo>
                    <a:pt x="21198" y="21429"/>
                  </a:lnTo>
                  <a:lnTo>
                    <a:pt x="21466" y="21200"/>
                  </a:lnTo>
                  <a:lnTo>
                    <a:pt x="21600" y="20914"/>
                  </a:lnTo>
                  <a:lnTo>
                    <a:pt x="21600" y="20571"/>
                  </a:lnTo>
                  <a:lnTo>
                    <a:pt x="21466" y="20343"/>
                  </a:lnTo>
                  <a:lnTo>
                    <a:pt x="21130" y="20114"/>
                  </a:lnTo>
                  <a:lnTo>
                    <a:pt x="20728" y="20000"/>
                  </a:lnTo>
                  <a:lnTo>
                    <a:pt x="19722" y="19829"/>
                  </a:lnTo>
                  <a:lnTo>
                    <a:pt x="18716" y="19657"/>
                  </a:lnTo>
                  <a:lnTo>
                    <a:pt x="17642" y="19486"/>
                  </a:lnTo>
                  <a:lnTo>
                    <a:pt x="16569" y="19314"/>
                  </a:lnTo>
                  <a:lnTo>
                    <a:pt x="15563" y="19200"/>
                  </a:lnTo>
                  <a:lnTo>
                    <a:pt x="14489" y="19086"/>
                  </a:lnTo>
                  <a:lnTo>
                    <a:pt x="13416" y="18971"/>
                  </a:lnTo>
                  <a:lnTo>
                    <a:pt x="12410" y="18743"/>
                  </a:lnTo>
                  <a:lnTo>
                    <a:pt x="11404" y="18629"/>
                  </a:lnTo>
                  <a:lnTo>
                    <a:pt x="10330" y="18400"/>
                  </a:lnTo>
                  <a:lnTo>
                    <a:pt x="9324" y="18171"/>
                  </a:lnTo>
                  <a:lnTo>
                    <a:pt x="8318" y="17943"/>
                  </a:lnTo>
                  <a:lnTo>
                    <a:pt x="7379" y="17657"/>
                  </a:lnTo>
                  <a:lnTo>
                    <a:pt x="6306" y="17314"/>
                  </a:lnTo>
                  <a:lnTo>
                    <a:pt x="5366" y="16971"/>
                  </a:lnTo>
                  <a:lnTo>
                    <a:pt x="4427" y="16514"/>
                  </a:lnTo>
                  <a:lnTo>
                    <a:pt x="3689" y="16057"/>
                  </a:lnTo>
                  <a:lnTo>
                    <a:pt x="3019" y="15486"/>
                  </a:lnTo>
                  <a:lnTo>
                    <a:pt x="2549" y="14800"/>
                  </a:lnTo>
                  <a:lnTo>
                    <a:pt x="2348" y="14000"/>
                  </a:lnTo>
                  <a:lnTo>
                    <a:pt x="2281" y="13257"/>
                  </a:lnTo>
                  <a:lnTo>
                    <a:pt x="2348" y="12343"/>
                  </a:lnTo>
                  <a:lnTo>
                    <a:pt x="2549" y="11429"/>
                  </a:lnTo>
                  <a:lnTo>
                    <a:pt x="2884" y="10686"/>
                  </a:lnTo>
                  <a:lnTo>
                    <a:pt x="3421" y="9714"/>
                  </a:lnTo>
                  <a:lnTo>
                    <a:pt x="4025" y="8686"/>
                  </a:lnTo>
                  <a:lnTo>
                    <a:pt x="4763" y="7829"/>
                  </a:lnTo>
                  <a:lnTo>
                    <a:pt x="5568" y="7086"/>
                  </a:lnTo>
                  <a:lnTo>
                    <a:pt x="6306" y="6286"/>
                  </a:lnTo>
                  <a:lnTo>
                    <a:pt x="7178" y="5486"/>
                  </a:lnTo>
                  <a:lnTo>
                    <a:pt x="8251" y="4686"/>
                  </a:lnTo>
                  <a:lnTo>
                    <a:pt x="9257" y="3943"/>
                  </a:lnTo>
                  <a:lnTo>
                    <a:pt x="10263" y="3257"/>
                  </a:lnTo>
                  <a:lnTo>
                    <a:pt x="11605" y="2686"/>
                  </a:lnTo>
                  <a:lnTo>
                    <a:pt x="13081" y="2171"/>
                  </a:lnTo>
                  <a:lnTo>
                    <a:pt x="14624" y="1600"/>
                  </a:lnTo>
                  <a:lnTo>
                    <a:pt x="15965" y="1143"/>
                  </a:lnTo>
                  <a:lnTo>
                    <a:pt x="17039" y="743"/>
                  </a:lnTo>
                  <a:lnTo>
                    <a:pt x="17709" y="400"/>
                  </a:lnTo>
                  <a:lnTo>
                    <a:pt x="17978" y="114"/>
                  </a:lnTo>
                  <a:lnTo>
                    <a:pt x="17173" y="0"/>
                  </a:lnTo>
                  <a:lnTo>
                    <a:pt x="16099" y="57"/>
                  </a:lnTo>
                  <a:lnTo>
                    <a:pt x="14825" y="229"/>
                  </a:lnTo>
                  <a:lnTo>
                    <a:pt x="13483" y="571"/>
                  </a:lnTo>
                  <a:lnTo>
                    <a:pt x="12075" y="1029"/>
                  </a:lnTo>
                  <a:lnTo>
                    <a:pt x="10733" y="1543"/>
                  </a:lnTo>
                  <a:lnTo>
                    <a:pt x="9458" y="2171"/>
                  </a:lnTo>
                  <a:lnTo>
                    <a:pt x="8385" y="28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8" name="Shape 1148"/>
            <p:cNvSpPr/>
            <p:nvPr/>
          </p:nvSpPr>
          <p:spPr>
            <a:xfrm>
              <a:off x="164414" y="4763"/>
              <a:ext cx="75030" cy="65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936" y="6600"/>
                  </a:moveTo>
                  <a:lnTo>
                    <a:pt x="18929" y="7800"/>
                  </a:lnTo>
                  <a:lnTo>
                    <a:pt x="19539" y="9171"/>
                  </a:lnTo>
                  <a:lnTo>
                    <a:pt x="19768" y="10629"/>
                  </a:lnTo>
                  <a:lnTo>
                    <a:pt x="19768" y="12171"/>
                  </a:lnTo>
                  <a:lnTo>
                    <a:pt x="19616" y="13457"/>
                  </a:lnTo>
                  <a:lnTo>
                    <a:pt x="19234" y="14571"/>
                  </a:lnTo>
                  <a:lnTo>
                    <a:pt x="18623" y="15686"/>
                  </a:lnTo>
                  <a:lnTo>
                    <a:pt x="18013" y="16543"/>
                  </a:lnTo>
                  <a:lnTo>
                    <a:pt x="17173" y="17486"/>
                  </a:lnTo>
                  <a:lnTo>
                    <a:pt x="16410" y="18343"/>
                  </a:lnTo>
                  <a:lnTo>
                    <a:pt x="15570" y="19200"/>
                  </a:lnTo>
                  <a:lnTo>
                    <a:pt x="14807" y="20057"/>
                  </a:lnTo>
                  <a:lnTo>
                    <a:pt x="14578" y="20400"/>
                  </a:lnTo>
                  <a:lnTo>
                    <a:pt x="14578" y="21000"/>
                  </a:lnTo>
                  <a:lnTo>
                    <a:pt x="14807" y="21257"/>
                  </a:lnTo>
                  <a:lnTo>
                    <a:pt x="15036" y="21429"/>
                  </a:lnTo>
                  <a:lnTo>
                    <a:pt x="15418" y="21600"/>
                  </a:lnTo>
                  <a:lnTo>
                    <a:pt x="15647" y="21429"/>
                  </a:lnTo>
                  <a:lnTo>
                    <a:pt x="15952" y="21257"/>
                  </a:lnTo>
                  <a:lnTo>
                    <a:pt x="17707" y="19971"/>
                  </a:lnTo>
                  <a:lnTo>
                    <a:pt x="19234" y="18343"/>
                  </a:lnTo>
                  <a:lnTo>
                    <a:pt x="20455" y="16457"/>
                  </a:lnTo>
                  <a:lnTo>
                    <a:pt x="21218" y="14314"/>
                  </a:lnTo>
                  <a:lnTo>
                    <a:pt x="21600" y="12086"/>
                  </a:lnTo>
                  <a:lnTo>
                    <a:pt x="21371" y="9857"/>
                  </a:lnTo>
                  <a:lnTo>
                    <a:pt x="20684" y="7800"/>
                  </a:lnTo>
                  <a:lnTo>
                    <a:pt x="19234" y="5914"/>
                  </a:lnTo>
                  <a:lnTo>
                    <a:pt x="18165" y="4886"/>
                  </a:lnTo>
                  <a:lnTo>
                    <a:pt x="16944" y="4114"/>
                  </a:lnTo>
                  <a:lnTo>
                    <a:pt x="15570" y="3343"/>
                  </a:lnTo>
                  <a:lnTo>
                    <a:pt x="14044" y="2657"/>
                  </a:lnTo>
                  <a:lnTo>
                    <a:pt x="12517" y="1971"/>
                  </a:lnTo>
                  <a:lnTo>
                    <a:pt x="10991" y="1457"/>
                  </a:lnTo>
                  <a:lnTo>
                    <a:pt x="9388" y="1114"/>
                  </a:lnTo>
                  <a:lnTo>
                    <a:pt x="7861" y="686"/>
                  </a:lnTo>
                  <a:lnTo>
                    <a:pt x="6335" y="429"/>
                  </a:lnTo>
                  <a:lnTo>
                    <a:pt x="5037" y="171"/>
                  </a:lnTo>
                  <a:lnTo>
                    <a:pt x="3664" y="0"/>
                  </a:lnTo>
                  <a:lnTo>
                    <a:pt x="840" y="0"/>
                  </a:lnTo>
                  <a:lnTo>
                    <a:pt x="305" y="171"/>
                  </a:lnTo>
                  <a:lnTo>
                    <a:pt x="0" y="429"/>
                  </a:lnTo>
                  <a:lnTo>
                    <a:pt x="916" y="600"/>
                  </a:lnTo>
                  <a:lnTo>
                    <a:pt x="1832" y="686"/>
                  </a:lnTo>
                  <a:lnTo>
                    <a:pt x="2900" y="857"/>
                  </a:lnTo>
                  <a:lnTo>
                    <a:pt x="3969" y="1114"/>
                  </a:lnTo>
                  <a:lnTo>
                    <a:pt x="5037" y="1371"/>
                  </a:lnTo>
                  <a:lnTo>
                    <a:pt x="6259" y="1543"/>
                  </a:lnTo>
                  <a:lnTo>
                    <a:pt x="7480" y="1886"/>
                  </a:lnTo>
                  <a:lnTo>
                    <a:pt x="8701" y="2143"/>
                  </a:lnTo>
                  <a:lnTo>
                    <a:pt x="9846" y="2571"/>
                  </a:lnTo>
                  <a:lnTo>
                    <a:pt x="11143" y="2914"/>
                  </a:lnTo>
                  <a:lnTo>
                    <a:pt x="12365" y="3343"/>
                  </a:lnTo>
                  <a:lnTo>
                    <a:pt x="13510" y="3857"/>
                  </a:lnTo>
                  <a:lnTo>
                    <a:pt x="14731" y="4457"/>
                  </a:lnTo>
                  <a:lnTo>
                    <a:pt x="15876" y="5143"/>
                  </a:lnTo>
                  <a:lnTo>
                    <a:pt x="16944" y="5829"/>
                  </a:lnTo>
                  <a:lnTo>
                    <a:pt x="17936" y="6600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49" name="Shape 1149"/>
            <p:cNvSpPr/>
            <p:nvPr/>
          </p:nvSpPr>
          <p:spPr>
            <a:xfrm>
              <a:off x="11173" y="36513"/>
              <a:ext cx="30335" cy="6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98"/>
                  </a:moveTo>
                  <a:lnTo>
                    <a:pt x="0" y="13523"/>
                  </a:lnTo>
                  <a:lnTo>
                    <a:pt x="758" y="15247"/>
                  </a:lnTo>
                  <a:lnTo>
                    <a:pt x="2274" y="16790"/>
                  </a:lnTo>
                  <a:lnTo>
                    <a:pt x="4547" y="18151"/>
                  </a:lnTo>
                  <a:lnTo>
                    <a:pt x="7200" y="19331"/>
                  </a:lnTo>
                  <a:lnTo>
                    <a:pt x="10421" y="20329"/>
                  </a:lnTo>
                  <a:lnTo>
                    <a:pt x="13832" y="21055"/>
                  </a:lnTo>
                  <a:lnTo>
                    <a:pt x="17432" y="21509"/>
                  </a:lnTo>
                  <a:lnTo>
                    <a:pt x="18568" y="21600"/>
                  </a:lnTo>
                  <a:lnTo>
                    <a:pt x="19705" y="21328"/>
                  </a:lnTo>
                  <a:lnTo>
                    <a:pt x="20653" y="21055"/>
                  </a:lnTo>
                  <a:lnTo>
                    <a:pt x="21032" y="20602"/>
                  </a:lnTo>
                  <a:lnTo>
                    <a:pt x="21032" y="20148"/>
                  </a:lnTo>
                  <a:lnTo>
                    <a:pt x="20842" y="19603"/>
                  </a:lnTo>
                  <a:lnTo>
                    <a:pt x="20084" y="19150"/>
                  </a:lnTo>
                  <a:lnTo>
                    <a:pt x="18947" y="18968"/>
                  </a:lnTo>
                  <a:lnTo>
                    <a:pt x="15537" y="18333"/>
                  </a:lnTo>
                  <a:lnTo>
                    <a:pt x="12126" y="17516"/>
                  </a:lnTo>
                  <a:lnTo>
                    <a:pt x="9474" y="16336"/>
                  </a:lnTo>
                  <a:lnTo>
                    <a:pt x="7389" y="15156"/>
                  </a:lnTo>
                  <a:lnTo>
                    <a:pt x="6063" y="13523"/>
                  </a:lnTo>
                  <a:lnTo>
                    <a:pt x="5495" y="11889"/>
                  </a:lnTo>
                  <a:lnTo>
                    <a:pt x="5495" y="10074"/>
                  </a:lnTo>
                  <a:lnTo>
                    <a:pt x="6632" y="8259"/>
                  </a:lnTo>
                  <a:lnTo>
                    <a:pt x="7958" y="6897"/>
                  </a:lnTo>
                  <a:lnTo>
                    <a:pt x="9663" y="5627"/>
                  </a:lnTo>
                  <a:lnTo>
                    <a:pt x="11747" y="4447"/>
                  </a:lnTo>
                  <a:lnTo>
                    <a:pt x="13832" y="3449"/>
                  </a:lnTo>
                  <a:lnTo>
                    <a:pt x="15916" y="2541"/>
                  </a:lnTo>
                  <a:lnTo>
                    <a:pt x="18189" y="1634"/>
                  </a:lnTo>
                  <a:lnTo>
                    <a:pt x="20084" y="817"/>
                  </a:lnTo>
                  <a:lnTo>
                    <a:pt x="21600" y="91"/>
                  </a:lnTo>
                  <a:lnTo>
                    <a:pt x="20084" y="0"/>
                  </a:lnTo>
                  <a:lnTo>
                    <a:pt x="17621" y="545"/>
                  </a:lnTo>
                  <a:lnTo>
                    <a:pt x="14400" y="1634"/>
                  </a:lnTo>
                  <a:lnTo>
                    <a:pt x="10611" y="3267"/>
                  </a:lnTo>
                  <a:lnTo>
                    <a:pt x="7011" y="5173"/>
                  </a:lnTo>
                  <a:lnTo>
                    <a:pt x="3789" y="7261"/>
                  </a:lnTo>
                  <a:lnTo>
                    <a:pt x="1326" y="9620"/>
                  </a:lnTo>
                  <a:lnTo>
                    <a:pt x="0" y="11798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0" name="Shape 1150"/>
            <p:cNvSpPr/>
            <p:nvPr/>
          </p:nvSpPr>
          <p:spPr>
            <a:xfrm>
              <a:off x="225071" y="-2"/>
              <a:ext cx="65452" cy="80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473" y="8083"/>
                  </a:moveTo>
                  <a:lnTo>
                    <a:pt x="18176" y="8640"/>
                  </a:lnTo>
                  <a:lnTo>
                    <a:pt x="18790" y="9267"/>
                  </a:lnTo>
                  <a:lnTo>
                    <a:pt x="19229" y="9964"/>
                  </a:lnTo>
                  <a:lnTo>
                    <a:pt x="19580" y="10730"/>
                  </a:lnTo>
                  <a:lnTo>
                    <a:pt x="19756" y="11427"/>
                  </a:lnTo>
                  <a:lnTo>
                    <a:pt x="19756" y="12263"/>
                  </a:lnTo>
                  <a:lnTo>
                    <a:pt x="19405" y="13030"/>
                  </a:lnTo>
                  <a:lnTo>
                    <a:pt x="18966" y="13726"/>
                  </a:lnTo>
                  <a:lnTo>
                    <a:pt x="18263" y="14563"/>
                  </a:lnTo>
                  <a:lnTo>
                    <a:pt x="17473" y="15259"/>
                  </a:lnTo>
                  <a:lnTo>
                    <a:pt x="16507" y="15886"/>
                  </a:lnTo>
                  <a:lnTo>
                    <a:pt x="15541" y="16583"/>
                  </a:lnTo>
                  <a:lnTo>
                    <a:pt x="14576" y="17141"/>
                  </a:lnTo>
                  <a:lnTo>
                    <a:pt x="13522" y="17768"/>
                  </a:lnTo>
                  <a:lnTo>
                    <a:pt x="12556" y="18395"/>
                  </a:lnTo>
                  <a:lnTo>
                    <a:pt x="11590" y="19092"/>
                  </a:lnTo>
                  <a:lnTo>
                    <a:pt x="11327" y="19370"/>
                  </a:lnTo>
                  <a:lnTo>
                    <a:pt x="11063" y="19649"/>
                  </a:lnTo>
                  <a:lnTo>
                    <a:pt x="10888" y="19997"/>
                  </a:lnTo>
                  <a:lnTo>
                    <a:pt x="10624" y="20346"/>
                  </a:lnTo>
                  <a:lnTo>
                    <a:pt x="10537" y="20625"/>
                  </a:lnTo>
                  <a:lnTo>
                    <a:pt x="10537" y="20973"/>
                  </a:lnTo>
                  <a:lnTo>
                    <a:pt x="10624" y="21252"/>
                  </a:lnTo>
                  <a:lnTo>
                    <a:pt x="10976" y="21530"/>
                  </a:lnTo>
                  <a:lnTo>
                    <a:pt x="11415" y="21600"/>
                  </a:lnTo>
                  <a:lnTo>
                    <a:pt x="11766" y="21600"/>
                  </a:lnTo>
                  <a:lnTo>
                    <a:pt x="12205" y="21530"/>
                  </a:lnTo>
                  <a:lnTo>
                    <a:pt x="12556" y="21252"/>
                  </a:lnTo>
                  <a:lnTo>
                    <a:pt x="13522" y="20415"/>
                  </a:lnTo>
                  <a:lnTo>
                    <a:pt x="14663" y="19510"/>
                  </a:lnTo>
                  <a:lnTo>
                    <a:pt x="15805" y="18743"/>
                  </a:lnTo>
                  <a:lnTo>
                    <a:pt x="17034" y="17907"/>
                  </a:lnTo>
                  <a:lnTo>
                    <a:pt x="18176" y="17141"/>
                  </a:lnTo>
                  <a:lnTo>
                    <a:pt x="19229" y="16235"/>
                  </a:lnTo>
                  <a:lnTo>
                    <a:pt x="20283" y="15259"/>
                  </a:lnTo>
                  <a:lnTo>
                    <a:pt x="20985" y="14214"/>
                  </a:lnTo>
                  <a:lnTo>
                    <a:pt x="21512" y="13030"/>
                  </a:lnTo>
                  <a:lnTo>
                    <a:pt x="21600" y="11845"/>
                  </a:lnTo>
                  <a:lnTo>
                    <a:pt x="21249" y="10661"/>
                  </a:lnTo>
                  <a:lnTo>
                    <a:pt x="20722" y="9476"/>
                  </a:lnTo>
                  <a:lnTo>
                    <a:pt x="19932" y="8361"/>
                  </a:lnTo>
                  <a:lnTo>
                    <a:pt x="18878" y="7455"/>
                  </a:lnTo>
                  <a:lnTo>
                    <a:pt x="17649" y="6550"/>
                  </a:lnTo>
                  <a:lnTo>
                    <a:pt x="16420" y="5714"/>
                  </a:lnTo>
                  <a:lnTo>
                    <a:pt x="15541" y="5156"/>
                  </a:lnTo>
                  <a:lnTo>
                    <a:pt x="14488" y="4738"/>
                  </a:lnTo>
                  <a:lnTo>
                    <a:pt x="13346" y="4181"/>
                  </a:lnTo>
                  <a:lnTo>
                    <a:pt x="12205" y="3554"/>
                  </a:lnTo>
                  <a:lnTo>
                    <a:pt x="11063" y="2996"/>
                  </a:lnTo>
                  <a:lnTo>
                    <a:pt x="9834" y="2439"/>
                  </a:lnTo>
                  <a:lnTo>
                    <a:pt x="8605" y="1951"/>
                  </a:lnTo>
                  <a:lnTo>
                    <a:pt x="7463" y="1533"/>
                  </a:lnTo>
                  <a:lnTo>
                    <a:pt x="6322" y="1115"/>
                  </a:lnTo>
                  <a:lnTo>
                    <a:pt x="5180" y="697"/>
                  </a:lnTo>
                  <a:lnTo>
                    <a:pt x="4039" y="488"/>
                  </a:lnTo>
                  <a:lnTo>
                    <a:pt x="3073" y="209"/>
                  </a:lnTo>
                  <a:lnTo>
                    <a:pt x="2107" y="70"/>
                  </a:lnTo>
                  <a:lnTo>
                    <a:pt x="1317" y="0"/>
                  </a:lnTo>
                  <a:lnTo>
                    <a:pt x="615" y="70"/>
                  </a:lnTo>
                  <a:lnTo>
                    <a:pt x="0" y="209"/>
                  </a:lnTo>
                  <a:lnTo>
                    <a:pt x="702" y="418"/>
                  </a:lnTo>
                  <a:lnTo>
                    <a:pt x="1493" y="627"/>
                  </a:lnTo>
                  <a:lnTo>
                    <a:pt x="2459" y="975"/>
                  </a:lnTo>
                  <a:lnTo>
                    <a:pt x="3337" y="1254"/>
                  </a:lnTo>
                  <a:lnTo>
                    <a:pt x="4478" y="1672"/>
                  </a:lnTo>
                  <a:lnTo>
                    <a:pt x="5620" y="2090"/>
                  </a:lnTo>
                  <a:lnTo>
                    <a:pt x="6849" y="2578"/>
                  </a:lnTo>
                  <a:lnTo>
                    <a:pt x="8078" y="2996"/>
                  </a:lnTo>
                  <a:lnTo>
                    <a:pt x="9307" y="3554"/>
                  </a:lnTo>
                  <a:lnTo>
                    <a:pt x="10537" y="4181"/>
                  </a:lnTo>
                  <a:lnTo>
                    <a:pt x="12995" y="5435"/>
                  </a:lnTo>
                  <a:lnTo>
                    <a:pt x="14312" y="6062"/>
                  </a:lnTo>
                  <a:lnTo>
                    <a:pt x="16420" y="7316"/>
                  </a:lnTo>
                  <a:lnTo>
                    <a:pt x="17473" y="8083"/>
                  </a:lnTo>
                  <a:close/>
                </a:path>
              </a:pathLst>
            </a:custGeom>
            <a:solidFill>
              <a:srgbClr val="C9E8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1" name="Shape 1151"/>
            <p:cNvSpPr/>
            <p:nvPr/>
          </p:nvSpPr>
          <p:spPr>
            <a:xfrm>
              <a:off x="153241" y="95251"/>
              <a:ext cx="22354" cy="492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067" y="1617"/>
                  </a:moveTo>
                  <a:lnTo>
                    <a:pt x="7547" y="924"/>
                  </a:lnTo>
                  <a:lnTo>
                    <a:pt x="6506" y="347"/>
                  </a:lnTo>
                  <a:lnTo>
                    <a:pt x="4945" y="116"/>
                  </a:lnTo>
                  <a:lnTo>
                    <a:pt x="3643" y="0"/>
                  </a:lnTo>
                  <a:lnTo>
                    <a:pt x="2082" y="231"/>
                  </a:lnTo>
                  <a:lnTo>
                    <a:pt x="781" y="578"/>
                  </a:lnTo>
                  <a:lnTo>
                    <a:pt x="0" y="1271"/>
                  </a:lnTo>
                  <a:lnTo>
                    <a:pt x="0" y="1964"/>
                  </a:lnTo>
                  <a:lnTo>
                    <a:pt x="1301" y="4851"/>
                  </a:lnTo>
                  <a:lnTo>
                    <a:pt x="3904" y="8201"/>
                  </a:lnTo>
                  <a:lnTo>
                    <a:pt x="7027" y="11551"/>
                  </a:lnTo>
                  <a:lnTo>
                    <a:pt x="10670" y="14670"/>
                  </a:lnTo>
                  <a:lnTo>
                    <a:pt x="14313" y="17442"/>
                  </a:lnTo>
                  <a:lnTo>
                    <a:pt x="17696" y="19752"/>
                  </a:lnTo>
                  <a:lnTo>
                    <a:pt x="20039" y="21253"/>
                  </a:lnTo>
                  <a:lnTo>
                    <a:pt x="21600" y="21600"/>
                  </a:lnTo>
                  <a:lnTo>
                    <a:pt x="20819" y="20098"/>
                  </a:lnTo>
                  <a:lnTo>
                    <a:pt x="19518" y="18250"/>
                  </a:lnTo>
                  <a:lnTo>
                    <a:pt x="17696" y="15940"/>
                  </a:lnTo>
                  <a:lnTo>
                    <a:pt x="15354" y="13052"/>
                  </a:lnTo>
                  <a:lnTo>
                    <a:pt x="13272" y="10165"/>
                  </a:lnTo>
                  <a:lnTo>
                    <a:pt x="11190" y="7277"/>
                  </a:lnTo>
                  <a:lnTo>
                    <a:pt x="9369" y="4389"/>
                  </a:lnTo>
                  <a:lnTo>
                    <a:pt x="8067" y="1617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2" name="Shape 1152"/>
            <p:cNvSpPr/>
            <p:nvPr/>
          </p:nvSpPr>
          <p:spPr>
            <a:xfrm>
              <a:off x="142897" y="69851"/>
              <a:ext cx="12710" cy="254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2298"/>
                  </a:moveTo>
                  <a:lnTo>
                    <a:pt x="10309" y="1379"/>
                  </a:lnTo>
                  <a:lnTo>
                    <a:pt x="8836" y="460"/>
                  </a:lnTo>
                  <a:lnTo>
                    <a:pt x="6873" y="0"/>
                  </a:lnTo>
                  <a:lnTo>
                    <a:pt x="4909" y="0"/>
                  </a:lnTo>
                  <a:lnTo>
                    <a:pt x="2945" y="230"/>
                  </a:lnTo>
                  <a:lnTo>
                    <a:pt x="1473" y="689"/>
                  </a:lnTo>
                  <a:lnTo>
                    <a:pt x="0" y="1609"/>
                  </a:lnTo>
                  <a:lnTo>
                    <a:pt x="0" y="5515"/>
                  </a:lnTo>
                  <a:lnTo>
                    <a:pt x="1964" y="8732"/>
                  </a:lnTo>
                  <a:lnTo>
                    <a:pt x="3927" y="11949"/>
                  </a:lnTo>
                  <a:lnTo>
                    <a:pt x="6873" y="14936"/>
                  </a:lnTo>
                  <a:lnTo>
                    <a:pt x="10309" y="17923"/>
                  </a:lnTo>
                  <a:lnTo>
                    <a:pt x="13745" y="19991"/>
                  </a:lnTo>
                  <a:lnTo>
                    <a:pt x="18164" y="21370"/>
                  </a:lnTo>
                  <a:lnTo>
                    <a:pt x="20618" y="21600"/>
                  </a:lnTo>
                  <a:lnTo>
                    <a:pt x="21600" y="17464"/>
                  </a:lnTo>
                  <a:lnTo>
                    <a:pt x="18655" y="12409"/>
                  </a:lnTo>
                  <a:lnTo>
                    <a:pt x="15218" y="7353"/>
                  </a:lnTo>
                  <a:lnTo>
                    <a:pt x="10800" y="2298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3" name="Shape 1153"/>
            <p:cNvSpPr/>
            <p:nvPr/>
          </p:nvSpPr>
          <p:spPr>
            <a:xfrm>
              <a:off x="132521" y="52388"/>
              <a:ext cx="12707" cy="1270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1368" y="2800"/>
                  </a:moveTo>
                  <a:lnTo>
                    <a:pt x="11368" y="3200"/>
                  </a:lnTo>
                  <a:lnTo>
                    <a:pt x="10800" y="1600"/>
                  </a:lnTo>
                  <a:lnTo>
                    <a:pt x="8526" y="400"/>
                  </a:lnTo>
                  <a:lnTo>
                    <a:pt x="6821" y="0"/>
                  </a:lnTo>
                  <a:lnTo>
                    <a:pt x="3979" y="0"/>
                  </a:lnTo>
                  <a:lnTo>
                    <a:pt x="2274" y="400"/>
                  </a:lnTo>
                  <a:lnTo>
                    <a:pt x="568" y="1600"/>
                  </a:lnTo>
                  <a:lnTo>
                    <a:pt x="0" y="3200"/>
                  </a:lnTo>
                  <a:lnTo>
                    <a:pt x="0" y="4400"/>
                  </a:lnTo>
                  <a:lnTo>
                    <a:pt x="568" y="6800"/>
                  </a:lnTo>
                  <a:lnTo>
                    <a:pt x="2274" y="9600"/>
                  </a:lnTo>
                  <a:lnTo>
                    <a:pt x="4547" y="12800"/>
                  </a:lnTo>
                  <a:lnTo>
                    <a:pt x="7958" y="15600"/>
                  </a:lnTo>
                  <a:lnTo>
                    <a:pt x="11368" y="18400"/>
                  </a:lnTo>
                  <a:lnTo>
                    <a:pt x="15347" y="20000"/>
                  </a:lnTo>
                  <a:lnTo>
                    <a:pt x="18758" y="21600"/>
                  </a:lnTo>
                  <a:lnTo>
                    <a:pt x="21600" y="21600"/>
                  </a:lnTo>
                  <a:lnTo>
                    <a:pt x="20463" y="16800"/>
                  </a:lnTo>
                  <a:lnTo>
                    <a:pt x="18189" y="11600"/>
                  </a:lnTo>
                  <a:lnTo>
                    <a:pt x="14211" y="6400"/>
                  </a:lnTo>
                  <a:lnTo>
                    <a:pt x="11368" y="280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4" name="Shape 1154"/>
            <p:cNvSpPr/>
            <p:nvPr/>
          </p:nvSpPr>
          <p:spPr>
            <a:xfrm>
              <a:off x="62252" y="23813"/>
              <a:ext cx="52683" cy="6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7964" y="3295"/>
                  </a:moveTo>
                  <a:lnTo>
                    <a:pt x="6327" y="4210"/>
                  </a:lnTo>
                  <a:lnTo>
                    <a:pt x="5018" y="5308"/>
                  </a:lnTo>
                  <a:lnTo>
                    <a:pt x="3600" y="6590"/>
                  </a:lnTo>
                  <a:lnTo>
                    <a:pt x="2400" y="7780"/>
                  </a:lnTo>
                  <a:lnTo>
                    <a:pt x="1527" y="9153"/>
                  </a:lnTo>
                  <a:lnTo>
                    <a:pt x="764" y="10525"/>
                  </a:lnTo>
                  <a:lnTo>
                    <a:pt x="218" y="11898"/>
                  </a:lnTo>
                  <a:lnTo>
                    <a:pt x="0" y="13363"/>
                  </a:lnTo>
                  <a:lnTo>
                    <a:pt x="218" y="15559"/>
                  </a:lnTo>
                  <a:lnTo>
                    <a:pt x="1309" y="17390"/>
                  </a:lnTo>
                  <a:lnTo>
                    <a:pt x="2836" y="18946"/>
                  </a:lnTo>
                  <a:lnTo>
                    <a:pt x="4691" y="20136"/>
                  </a:lnTo>
                  <a:lnTo>
                    <a:pt x="6982" y="20959"/>
                  </a:lnTo>
                  <a:lnTo>
                    <a:pt x="9600" y="21508"/>
                  </a:lnTo>
                  <a:lnTo>
                    <a:pt x="12000" y="21600"/>
                  </a:lnTo>
                  <a:lnTo>
                    <a:pt x="14400" y="21234"/>
                  </a:lnTo>
                  <a:lnTo>
                    <a:pt x="14945" y="21234"/>
                  </a:lnTo>
                  <a:lnTo>
                    <a:pt x="15491" y="21051"/>
                  </a:lnTo>
                  <a:lnTo>
                    <a:pt x="15818" y="20685"/>
                  </a:lnTo>
                  <a:lnTo>
                    <a:pt x="15927" y="20227"/>
                  </a:lnTo>
                  <a:lnTo>
                    <a:pt x="15818" y="20044"/>
                  </a:lnTo>
                  <a:lnTo>
                    <a:pt x="15491" y="20044"/>
                  </a:lnTo>
                  <a:lnTo>
                    <a:pt x="14945" y="19861"/>
                  </a:lnTo>
                  <a:lnTo>
                    <a:pt x="11891" y="19861"/>
                  </a:lnTo>
                  <a:lnTo>
                    <a:pt x="10582" y="19769"/>
                  </a:lnTo>
                  <a:lnTo>
                    <a:pt x="9491" y="19678"/>
                  </a:lnTo>
                  <a:lnTo>
                    <a:pt x="8182" y="19586"/>
                  </a:lnTo>
                  <a:lnTo>
                    <a:pt x="6873" y="19312"/>
                  </a:lnTo>
                  <a:lnTo>
                    <a:pt x="5564" y="18946"/>
                  </a:lnTo>
                  <a:lnTo>
                    <a:pt x="4364" y="18214"/>
                  </a:lnTo>
                  <a:lnTo>
                    <a:pt x="3164" y="17298"/>
                  </a:lnTo>
                  <a:lnTo>
                    <a:pt x="1855" y="15925"/>
                  </a:lnTo>
                  <a:lnTo>
                    <a:pt x="1636" y="14369"/>
                  </a:lnTo>
                  <a:lnTo>
                    <a:pt x="1745" y="12905"/>
                  </a:lnTo>
                  <a:lnTo>
                    <a:pt x="2291" y="11349"/>
                  </a:lnTo>
                  <a:lnTo>
                    <a:pt x="3055" y="9976"/>
                  </a:lnTo>
                  <a:lnTo>
                    <a:pt x="4255" y="8786"/>
                  </a:lnTo>
                  <a:lnTo>
                    <a:pt x="5455" y="7505"/>
                  </a:lnTo>
                  <a:lnTo>
                    <a:pt x="6873" y="6407"/>
                  </a:lnTo>
                  <a:lnTo>
                    <a:pt x="8509" y="5400"/>
                  </a:lnTo>
                  <a:lnTo>
                    <a:pt x="10255" y="4485"/>
                  </a:lnTo>
                  <a:lnTo>
                    <a:pt x="12000" y="3569"/>
                  </a:lnTo>
                  <a:lnTo>
                    <a:pt x="13745" y="2837"/>
                  </a:lnTo>
                  <a:lnTo>
                    <a:pt x="15491" y="2197"/>
                  </a:lnTo>
                  <a:lnTo>
                    <a:pt x="17236" y="1739"/>
                  </a:lnTo>
                  <a:lnTo>
                    <a:pt x="18764" y="1190"/>
                  </a:lnTo>
                  <a:lnTo>
                    <a:pt x="20291" y="915"/>
                  </a:lnTo>
                  <a:lnTo>
                    <a:pt x="21600" y="641"/>
                  </a:lnTo>
                  <a:lnTo>
                    <a:pt x="20727" y="275"/>
                  </a:lnTo>
                  <a:lnTo>
                    <a:pt x="19309" y="0"/>
                  </a:lnTo>
                  <a:lnTo>
                    <a:pt x="17673" y="275"/>
                  </a:lnTo>
                  <a:lnTo>
                    <a:pt x="15709" y="549"/>
                  </a:lnTo>
                  <a:lnTo>
                    <a:pt x="13527" y="1098"/>
                  </a:lnTo>
                  <a:lnTo>
                    <a:pt x="11455" y="1739"/>
                  </a:lnTo>
                  <a:lnTo>
                    <a:pt x="9600" y="2563"/>
                  </a:lnTo>
                  <a:lnTo>
                    <a:pt x="7964" y="329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5" name="Shape 1155"/>
            <p:cNvSpPr/>
            <p:nvPr/>
          </p:nvSpPr>
          <p:spPr>
            <a:xfrm>
              <a:off x="151645" y="22226"/>
              <a:ext cx="35124" cy="47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225" y="7200"/>
                  </a:moveTo>
                  <a:lnTo>
                    <a:pt x="18731" y="9443"/>
                  </a:lnTo>
                  <a:lnTo>
                    <a:pt x="18394" y="11449"/>
                  </a:lnTo>
                  <a:lnTo>
                    <a:pt x="17044" y="12984"/>
                  </a:lnTo>
                  <a:lnTo>
                    <a:pt x="15019" y="14518"/>
                  </a:lnTo>
                  <a:lnTo>
                    <a:pt x="12656" y="15816"/>
                  </a:lnTo>
                  <a:lnTo>
                    <a:pt x="10125" y="17115"/>
                  </a:lnTo>
                  <a:lnTo>
                    <a:pt x="7256" y="18413"/>
                  </a:lnTo>
                  <a:lnTo>
                    <a:pt x="4894" y="19711"/>
                  </a:lnTo>
                  <a:lnTo>
                    <a:pt x="4556" y="20066"/>
                  </a:lnTo>
                  <a:lnTo>
                    <a:pt x="4387" y="20302"/>
                  </a:lnTo>
                  <a:lnTo>
                    <a:pt x="4387" y="20774"/>
                  </a:lnTo>
                  <a:lnTo>
                    <a:pt x="5063" y="21482"/>
                  </a:lnTo>
                  <a:lnTo>
                    <a:pt x="5737" y="21600"/>
                  </a:lnTo>
                  <a:lnTo>
                    <a:pt x="6244" y="21600"/>
                  </a:lnTo>
                  <a:lnTo>
                    <a:pt x="6919" y="21482"/>
                  </a:lnTo>
                  <a:lnTo>
                    <a:pt x="9787" y="20184"/>
                  </a:lnTo>
                  <a:lnTo>
                    <a:pt x="12825" y="18885"/>
                  </a:lnTo>
                  <a:lnTo>
                    <a:pt x="15525" y="17351"/>
                  </a:lnTo>
                  <a:lnTo>
                    <a:pt x="18225" y="15580"/>
                  </a:lnTo>
                  <a:lnTo>
                    <a:pt x="19912" y="13692"/>
                  </a:lnTo>
                  <a:lnTo>
                    <a:pt x="21094" y="11567"/>
                  </a:lnTo>
                  <a:lnTo>
                    <a:pt x="21600" y="9207"/>
                  </a:lnTo>
                  <a:lnTo>
                    <a:pt x="20756" y="6846"/>
                  </a:lnTo>
                  <a:lnTo>
                    <a:pt x="18900" y="4839"/>
                  </a:lnTo>
                  <a:lnTo>
                    <a:pt x="16538" y="3305"/>
                  </a:lnTo>
                  <a:lnTo>
                    <a:pt x="13500" y="1889"/>
                  </a:lnTo>
                  <a:lnTo>
                    <a:pt x="10294" y="944"/>
                  </a:lnTo>
                  <a:lnTo>
                    <a:pt x="6919" y="236"/>
                  </a:lnTo>
                  <a:lnTo>
                    <a:pt x="3881" y="0"/>
                  </a:lnTo>
                  <a:lnTo>
                    <a:pt x="1519" y="118"/>
                  </a:lnTo>
                  <a:lnTo>
                    <a:pt x="0" y="708"/>
                  </a:lnTo>
                  <a:lnTo>
                    <a:pt x="2700" y="1180"/>
                  </a:lnTo>
                  <a:lnTo>
                    <a:pt x="5569" y="1652"/>
                  </a:lnTo>
                  <a:lnTo>
                    <a:pt x="8100" y="2007"/>
                  </a:lnTo>
                  <a:lnTo>
                    <a:pt x="10631" y="2597"/>
                  </a:lnTo>
                  <a:lnTo>
                    <a:pt x="12994" y="3305"/>
                  </a:lnTo>
                  <a:lnTo>
                    <a:pt x="15188" y="4249"/>
                  </a:lnTo>
                  <a:lnTo>
                    <a:pt x="17044" y="5430"/>
                  </a:lnTo>
                  <a:lnTo>
                    <a:pt x="18225" y="720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6" name="Shape 1156"/>
            <p:cNvSpPr/>
            <p:nvPr/>
          </p:nvSpPr>
          <p:spPr>
            <a:xfrm>
              <a:off x="28732" y="12701"/>
              <a:ext cx="84606" cy="984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426" y="2850"/>
                  </a:moveTo>
                  <a:lnTo>
                    <a:pt x="6754" y="3989"/>
                  </a:lnTo>
                  <a:lnTo>
                    <a:pt x="5082" y="5243"/>
                  </a:lnTo>
                  <a:lnTo>
                    <a:pt x="3611" y="6554"/>
                  </a:lnTo>
                  <a:lnTo>
                    <a:pt x="2274" y="7979"/>
                  </a:lnTo>
                  <a:lnTo>
                    <a:pt x="1204" y="9518"/>
                  </a:lnTo>
                  <a:lnTo>
                    <a:pt x="401" y="11170"/>
                  </a:lnTo>
                  <a:lnTo>
                    <a:pt x="0" y="12937"/>
                  </a:lnTo>
                  <a:lnTo>
                    <a:pt x="67" y="14761"/>
                  </a:lnTo>
                  <a:lnTo>
                    <a:pt x="267" y="15217"/>
                  </a:lnTo>
                  <a:lnTo>
                    <a:pt x="468" y="15787"/>
                  </a:lnTo>
                  <a:lnTo>
                    <a:pt x="736" y="16129"/>
                  </a:lnTo>
                  <a:lnTo>
                    <a:pt x="1003" y="16585"/>
                  </a:lnTo>
                  <a:lnTo>
                    <a:pt x="1404" y="16984"/>
                  </a:lnTo>
                  <a:lnTo>
                    <a:pt x="1806" y="17383"/>
                  </a:lnTo>
                  <a:lnTo>
                    <a:pt x="2274" y="17725"/>
                  </a:lnTo>
                  <a:lnTo>
                    <a:pt x="2742" y="18009"/>
                  </a:lnTo>
                  <a:lnTo>
                    <a:pt x="3812" y="18522"/>
                  </a:lnTo>
                  <a:lnTo>
                    <a:pt x="4815" y="18978"/>
                  </a:lnTo>
                  <a:lnTo>
                    <a:pt x="5818" y="19377"/>
                  </a:lnTo>
                  <a:lnTo>
                    <a:pt x="6888" y="19662"/>
                  </a:lnTo>
                  <a:lnTo>
                    <a:pt x="8025" y="20004"/>
                  </a:lnTo>
                  <a:lnTo>
                    <a:pt x="9095" y="20289"/>
                  </a:lnTo>
                  <a:lnTo>
                    <a:pt x="10232" y="20517"/>
                  </a:lnTo>
                  <a:lnTo>
                    <a:pt x="11302" y="20745"/>
                  </a:lnTo>
                  <a:lnTo>
                    <a:pt x="12505" y="20916"/>
                  </a:lnTo>
                  <a:lnTo>
                    <a:pt x="13642" y="21087"/>
                  </a:lnTo>
                  <a:lnTo>
                    <a:pt x="15916" y="21315"/>
                  </a:lnTo>
                  <a:lnTo>
                    <a:pt x="17120" y="21372"/>
                  </a:lnTo>
                  <a:lnTo>
                    <a:pt x="18256" y="21429"/>
                  </a:lnTo>
                  <a:lnTo>
                    <a:pt x="19393" y="21543"/>
                  </a:lnTo>
                  <a:lnTo>
                    <a:pt x="20530" y="21600"/>
                  </a:lnTo>
                  <a:lnTo>
                    <a:pt x="20864" y="21600"/>
                  </a:lnTo>
                  <a:lnTo>
                    <a:pt x="21199" y="21372"/>
                  </a:lnTo>
                  <a:lnTo>
                    <a:pt x="21399" y="21201"/>
                  </a:lnTo>
                  <a:lnTo>
                    <a:pt x="21600" y="20859"/>
                  </a:lnTo>
                  <a:lnTo>
                    <a:pt x="21600" y="20517"/>
                  </a:lnTo>
                  <a:lnTo>
                    <a:pt x="21399" y="20289"/>
                  </a:lnTo>
                  <a:lnTo>
                    <a:pt x="21132" y="20061"/>
                  </a:lnTo>
                  <a:lnTo>
                    <a:pt x="20798" y="20004"/>
                  </a:lnTo>
                  <a:lnTo>
                    <a:pt x="18658" y="20004"/>
                  </a:lnTo>
                  <a:lnTo>
                    <a:pt x="17588" y="19947"/>
                  </a:lnTo>
                  <a:lnTo>
                    <a:pt x="16585" y="19890"/>
                  </a:lnTo>
                  <a:lnTo>
                    <a:pt x="15448" y="19833"/>
                  </a:lnTo>
                  <a:lnTo>
                    <a:pt x="14378" y="19662"/>
                  </a:lnTo>
                  <a:lnTo>
                    <a:pt x="13375" y="19548"/>
                  </a:lnTo>
                  <a:lnTo>
                    <a:pt x="12238" y="19434"/>
                  </a:lnTo>
                  <a:lnTo>
                    <a:pt x="11235" y="19206"/>
                  </a:lnTo>
                  <a:lnTo>
                    <a:pt x="10098" y="19035"/>
                  </a:lnTo>
                  <a:lnTo>
                    <a:pt x="9095" y="18750"/>
                  </a:lnTo>
                  <a:lnTo>
                    <a:pt x="8092" y="18522"/>
                  </a:lnTo>
                  <a:lnTo>
                    <a:pt x="7089" y="18237"/>
                  </a:lnTo>
                  <a:lnTo>
                    <a:pt x="6152" y="17839"/>
                  </a:lnTo>
                  <a:lnTo>
                    <a:pt x="5082" y="17440"/>
                  </a:lnTo>
                  <a:lnTo>
                    <a:pt x="4146" y="17098"/>
                  </a:lnTo>
                  <a:lnTo>
                    <a:pt x="3411" y="16585"/>
                  </a:lnTo>
                  <a:lnTo>
                    <a:pt x="2742" y="15958"/>
                  </a:lnTo>
                  <a:lnTo>
                    <a:pt x="2341" y="15331"/>
                  </a:lnTo>
                  <a:lnTo>
                    <a:pt x="2073" y="14533"/>
                  </a:lnTo>
                  <a:lnTo>
                    <a:pt x="2073" y="13621"/>
                  </a:lnTo>
                  <a:lnTo>
                    <a:pt x="2207" y="12424"/>
                  </a:lnTo>
                  <a:lnTo>
                    <a:pt x="2541" y="11227"/>
                  </a:lnTo>
                  <a:lnTo>
                    <a:pt x="2809" y="10373"/>
                  </a:lnTo>
                  <a:lnTo>
                    <a:pt x="3411" y="9404"/>
                  </a:lnTo>
                  <a:lnTo>
                    <a:pt x="4012" y="8549"/>
                  </a:lnTo>
                  <a:lnTo>
                    <a:pt x="4547" y="7751"/>
                  </a:lnTo>
                  <a:lnTo>
                    <a:pt x="5283" y="7067"/>
                  </a:lnTo>
                  <a:lnTo>
                    <a:pt x="5952" y="6326"/>
                  </a:lnTo>
                  <a:lnTo>
                    <a:pt x="6754" y="5699"/>
                  </a:lnTo>
                  <a:lnTo>
                    <a:pt x="7624" y="5015"/>
                  </a:lnTo>
                  <a:lnTo>
                    <a:pt x="9630" y="3647"/>
                  </a:lnTo>
                  <a:lnTo>
                    <a:pt x="10833" y="3021"/>
                  </a:lnTo>
                  <a:lnTo>
                    <a:pt x="12104" y="2337"/>
                  </a:lnTo>
                  <a:lnTo>
                    <a:pt x="13441" y="1767"/>
                  </a:lnTo>
                  <a:lnTo>
                    <a:pt x="14645" y="1254"/>
                  </a:lnTo>
                  <a:lnTo>
                    <a:pt x="15849" y="798"/>
                  </a:lnTo>
                  <a:lnTo>
                    <a:pt x="16919" y="399"/>
                  </a:lnTo>
                  <a:lnTo>
                    <a:pt x="17922" y="57"/>
                  </a:lnTo>
                  <a:lnTo>
                    <a:pt x="17053" y="0"/>
                  </a:lnTo>
                  <a:lnTo>
                    <a:pt x="15916" y="57"/>
                  </a:lnTo>
                  <a:lnTo>
                    <a:pt x="14779" y="285"/>
                  </a:lnTo>
                  <a:lnTo>
                    <a:pt x="13441" y="627"/>
                  </a:lnTo>
                  <a:lnTo>
                    <a:pt x="12104" y="1083"/>
                  </a:lnTo>
                  <a:lnTo>
                    <a:pt x="10767" y="1596"/>
                  </a:lnTo>
                  <a:lnTo>
                    <a:pt x="9496" y="2223"/>
                  </a:lnTo>
                  <a:lnTo>
                    <a:pt x="8426" y="28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7" name="Shape 1157"/>
            <p:cNvSpPr/>
            <p:nvPr/>
          </p:nvSpPr>
          <p:spPr>
            <a:xfrm>
              <a:off x="148452" y="9526"/>
              <a:ext cx="75030" cy="65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8000" y="6659"/>
                  </a:moveTo>
                  <a:lnTo>
                    <a:pt x="18996" y="7855"/>
                  </a:lnTo>
                  <a:lnTo>
                    <a:pt x="19532" y="9221"/>
                  </a:lnTo>
                  <a:lnTo>
                    <a:pt x="19838" y="10672"/>
                  </a:lnTo>
                  <a:lnTo>
                    <a:pt x="19838" y="12294"/>
                  </a:lnTo>
                  <a:lnTo>
                    <a:pt x="19685" y="13575"/>
                  </a:lnTo>
                  <a:lnTo>
                    <a:pt x="19302" y="14599"/>
                  </a:lnTo>
                  <a:lnTo>
                    <a:pt x="18689" y="15709"/>
                  </a:lnTo>
                  <a:lnTo>
                    <a:pt x="18077" y="16563"/>
                  </a:lnTo>
                  <a:lnTo>
                    <a:pt x="17234" y="17587"/>
                  </a:lnTo>
                  <a:lnTo>
                    <a:pt x="16468" y="18356"/>
                  </a:lnTo>
                  <a:lnTo>
                    <a:pt x="15626" y="19209"/>
                  </a:lnTo>
                  <a:lnTo>
                    <a:pt x="14860" y="20149"/>
                  </a:lnTo>
                  <a:lnTo>
                    <a:pt x="14630" y="20405"/>
                  </a:lnTo>
                  <a:lnTo>
                    <a:pt x="14553" y="20661"/>
                  </a:lnTo>
                  <a:lnTo>
                    <a:pt x="14630" y="21002"/>
                  </a:lnTo>
                  <a:lnTo>
                    <a:pt x="14860" y="21258"/>
                  </a:lnTo>
                  <a:lnTo>
                    <a:pt x="15089" y="21515"/>
                  </a:lnTo>
                  <a:lnTo>
                    <a:pt x="15396" y="21600"/>
                  </a:lnTo>
                  <a:lnTo>
                    <a:pt x="15702" y="21515"/>
                  </a:lnTo>
                  <a:lnTo>
                    <a:pt x="16009" y="21258"/>
                  </a:lnTo>
                  <a:lnTo>
                    <a:pt x="17770" y="19978"/>
                  </a:lnTo>
                  <a:lnTo>
                    <a:pt x="19226" y="18356"/>
                  </a:lnTo>
                  <a:lnTo>
                    <a:pt x="20451" y="16392"/>
                  </a:lnTo>
                  <a:lnTo>
                    <a:pt x="21294" y="14343"/>
                  </a:lnTo>
                  <a:lnTo>
                    <a:pt x="21600" y="12038"/>
                  </a:lnTo>
                  <a:lnTo>
                    <a:pt x="21370" y="9904"/>
                  </a:lnTo>
                  <a:lnTo>
                    <a:pt x="20681" y="7855"/>
                  </a:lnTo>
                  <a:lnTo>
                    <a:pt x="19226" y="5976"/>
                  </a:lnTo>
                  <a:lnTo>
                    <a:pt x="18153" y="5037"/>
                  </a:lnTo>
                  <a:lnTo>
                    <a:pt x="16928" y="4098"/>
                  </a:lnTo>
                  <a:lnTo>
                    <a:pt x="15472" y="3330"/>
                  </a:lnTo>
                  <a:lnTo>
                    <a:pt x="14017" y="2647"/>
                  </a:lnTo>
                  <a:lnTo>
                    <a:pt x="12485" y="2049"/>
                  </a:lnTo>
                  <a:lnTo>
                    <a:pt x="10877" y="1537"/>
                  </a:lnTo>
                  <a:lnTo>
                    <a:pt x="9345" y="1110"/>
                  </a:lnTo>
                  <a:lnTo>
                    <a:pt x="7736" y="683"/>
                  </a:lnTo>
                  <a:lnTo>
                    <a:pt x="4826" y="171"/>
                  </a:lnTo>
                  <a:lnTo>
                    <a:pt x="3600" y="0"/>
                  </a:lnTo>
                  <a:lnTo>
                    <a:pt x="1455" y="0"/>
                  </a:lnTo>
                  <a:lnTo>
                    <a:pt x="766" y="85"/>
                  </a:lnTo>
                  <a:lnTo>
                    <a:pt x="306" y="342"/>
                  </a:lnTo>
                  <a:lnTo>
                    <a:pt x="0" y="512"/>
                  </a:lnTo>
                  <a:lnTo>
                    <a:pt x="919" y="683"/>
                  </a:lnTo>
                  <a:lnTo>
                    <a:pt x="1915" y="768"/>
                  </a:lnTo>
                  <a:lnTo>
                    <a:pt x="2911" y="1025"/>
                  </a:lnTo>
                  <a:lnTo>
                    <a:pt x="3983" y="1195"/>
                  </a:lnTo>
                  <a:lnTo>
                    <a:pt x="6281" y="1537"/>
                  </a:lnTo>
                  <a:lnTo>
                    <a:pt x="7430" y="1878"/>
                  </a:lnTo>
                  <a:lnTo>
                    <a:pt x="8732" y="2134"/>
                  </a:lnTo>
                  <a:lnTo>
                    <a:pt x="9881" y="2561"/>
                  </a:lnTo>
                  <a:lnTo>
                    <a:pt x="11183" y="2988"/>
                  </a:lnTo>
                  <a:lnTo>
                    <a:pt x="12409" y="3415"/>
                  </a:lnTo>
                  <a:lnTo>
                    <a:pt x="13557" y="3927"/>
                  </a:lnTo>
                  <a:lnTo>
                    <a:pt x="14706" y="4525"/>
                  </a:lnTo>
                  <a:lnTo>
                    <a:pt x="15932" y="5123"/>
                  </a:lnTo>
                  <a:lnTo>
                    <a:pt x="17004" y="5891"/>
                  </a:lnTo>
                  <a:lnTo>
                    <a:pt x="18000" y="6659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8" name="Shape 1158"/>
            <p:cNvSpPr/>
            <p:nvPr/>
          </p:nvSpPr>
          <p:spPr>
            <a:xfrm>
              <a:off x="-2" y="46038"/>
              <a:ext cx="28741" cy="603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1715"/>
                  </a:moveTo>
                  <a:lnTo>
                    <a:pt x="0" y="13546"/>
                  </a:lnTo>
                  <a:lnTo>
                    <a:pt x="939" y="15193"/>
                  </a:lnTo>
                  <a:lnTo>
                    <a:pt x="2442" y="16841"/>
                  </a:lnTo>
                  <a:lnTo>
                    <a:pt x="4508" y="18122"/>
                  </a:lnTo>
                  <a:lnTo>
                    <a:pt x="7325" y="19312"/>
                  </a:lnTo>
                  <a:lnTo>
                    <a:pt x="10330" y="20410"/>
                  </a:lnTo>
                  <a:lnTo>
                    <a:pt x="13899" y="21142"/>
                  </a:lnTo>
                  <a:lnTo>
                    <a:pt x="17280" y="21508"/>
                  </a:lnTo>
                  <a:lnTo>
                    <a:pt x="18407" y="21600"/>
                  </a:lnTo>
                  <a:lnTo>
                    <a:pt x="19534" y="21417"/>
                  </a:lnTo>
                  <a:lnTo>
                    <a:pt x="20473" y="21142"/>
                  </a:lnTo>
                  <a:lnTo>
                    <a:pt x="20849" y="20685"/>
                  </a:lnTo>
                  <a:lnTo>
                    <a:pt x="20849" y="20136"/>
                  </a:lnTo>
                  <a:lnTo>
                    <a:pt x="20661" y="19678"/>
                  </a:lnTo>
                  <a:lnTo>
                    <a:pt x="20097" y="19220"/>
                  </a:lnTo>
                  <a:lnTo>
                    <a:pt x="18970" y="19037"/>
                  </a:lnTo>
                  <a:lnTo>
                    <a:pt x="15402" y="18397"/>
                  </a:lnTo>
                  <a:lnTo>
                    <a:pt x="12021" y="17573"/>
                  </a:lnTo>
                  <a:lnTo>
                    <a:pt x="9391" y="16383"/>
                  </a:lnTo>
                  <a:lnTo>
                    <a:pt x="7513" y="15102"/>
                  </a:lnTo>
                  <a:lnTo>
                    <a:pt x="6198" y="13546"/>
                  </a:lnTo>
                  <a:lnTo>
                    <a:pt x="5447" y="11898"/>
                  </a:lnTo>
                  <a:lnTo>
                    <a:pt x="5447" y="10068"/>
                  </a:lnTo>
                  <a:lnTo>
                    <a:pt x="6574" y="8146"/>
                  </a:lnTo>
                  <a:lnTo>
                    <a:pt x="8077" y="6773"/>
                  </a:lnTo>
                  <a:lnTo>
                    <a:pt x="10518" y="5492"/>
                  </a:lnTo>
                  <a:lnTo>
                    <a:pt x="13148" y="4210"/>
                  </a:lnTo>
                  <a:lnTo>
                    <a:pt x="15965" y="3020"/>
                  </a:lnTo>
                  <a:lnTo>
                    <a:pt x="18407" y="2105"/>
                  </a:lnTo>
                  <a:lnTo>
                    <a:pt x="20473" y="1098"/>
                  </a:lnTo>
                  <a:lnTo>
                    <a:pt x="21600" y="549"/>
                  </a:lnTo>
                  <a:lnTo>
                    <a:pt x="21600" y="0"/>
                  </a:lnTo>
                  <a:lnTo>
                    <a:pt x="19158" y="366"/>
                  </a:lnTo>
                  <a:lnTo>
                    <a:pt x="15965" y="1098"/>
                  </a:lnTo>
                  <a:lnTo>
                    <a:pt x="12772" y="2380"/>
                  </a:lnTo>
                  <a:lnTo>
                    <a:pt x="9203" y="3844"/>
                  </a:lnTo>
                  <a:lnTo>
                    <a:pt x="6010" y="5583"/>
                  </a:lnTo>
                  <a:lnTo>
                    <a:pt x="3193" y="7505"/>
                  </a:lnTo>
                  <a:lnTo>
                    <a:pt x="1127" y="9610"/>
                  </a:lnTo>
                  <a:lnTo>
                    <a:pt x="0" y="1171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9" name="Shape 1159"/>
            <p:cNvSpPr/>
            <p:nvPr/>
          </p:nvSpPr>
          <p:spPr>
            <a:xfrm>
              <a:off x="210705" y="4763"/>
              <a:ext cx="65452" cy="8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633" y="8083"/>
                  </a:moveTo>
                  <a:lnTo>
                    <a:pt x="18338" y="8640"/>
                  </a:lnTo>
                  <a:lnTo>
                    <a:pt x="18867" y="9267"/>
                  </a:lnTo>
                  <a:lnTo>
                    <a:pt x="19396" y="10034"/>
                  </a:lnTo>
                  <a:lnTo>
                    <a:pt x="19660" y="10730"/>
                  </a:lnTo>
                  <a:lnTo>
                    <a:pt x="19925" y="11427"/>
                  </a:lnTo>
                  <a:lnTo>
                    <a:pt x="19749" y="12263"/>
                  </a:lnTo>
                  <a:lnTo>
                    <a:pt x="19572" y="13030"/>
                  </a:lnTo>
                  <a:lnTo>
                    <a:pt x="19043" y="13796"/>
                  </a:lnTo>
                  <a:lnTo>
                    <a:pt x="18338" y="14563"/>
                  </a:lnTo>
                  <a:lnTo>
                    <a:pt x="17544" y="15259"/>
                  </a:lnTo>
                  <a:lnTo>
                    <a:pt x="16575" y="15956"/>
                  </a:lnTo>
                  <a:lnTo>
                    <a:pt x="15605" y="16583"/>
                  </a:lnTo>
                  <a:lnTo>
                    <a:pt x="14635" y="17141"/>
                  </a:lnTo>
                  <a:lnTo>
                    <a:pt x="12519" y="18395"/>
                  </a:lnTo>
                  <a:lnTo>
                    <a:pt x="11638" y="19161"/>
                  </a:lnTo>
                  <a:lnTo>
                    <a:pt x="11285" y="19370"/>
                  </a:lnTo>
                  <a:lnTo>
                    <a:pt x="11109" y="19719"/>
                  </a:lnTo>
                  <a:lnTo>
                    <a:pt x="10932" y="19997"/>
                  </a:lnTo>
                  <a:lnTo>
                    <a:pt x="10668" y="20346"/>
                  </a:lnTo>
                  <a:lnTo>
                    <a:pt x="10580" y="20625"/>
                  </a:lnTo>
                  <a:lnTo>
                    <a:pt x="10580" y="20973"/>
                  </a:lnTo>
                  <a:lnTo>
                    <a:pt x="10756" y="21321"/>
                  </a:lnTo>
                  <a:lnTo>
                    <a:pt x="11109" y="21530"/>
                  </a:lnTo>
                  <a:lnTo>
                    <a:pt x="11549" y="21600"/>
                  </a:lnTo>
                  <a:lnTo>
                    <a:pt x="11902" y="21600"/>
                  </a:lnTo>
                  <a:lnTo>
                    <a:pt x="12255" y="21530"/>
                  </a:lnTo>
                  <a:lnTo>
                    <a:pt x="12519" y="21321"/>
                  </a:lnTo>
                  <a:lnTo>
                    <a:pt x="13577" y="20346"/>
                  </a:lnTo>
                  <a:lnTo>
                    <a:pt x="14723" y="19510"/>
                  </a:lnTo>
                  <a:lnTo>
                    <a:pt x="15869" y="18743"/>
                  </a:lnTo>
                  <a:lnTo>
                    <a:pt x="17104" y="17907"/>
                  </a:lnTo>
                  <a:lnTo>
                    <a:pt x="18250" y="17141"/>
                  </a:lnTo>
                  <a:lnTo>
                    <a:pt x="19396" y="16235"/>
                  </a:lnTo>
                  <a:lnTo>
                    <a:pt x="20278" y="15259"/>
                  </a:lnTo>
                  <a:lnTo>
                    <a:pt x="20983" y="14214"/>
                  </a:lnTo>
                  <a:lnTo>
                    <a:pt x="21512" y="12960"/>
                  </a:lnTo>
                  <a:lnTo>
                    <a:pt x="21600" y="11775"/>
                  </a:lnTo>
                  <a:lnTo>
                    <a:pt x="21424" y="10591"/>
                  </a:lnTo>
                  <a:lnTo>
                    <a:pt x="20895" y="9337"/>
                  </a:lnTo>
                  <a:lnTo>
                    <a:pt x="20101" y="8292"/>
                  </a:lnTo>
                  <a:lnTo>
                    <a:pt x="19131" y="7316"/>
                  </a:lnTo>
                  <a:lnTo>
                    <a:pt x="17897" y="6480"/>
                  </a:lnTo>
                  <a:lnTo>
                    <a:pt x="16575" y="5783"/>
                  </a:lnTo>
                  <a:lnTo>
                    <a:pt x="15517" y="5295"/>
                  </a:lnTo>
                  <a:lnTo>
                    <a:pt x="14371" y="4808"/>
                  </a:lnTo>
                  <a:lnTo>
                    <a:pt x="13313" y="4250"/>
                  </a:lnTo>
                  <a:lnTo>
                    <a:pt x="11990" y="3763"/>
                  </a:lnTo>
                  <a:lnTo>
                    <a:pt x="10756" y="3205"/>
                  </a:lnTo>
                  <a:lnTo>
                    <a:pt x="9433" y="2717"/>
                  </a:lnTo>
                  <a:lnTo>
                    <a:pt x="8199" y="2160"/>
                  </a:lnTo>
                  <a:lnTo>
                    <a:pt x="6965" y="1672"/>
                  </a:lnTo>
                  <a:lnTo>
                    <a:pt x="5819" y="1254"/>
                  </a:lnTo>
                  <a:lnTo>
                    <a:pt x="4673" y="906"/>
                  </a:lnTo>
                  <a:lnTo>
                    <a:pt x="3527" y="557"/>
                  </a:lnTo>
                  <a:lnTo>
                    <a:pt x="2645" y="348"/>
                  </a:lnTo>
                  <a:lnTo>
                    <a:pt x="1763" y="70"/>
                  </a:lnTo>
                  <a:lnTo>
                    <a:pt x="1058" y="0"/>
                  </a:lnTo>
                  <a:lnTo>
                    <a:pt x="441" y="0"/>
                  </a:lnTo>
                  <a:lnTo>
                    <a:pt x="0" y="139"/>
                  </a:lnTo>
                  <a:lnTo>
                    <a:pt x="970" y="557"/>
                  </a:lnTo>
                  <a:lnTo>
                    <a:pt x="2028" y="975"/>
                  </a:lnTo>
                  <a:lnTo>
                    <a:pt x="3174" y="1394"/>
                  </a:lnTo>
                  <a:lnTo>
                    <a:pt x="4144" y="1742"/>
                  </a:lnTo>
                  <a:lnTo>
                    <a:pt x="6436" y="2578"/>
                  </a:lnTo>
                  <a:lnTo>
                    <a:pt x="8728" y="3554"/>
                  </a:lnTo>
                  <a:lnTo>
                    <a:pt x="9962" y="3972"/>
                  </a:lnTo>
                  <a:lnTo>
                    <a:pt x="11109" y="4459"/>
                  </a:lnTo>
                  <a:lnTo>
                    <a:pt x="12255" y="4947"/>
                  </a:lnTo>
                  <a:lnTo>
                    <a:pt x="13401" y="5505"/>
                  </a:lnTo>
                  <a:lnTo>
                    <a:pt x="14547" y="6132"/>
                  </a:lnTo>
                  <a:lnTo>
                    <a:pt x="15517" y="6689"/>
                  </a:lnTo>
                  <a:lnTo>
                    <a:pt x="17633" y="808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60" name="Shape 1160"/>
            <p:cNvSpPr/>
            <p:nvPr/>
          </p:nvSpPr>
          <p:spPr>
            <a:xfrm>
              <a:off x="75022" y="123826"/>
              <a:ext cx="199539" cy="27782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0" y="17774"/>
                  </a:lnTo>
                  <a:lnTo>
                    <a:pt x="1901" y="17774"/>
                  </a:lnTo>
                  <a:lnTo>
                    <a:pt x="1901" y="14565"/>
                  </a:lnTo>
                  <a:lnTo>
                    <a:pt x="3974" y="14071"/>
                  </a:lnTo>
                  <a:lnTo>
                    <a:pt x="3456" y="10862"/>
                  </a:lnTo>
                  <a:lnTo>
                    <a:pt x="5184" y="10368"/>
                  </a:lnTo>
                  <a:lnTo>
                    <a:pt x="5184" y="7159"/>
                  </a:lnTo>
                  <a:lnTo>
                    <a:pt x="6739" y="6665"/>
                  </a:lnTo>
                  <a:lnTo>
                    <a:pt x="6739" y="3456"/>
                  </a:lnTo>
                  <a:lnTo>
                    <a:pt x="8294" y="3456"/>
                  </a:lnTo>
                  <a:lnTo>
                    <a:pt x="9677" y="0"/>
                  </a:lnTo>
                  <a:lnTo>
                    <a:pt x="13824" y="0"/>
                  </a:lnTo>
                  <a:lnTo>
                    <a:pt x="13997" y="3086"/>
                  </a:lnTo>
                  <a:lnTo>
                    <a:pt x="15898" y="2962"/>
                  </a:lnTo>
                  <a:lnTo>
                    <a:pt x="16070" y="6048"/>
                  </a:lnTo>
                  <a:lnTo>
                    <a:pt x="17626" y="6665"/>
                  </a:lnTo>
                  <a:lnTo>
                    <a:pt x="17107" y="9998"/>
                  </a:lnTo>
                  <a:lnTo>
                    <a:pt x="19699" y="10121"/>
                  </a:lnTo>
                  <a:lnTo>
                    <a:pt x="18490" y="9998"/>
                  </a:lnTo>
                  <a:lnTo>
                    <a:pt x="18662" y="14071"/>
                  </a:lnTo>
                  <a:lnTo>
                    <a:pt x="20218" y="14441"/>
                  </a:lnTo>
                  <a:lnTo>
                    <a:pt x="21082" y="17527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DDDDD"/>
            </a:solidFill>
            <a:ln w="9525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1166" name="Group 1166"/>
          <p:cNvGrpSpPr/>
          <p:nvPr/>
        </p:nvGrpSpPr>
        <p:grpSpPr>
          <a:xfrm>
            <a:off x="4206870" y="2076438"/>
            <a:ext cx="3013084" cy="3355991"/>
            <a:chOff x="-1" y="0"/>
            <a:chExt cx="3013083" cy="3355989"/>
          </a:xfrm>
        </p:grpSpPr>
        <p:sp>
          <p:nvSpPr>
            <p:cNvPr id="1162" name="Shape 1162"/>
            <p:cNvSpPr/>
            <p:nvPr/>
          </p:nvSpPr>
          <p:spPr>
            <a:xfrm flipH="1">
              <a:off x="1825626" y="11118"/>
              <a:ext cx="298457" cy="1064138"/>
            </a:xfrm>
            <a:prstGeom prst="line">
              <a:avLst/>
            </a:prstGeom>
            <a:noFill/>
            <a:ln w="76200" cap="flat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63" name="Shape 1163"/>
            <p:cNvSpPr/>
            <p:nvPr/>
          </p:nvSpPr>
          <p:spPr>
            <a:xfrm flipH="1">
              <a:off x="1350962" y="-1"/>
              <a:ext cx="23819" cy="2908101"/>
            </a:xfrm>
            <a:prstGeom prst="line">
              <a:avLst/>
            </a:prstGeom>
            <a:noFill/>
            <a:ln w="76200" cap="flat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64" name="Shape 1164"/>
            <p:cNvSpPr/>
            <p:nvPr/>
          </p:nvSpPr>
          <p:spPr>
            <a:xfrm>
              <a:off x="1730377" y="2592033"/>
              <a:ext cx="1282706" cy="763956"/>
            </a:xfrm>
            <a:prstGeom prst="line">
              <a:avLst/>
            </a:prstGeom>
            <a:noFill/>
            <a:ln w="76200" cap="flat">
              <a:solidFill>
                <a:srgbClr val="FF33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1165" name="Shape 1165"/>
            <p:cNvSpPr txBox="1"/>
            <p:nvPr/>
          </p:nvSpPr>
          <p:spPr>
            <a:xfrm>
              <a:off x="-2" y="433596"/>
              <a:ext cx="1092499" cy="381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8100" tIns="38100" rIns="38100" bIns="38100" numCol="1" anchor="t">
              <a:spAutoFit/>
            </a:bodyPr>
            <a:lstStyle>
              <a:lvl1pPr>
                <a:defRPr sz="2000">
                  <a:solidFill>
                    <a:srgbClr val="FF3300"/>
                  </a:solidFill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/>
              <a:r>
                <a:t>peer-peer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Shape 1168"/>
          <p:cNvSpPr txBox="1"/>
          <p:nvPr>
            <p:ph type="sldNum" sz="quarter" idx="4294967295"/>
          </p:nvPr>
        </p:nvSpPr>
        <p:spPr>
          <a:xfrm>
            <a:off x="8496299" y="6591300"/>
            <a:ext cx="127001" cy="1651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defTabSz="766762">
              <a:defRPr sz="11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169" name="Shape 1169"/>
          <p:cNvSpPr txBox="1"/>
          <p:nvPr/>
        </p:nvSpPr>
        <p:spPr>
          <a:xfrm>
            <a:off x="5410200" y="6400800"/>
            <a:ext cx="2908300" cy="279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>
            <a:spAutoFit/>
          </a:bodyPr>
          <a:lstStyle>
            <a:lvl1pPr algn="r">
              <a:defRPr sz="1400"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2: Application Layer</a:t>
            </a:r>
          </a:p>
        </p:txBody>
      </p:sp>
      <p:sp>
        <p:nvSpPr>
          <p:cNvPr id="1170" name="Shape 1170"/>
          <p:cNvSpPr txBox="1"/>
          <p:nvPr>
            <p:ph type="title" idx="4294967295"/>
          </p:nvPr>
        </p:nvSpPr>
        <p:spPr>
          <a:xfrm>
            <a:off x="533400" y="222249"/>
            <a:ext cx="7772400" cy="1154114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u="sng">
                <a:solidFill>
                  <a:schemeClr val="accent2"/>
                </a:solidFill>
              </a:defRPr>
            </a:lvl1pPr>
          </a:lstStyle>
          <a:p>
            <a:pPr/>
            <a:r>
              <a:t>Hybrid of client-server and P2P</a:t>
            </a:r>
          </a:p>
        </p:txBody>
      </p:sp>
      <p:sp>
        <p:nvSpPr>
          <p:cNvPr id="1171" name="Shape 1171"/>
          <p:cNvSpPr txBox="1"/>
          <p:nvPr>
            <p:ph type="body" idx="4294967295"/>
          </p:nvPr>
        </p:nvSpPr>
        <p:spPr>
          <a:xfrm>
            <a:off x="477837" y="1376358"/>
            <a:ext cx="7772401" cy="5481648"/>
          </a:xfrm>
          <a:prstGeom prst="rect">
            <a:avLst/>
          </a:prstGeom>
        </p:spPr>
        <p:txBody>
          <a:bodyPr lIns="0" tIns="0" rIns="0" bIns="0"/>
          <a:lstStyle/>
          <a:p>
            <a:pPr marL="304800" indent="-304800">
              <a:lnSpc>
                <a:spcPct val="80000"/>
              </a:lnSpc>
              <a:spcBef>
                <a:spcPts val="0"/>
              </a:spcBef>
              <a:buSzTx/>
              <a:buNone/>
              <a:defRPr sz="2400">
                <a:solidFill>
                  <a:srgbClr val="FF0000"/>
                </a:solidFill>
              </a:defRPr>
            </a:pPr>
            <a:r>
              <a:t>Skype</a:t>
            </a:r>
          </a:p>
          <a:p>
            <a:pPr lvl="1" marL="704850" indent="-285750">
              <a:lnSpc>
                <a:spcPct val="80000"/>
              </a:lnSpc>
              <a:defRPr sz="2400"/>
            </a:pPr>
            <a:r>
              <a:t>voice-over-IP P2P application</a:t>
            </a:r>
          </a:p>
          <a:p>
            <a:pPr lvl="1" marL="704850" indent="-285750">
              <a:lnSpc>
                <a:spcPct val="80000"/>
              </a:lnSpc>
              <a:defRPr sz="2400"/>
            </a:pPr>
            <a:r>
              <a:t>centralized server: finding address of remote party: </a:t>
            </a:r>
          </a:p>
          <a:p>
            <a:pPr lvl="1" marL="704850" indent="-285750">
              <a:lnSpc>
                <a:spcPct val="80000"/>
              </a:lnSpc>
              <a:defRPr sz="2400"/>
            </a:pPr>
            <a:r>
              <a:t>client-client connection: direct (not through server) </a:t>
            </a:r>
          </a:p>
          <a:p>
            <a:pPr marL="304800" indent="-304800">
              <a:lnSpc>
                <a:spcPct val="80000"/>
              </a:lnSpc>
              <a:buSzTx/>
              <a:buNone/>
              <a:defRPr sz="2400">
                <a:solidFill>
                  <a:srgbClr val="FF0000"/>
                </a:solidFill>
              </a:defRPr>
            </a:pPr>
            <a:r>
              <a:t>Instant messaging</a:t>
            </a:r>
          </a:p>
          <a:p>
            <a:pPr lvl="1" marL="704850" indent="-285750">
              <a:lnSpc>
                <a:spcPct val="80000"/>
              </a:lnSpc>
              <a:defRPr sz="2400"/>
            </a:pPr>
            <a:r>
              <a:t>chatting between two users is P2P</a:t>
            </a:r>
          </a:p>
          <a:p>
            <a:pPr lvl="1" marL="704850" indent="-285750">
              <a:lnSpc>
                <a:spcPct val="80000"/>
              </a:lnSpc>
              <a:defRPr sz="2400"/>
            </a:pPr>
            <a:r>
              <a:t>centralized service: client presence detection/location</a:t>
            </a:r>
          </a:p>
          <a:p>
            <a:pPr lvl="2" marL="1149350" indent="-273050">
              <a:lnSpc>
                <a:spcPct val="80000"/>
              </a:lnSpc>
              <a:buClr>
                <a:srgbClr val="000000"/>
              </a:buClr>
              <a:buFont typeface="Comic Sans MS"/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user registers its IP address with central server when it comes online</a:t>
            </a:r>
            <a:endParaRPr sz="2000"/>
          </a:p>
          <a:p>
            <a:pPr lvl="2" marL="1149350" indent="-273050">
              <a:lnSpc>
                <a:spcPct val="80000"/>
              </a:lnSpc>
              <a:buClr>
                <a:srgbClr val="000000"/>
              </a:buClr>
              <a:buFont typeface="Comic Sans MS"/>
              <a:defRPr sz="2400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user contacts central server to find IP addresses of buddies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2_Default Design">
  <a:themeElements>
    <a:clrScheme name="12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2_Default Design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12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2_Default Design">
  <a:themeElements>
    <a:clrScheme name="12_Default Design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12_Default Design">
      <a:majorFont>
        <a:latin typeface="Times New Roman"/>
        <a:ea typeface="Times New Roman"/>
        <a:cs typeface="Times New Roman"/>
      </a:majorFont>
      <a:minorFont>
        <a:latin typeface="Helvetica"/>
        <a:ea typeface="Helvetica"/>
        <a:cs typeface="Helvetica"/>
      </a:minorFont>
    </a:fontScheme>
    <a:fmtScheme name="12_Default Desig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