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0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he colorful explosion of powder on a black background">
            <a:extLst>
              <a:ext uri="{FF2B5EF4-FFF2-40B4-BE49-F238E27FC236}">
                <a16:creationId xmlns:a16="http://schemas.microsoft.com/office/drawing/2014/main" id="{B82E7564-6444-5697-EB65-0344184B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750" r="1392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CA41E-586C-C001-2627-8E6E9216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IN" dirty="0"/>
              <a:t>CINEFY : MOVIE B0OKING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86BF8-46F9-BF55-C2B5-B7604C54B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PRESENTED BY: - PARTH PARASHAR</a:t>
            </a:r>
          </a:p>
          <a:p>
            <a:pPr algn="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63518-8BDF-9410-CA61-4D49BE2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75" y="1103912"/>
            <a:ext cx="7266845" cy="40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1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EE18-5420-5C59-4591-A736AF34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6919-C22B-B1D3-8EAD-F94AE841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Addition of more features</a:t>
            </a:r>
          </a:p>
          <a:p>
            <a:r>
              <a:rPr lang="en-IN" dirty="0"/>
              <a:t>Addition of proper 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1941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A3C1-A9F7-D67B-5612-A82BE4A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967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0F8-D37F-C2E7-9DB4-1E9793E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8485-AA35-4D30-59EB-12B2314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with Spring-boot framework</a:t>
            </a:r>
          </a:p>
          <a:p>
            <a:r>
              <a:rPr lang="en-IN" dirty="0"/>
              <a:t>React JS</a:t>
            </a:r>
          </a:p>
          <a:p>
            <a:r>
              <a:rPr lang="en-IN" dirty="0"/>
              <a:t>Docker</a:t>
            </a:r>
          </a:p>
          <a:p>
            <a:r>
              <a:rPr lang="en-IN" dirty="0"/>
              <a:t>POSTGRE SQL</a:t>
            </a:r>
          </a:p>
        </p:txBody>
      </p:sp>
    </p:spTree>
    <p:extLst>
      <p:ext uri="{BB962C8B-B14F-4D97-AF65-F5344CB8AC3E}">
        <p14:creationId xmlns:p14="http://schemas.microsoft.com/office/powerpoint/2010/main" val="262409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C5E9-2C63-C32A-5B81-7CC64E21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Included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1F8C-349F-6BC2-57E6-4E02AF16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  <a:p>
            <a:r>
              <a:rPr lang="en-IN" dirty="0"/>
              <a:t>Booking Page</a:t>
            </a:r>
          </a:p>
          <a:p>
            <a:r>
              <a:rPr lang="en-IN" dirty="0"/>
              <a:t>Payment Page</a:t>
            </a:r>
          </a:p>
          <a:p>
            <a:r>
              <a:rPr lang="en-IN" dirty="0"/>
              <a:t>About us Page</a:t>
            </a:r>
          </a:p>
        </p:txBody>
      </p:sp>
    </p:spTree>
    <p:extLst>
      <p:ext uri="{BB962C8B-B14F-4D97-AF65-F5344CB8AC3E}">
        <p14:creationId xmlns:p14="http://schemas.microsoft.com/office/powerpoint/2010/main" val="2565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B7B-B494-4023-825B-61935404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C196B-8AE1-DEB7-17EE-0E411256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56" y="2433949"/>
            <a:ext cx="7266845" cy="40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E31D-E7A9-22C2-4BC4-65CEA25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408E4-B68D-A42D-BE03-DA69BC3B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513224"/>
            <a:ext cx="7031355" cy="354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3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C4A-AAF0-20E6-09B7-AFFF304A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9C81-AC73-D29C-C0CB-96422FA3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1" y="2369299"/>
            <a:ext cx="7585538" cy="4197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BC28-5116-55F0-694B-9BD12AC7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7B782-DC6B-471E-7764-D847505A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61" y="2604655"/>
            <a:ext cx="7225594" cy="3986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37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2FDD-C46F-D18D-9AEE-4D478140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236423"/>
            <a:ext cx="10325000" cy="1442463"/>
          </a:xfrm>
        </p:spPr>
        <p:txBody>
          <a:bodyPr/>
          <a:lstStyle/>
          <a:p>
            <a:r>
              <a:rPr lang="en-IN" dirty="0"/>
              <a:t>JAVA Backend Specifications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697F5A-9FF3-B192-FBA8-63E7B49E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6" y="1746412"/>
            <a:ext cx="3761394" cy="48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ADC5-009E-F75C-0E03-CB7AF79F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122A3-9403-828A-5D46-353C0D66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61" y="2604655"/>
            <a:ext cx="7225594" cy="3986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68110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Grandview</vt:lpstr>
      <vt:lpstr>Wingdings</vt:lpstr>
      <vt:lpstr>CosineVTI</vt:lpstr>
      <vt:lpstr>CINEFY : MOVIE B0OKING APPLICATION</vt:lpstr>
      <vt:lpstr>Tech Stack</vt:lpstr>
      <vt:lpstr>Features Included </vt:lpstr>
      <vt:lpstr>Home Page</vt:lpstr>
      <vt:lpstr>Booking Page</vt:lpstr>
      <vt:lpstr>Payment Page</vt:lpstr>
      <vt:lpstr>About us Page</vt:lpstr>
      <vt:lpstr>JAVA Backend Specifications</vt:lpstr>
      <vt:lpstr>Frontend Specifications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CINEFY : MOVIE B0OKING APPLICATION</dc:title>
  <dc:creator>Parth Parashar</dc:creator>
  <cp:lastModifiedBy>Parth Parashar</cp:lastModifiedBy>
  <cp:revision>1</cp:revision>
  <dcterms:created xsi:type="dcterms:W3CDTF">2022-06-09T02:24:22Z</dcterms:created>
  <dcterms:modified xsi:type="dcterms:W3CDTF">2022-06-09T03:24:00Z</dcterms:modified>
</cp:coreProperties>
</file>