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F0212B-2E01-4326-8F56-A8D68F74185E}">
  <a:tblStyle styleId="{98F0212B-2E01-4326-8F56-A8D68F7418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5e82eed6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5e82eed6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e82eed6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e82eed6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e82eed6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e82eed6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236bbf6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236bbf6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36bbf62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36bbf62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236bbf62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236bbf62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236bbf62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236bbf62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236bbf62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236bbf62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1de28ff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1de28f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1e557b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1e557b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5cf3d4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5cf3d4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36bbf5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236bbf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236bbf62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236bbf62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e82eed6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e82eed6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e82eed6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5e82eed6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5e82eed6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5e82eed6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2575"/>
            <a:ext cx="85206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filecreator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17275" y="3416075"/>
            <a:ext cx="6021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email address: </a:t>
            </a:r>
            <a:r>
              <a:rPr lang="en">
                <a:highlight>
                  <a:srgbClr val="FFF2CC"/>
                </a:highlight>
                <a:latin typeface="Comfortaa"/>
                <a:ea typeface="Comfortaa"/>
                <a:cs typeface="Comfortaa"/>
                <a:sym typeface="Comfortaa"/>
              </a:rPr>
              <a:t>   parth2@pdx.edu                                                              </a:t>
            </a:r>
            <a:endParaRPr>
              <a:highlight>
                <a:srgbClr val="FFF2CC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partner’s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email address: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mfortaa"/>
                <a:ea typeface="Comfortaa"/>
                <a:cs typeface="Comfortaa"/>
                <a:sym typeface="Comfortaa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                                                              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51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CS532: OS Foundations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800" y="4018275"/>
            <a:ext cx="3316200" cy="1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50100" y="1225600"/>
            <a:ext cx="1553700" cy="615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tests passed. Well done!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11700" y="219375"/>
            <a:ext cx="15537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75"/>
            <a:ext cx="914400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494"/>
            <a:ext cx="9144000" cy="48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494"/>
            <a:ext cx="9144000" cy="48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Upload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filecreator.c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file to your submissions folder and provide a link to it here: https://drive.google.com/file/d/1ZKAluh7qeJU_Ukq7n_7kupb8Ld45w9cg/view?usp=sharing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 will take your source code and test it in the following ways: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Can it create 1000 files?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Are the created files all of the correct size?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Does the program correctly detect when the directory does not exist or is not writeable (it should exit with an error in these cases)?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Plus possibly some more tests to be determined.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Even though Linux does not technically support typed files, it does provide a utility (called 'file') that allows us to determine whether a file is binary, ascii text or a legal executable.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2A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 Use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command with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filecreator.c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filecreator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(or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a.out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), and one of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unsorted_xxx.bin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files as inputs. What does the file command indicate for each of the files: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7"/>
          <p:cNvGraphicFramePr/>
          <p:nvPr/>
        </p:nvGraphicFramePr>
        <p:xfrm>
          <a:off x="952500" y="197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{98F0212B-2E01-4326-8F56-A8D68F74185E}</a:tableStyleId>
              </a:tblPr>
              <a:tblGrid>
                <a:gridCol w="1953550"/>
                <a:gridCol w="5285450"/>
              </a:tblGrid>
              <a:tr h="2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r>
                        <a:rPr lang="en"/>
                        <a:t> of file as indicated by 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</a:t>
                      </a:r>
                      <a:r>
                        <a:rPr lang="en"/>
                        <a:t> command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filecreator.c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filecreator.c: C source, ASCII text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filecreator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filecreator: ELF 64-bit LSB shared object, x86-64, version 1 (SYSV), dynamically linked, interpreter /lib64/ld-linux-x86-64.so.2, BuildID[sha1]=5b19af2c1b850431ef0ff16047a54487f86890c1, for GNU/Linux 3.2.0, with debug_info, not stripped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unsorted_xxx.bin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unsorted_1.bin: data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  Create 100 files each with 10000 integers, like this: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./filecreator $(pwd)/unsorted 100 10000 10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inary files are not easy to read and manipulate. We can't easily edit them in a text editor, print them to the terminal or search for strings using 'grep'. No worries, the linux utility 'hexdump' can help.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se the unix utility 'hexdump' to examine the contents of one of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unsorted_xxx.bin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files. read the hexdump man page or use google to learn how to print 32 bit integers from a binary data file.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For example, try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hexdump -v -e '1/4 "%08d " "\n"'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with one of your files.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3A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  Do any of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unsorted_xxx.bin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files contain integers between 555555 and 777777? What percentage of numbers are in this range? HINT: one way to do this is to write a small python script to check whether an input number is within the range, and then pipe the hexdump output through this script, like this:  </a:t>
            </a:r>
            <a:br>
              <a:rPr lang="en" sz="1800">
                <a:latin typeface="Comfortaa"/>
                <a:ea typeface="Comfortaa"/>
                <a:cs typeface="Comfortaa"/>
                <a:sym typeface="Comfortaa"/>
              </a:rPr>
            </a:b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hexdump -v -e '1/4 "%08d " "\n"' | python3 myscript.py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This is only one way to solve the problem. You could also use a spreadsheet or other techniques to do it.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Answer: -81% of the numbers are in this range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6375800" y="3750475"/>
            <a:ext cx="2022600" cy="1046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seems very unlikely. Also does not match my testing of your code.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3B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  Describe how you went about determining your answer for 3A. If appropriate show the commands that you used.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 created a script for reading the file and then finding patterns 555555 and 777777 by pattern matching commands of linux.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1078250" y="2437800"/>
            <a:ext cx="5933700" cy="615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 found 81% of values were in this range, then probably the script has bugs. The number should be closer to (777777 - 555555) / 2^31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522825"/>
            <a:ext cx="85206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move your copy to your submissions folder and fill the document with your responses. U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the space on each slide to show your responses, and add additional slides as needed.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When ready for grading: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complete the lab assignment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submission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form and include a link to your filled document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Your assignment is to write a new program, called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filecreator.c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 It should accept four command line parameters (d = location of directory, f = number of files to create, r = number of integers to insert into each output file and t = number of threads).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it should assume that d exists and give an error if d does not exist or cannot be written to.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then it should create f files in the directory d. each output file should be named "unsorted_&lt;id&gt;.bin" where &lt;id&gt; is a unique integer from 0 to (f-1).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 each output file the program should write r random 32-bit integers. each integer should be chosen randomly by the rand_r() function. note that the output files must be binary. not ascii.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finally, make this program multi-threaded such that each of t threads creates approximately f/t of the files.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494"/>
            <a:ext cx="9144000" cy="48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Your source code may NOT use these C language functions: fopen(), fclose(), fread(), fwrite() and related functions. use rand_r() for generating random numbers (do not use rand() or any other method for generating random numbers, use rand_r() only).  use any of the pthread functions.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instead of fopen, foclose, etc. use these linux system calls: open(), close(), write() and if needed read(). these are described in section 2 of the linux manual, so you can find documentation using the "man" command at the linux shell. like this: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man 2 open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man 2 close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man 2 write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man 2 read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(you can also find the same information via googling)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If you have questions about whether a specific API is allowed then contact me first. but the main thing I disallow is fopen(), fclose(), fwrite(), fread() and related functions.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Run your program with these inputs: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 1 1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100 2 1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1000 10 1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 1 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100 2 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1000 10 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(and try many more inputs to convince yourself that it is working properly)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above notation, specifically the $(pwd) part has been tested on the department's linux servers, but if you are using a different type of system then you might need to update it a bit. if you are having issues then test it with "echo $(pwd)" to see if $(pwd) corrrectly prints your current working directory. If not then replace the $(pwd) with the full pathname of your current working directory.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494"/>
            <a:ext cx="9144000" cy="48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2431"/>
            <a:ext cx="9144000" cy="433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113"/>
            <a:ext cx="914400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