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969340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969340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343c3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343c3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343c35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343c35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9e542b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9e542b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Assignment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726700" y="3821025"/>
            <a:ext cx="60216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address: </a:t>
            </a:r>
            <a:r>
              <a:rPr lang="en">
                <a:highlight>
                  <a:srgbClr val="FFF2CC"/>
                </a:highlight>
              </a:rPr>
              <a:t>                                                                 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partner’s </a:t>
            </a:r>
            <a:r>
              <a:rPr lang="en">
                <a:solidFill>
                  <a:schemeClr val="dk1"/>
                </a:solidFill>
              </a:rPr>
              <a:t>email address: 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                                                                 </a:t>
            </a:r>
            <a:endParaRPr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85625" y="364575"/>
            <a:ext cx="27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</a:rPr>
              <a:t>PASS: great start, Parth!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22825"/>
            <a:ext cx="85206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Instructions</a:t>
            </a:r>
            <a:r>
              <a:rPr lang="en">
                <a:solidFill>
                  <a:schemeClr val="dk1"/>
                </a:solidFill>
              </a:rPr>
              <a:t>: Make a copy of this document, place the copy into your submissions folder, fill it with your responses and include a link to it when you submit via the lab assignment submission form. If you work on this with a partner then include your partner’s email address in the assignment submission form and on the title page of this document.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each question, use the space on the slide to show your response. Add additional slides as needed.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Paste images into the document as needed.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the Assignment Submission Form to submit your completed assignment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95575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1</a:t>
            </a:r>
            <a:r>
              <a:rPr b="1" lang="en" sz="2400"/>
              <a:t>.</a:t>
            </a:r>
            <a:r>
              <a:rPr lang="en" sz="1800"/>
              <a:t> Create your submissions folder in GDrive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done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11375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2.</a:t>
            </a:r>
            <a:r>
              <a:rPr lang="en" sz="1800"/>
              <a:t> On this page, paste a screenshot that shows that you named the folder “CS532 Submissions for &lt;student name&gt;”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0175"/>
            <a:ext cx="8501949" cy="3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20650" y="247550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3.</a:t>
            </a:r>
            <a:r>
              <a:rPr lang="en" sz="1800"/>
              <a:t> Paste a screenshot that shows that you shared your submissions folder with Bruce.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6350"/>
            <a:ext cx="7027536" cy="33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4.</a:t>
            </a:r>
            <a:r>
              <a:rPr lang="en" sz="1800"/>
              <a:t> What score did you receive on the quiz for this topic? Did you score at least 80% (no rounding)?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Yes, I received a score of 98.92%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78825"/>
            <a:ext cx="8839200" cy="111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