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34d440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34d440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4ad3c2f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4ad3c2f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2969340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2969340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4ad3c2f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4ad3c2f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0990bf0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0990bf0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4ad3c2f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4ad3c2f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0990bf0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0990bf0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234d440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234d440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igitalocean.com/community/tutorials/how-to-set-up-ssh-keys-on-ubuntu-20-0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t.pdx.edu/2021/09/20/remote-access-to-mcecs-computer-labs-fall-2021/" TargetMode="External"/><Relationship Id="rId4" Type="http://schemas.openxmlformats.org/officeDocument/2006/relationships/hyperlink" Target="mailto:support@cat.pdx.ed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Linux System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Assignment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26700" y="3821025"/>
            <a:ext cx="6021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email address: </a:t>
            </a:r>
            <a:r>
              <a:rPr lang="en">
                <a:highlight>
                  <a:srgbClr val="FFF2CC"/>
                </a:highlight>
                <a:latin typeface="Comfortaa"/>
                <a:ea typeface="Comfortaa"/>
                <a:cs typeface="Comfortaa"/>
                <a:sym typeface="Comfortaa"/>
              </a:rPr>
              <a:t>  parth2@pdx.edu                                                               </a:t>
            </a:r>
            <a:endParaRPr>
              <a:highlight>
                <a:srgbClr val="FFF2CC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partner’s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email address: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mfortaa"/>
                <a:ea typeface="Comfortaa"/>
                <a:cs typeface="Comfortaa"/>
                <a:sym typeface="Comfortaa"/>
              </a:rPr>
              <a:t>  NA                                                               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85625" y="364575"/>
            <a:ext cx="27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PASS: looks good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43850" y="423450"/>
            <a:ext cx="8520600" cy="4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5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(optional) Configure SSH Keys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Every time you login to linux.cs.pdx.edu with ssh you are prompted for your password. This is a pain and is mostly a waste of time if you always login from the same trusted laptop or desktop computer.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 more convenient way to do it is to configure SSH Keys so that your client (your laptop or desktop) becomes trusted so that you can login without a password. You can configure this with SSH Keys.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See this tutorial for more information about how to configure SSH Keys for a linux server such as linux.cs.pdx.edu:   </a:t>
            </a: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link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This is optional; you can skip this step if not interested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522825"/>
            <a:ext cx="8520600" cy="4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Make a copy of this document, place the copy into your submissions folder, fill it with your responses and include a link to it when you submit via the lab assignment submission form. If you work on this with a partner then include your partner’s email address in the assignment submission form and on the title page of this document.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With each question, use the space on the slide to show your response. Add additional slides as needed.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Paste images into the document as needed.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Use the Assignment Submission Form to submit your completed assignment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95575"/>
            <a:ext cx="8520600" cy="3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login to linux.cs.pdx.edu using ssh &lt;userid&gt;@linux.cs.pdx.edu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If you are unable to login then first read the useful documentation at </a:t>
            </a: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https://cat.pdx.edu/2021/09/20/remote-access-to-mcecs-computer-labs-fall-2021/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After reading the documentation, if you are still unable to resolve your access issue then contact CAT by sending an email to </a:t>
            </a: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support@cat.pdx.edu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16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380600"/>
            <a:ext cx="8520600" cy="27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ssh to linux.cs.pdx.edu and then create a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CS532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directory. Use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command to create your new directory. To find out more about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command or any Linux command, use the man command, like this: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man cd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if you don’t like the name ‘CS532’ then choose a different name. In general the professor will not need to find or access this directory, so you are free to call it anything you like.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0062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/>
        </p:nvSpPr>
        <p:spPr>
          <a:xfrm>
            <a:off x="301375" y="3365375"/>
            <a:ext cx="858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created a folder named CS532 in the directory Desktop and the current directory is displayed using the pwd command.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380600"/>
            <a:ext cx="8520600" cy="19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What version of Linux is running on linux.cs.pdx.edu?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You can find this by running printing out the /etc/os-release file, like this: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cat /etc/os-release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7625"/>
            <a:ext cx="8839200" cy="247681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180825" y="4319725"/>
            <a:ext cx="865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of the command cat /etc/os-release is displayed above with the linux version as :- Ubuntu 20.04.3 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380600"/>
            <a:ext cx="8520600" cy="19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We call it linux.cs.pdx.edu but that is not the real name of the host. What is the real name of the host? To find this, try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hostname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command.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8325"/>
            <a:ext cx="8839200" cy="96593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291325" y="3184550"/>
            <a:ext cx="84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hostname and hostname -i commands which are used to know the username and ip address of the connected server is displayed in the screenshot above.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