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9.xml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e557b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e557b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23fd124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23fd124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d1b45d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d1b45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d1b45d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d1b45d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2dbc1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32dbc1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236bbf6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236bbf6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3fd124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23fd124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2575"/>
            <a:ext cx="85206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filesorterU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 (updated)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17275" y="3416075"/>
            <a:ext cx="6021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email address:  parth2@pdx.edu </a:t>
            </a:r>
            <a:r>
              <a:rPr lang="en">
                <a:highlight>
                  <a:srgbClr val="FFF2CC"/>
                </a:highlight>
                <a:latin typeface="Comfortaa"/>
                <a:ea typeface="Comfortaa"/>
                <a:cs typeface="Comfortaa"/>
                <a:sym typeface="Comfortaa"/>
              </a:rPr>
              <a:t>                                                                 </a:t>
            </a:r>
            <a:endParaRPr>
              <a:highlight>
                <a:srgbClr val="FFF2CC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partner’s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email address: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mfortaa"/>
                <a:ea typeface="Comfortaa"/>
                <a:cs typeface="Comfortaa"/>
                <a:sym typeface="Comfortaa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                                                              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51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CS532: OS Foundations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800" y="4018275"/>
            <a:ext cx="3316200" cy="1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74600" y="200925"/>
            <a:ext cx="10380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522825"/>
            <a:ext cx="85206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move your copy to your submissions folder and fill the document with your responses. U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the space on each slide to show your responses, and add additional slides as needed.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When ready for grading: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complete the lab assignment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submission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form and include a link to your filled document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Note: this is an </a:t>
            </a:r>
            <a:r>
              <a:rPr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updated version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of the original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filesorter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lab assignment. You are free to do either or both of the assignments to receive credit for either or both of them.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filesorterU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-- sort binary files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Write a new program,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filesorterU.c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 that accepts one command line parameter (D = location of directory containing unsorted binary integer files)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program should exit with an error if D does not exist. It should read each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 in D, sort the integers found in the file and write the sorted integers to a new file &lt;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D&gt;/sorted/sorted_&lt;id&gt;.bin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program should not assume that the sub-directory is already created and should create the &lt;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D&gt;/sorted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sub-directory if needed.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Use any sorting algorithm you like, but you must code the sort yourself. You are not allowed to use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qsort()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or any other library function for sorting.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HINT: write a simple sort. Sort speed likely will not limit the speed of your program.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as with the previous assignment, use open(), close(), read(), write(). do not use fopen(), fclose(), fread(), fwrite(), or related functionality.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Use your previously created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filecreator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program to create various sets of unsorted files and then use filesorterU to sort them. I plan to test your program with inputs such as these: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./filecreator &lt;name of directory&gt; 10 10 2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./filesorterU &lt;name of directory&gt;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./filecreator &lt;name of directory&gt; 1000 10000 5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./filesorterU &lt;name of directory&gt;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113"/>
            <a:ext cx="914400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689"/>
            <a:ext cx="9143999" cy="4870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 also plan to test negative cases to make sure that you gain experience with proper use of the essential persistence-related Linux system calls: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No input parameter to program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does not exist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contains no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contains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unsorted_&lt;id&gt;.bin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files that cannot be read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already has a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sub-directory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has a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sub-directory that is read-only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Input a directory that contains a sorted sub-directory that contains read-only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sorted_&lt;&gt;.bin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files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So you should test these cases as well. Your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filesorterU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must correctly catch these cases, emit a suitable error message to stderr and exit with a -1 or other suitable (non-zero) return value.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NOTE: to “emit a suitable error message to stderr” </a:t>
            </a:r>
            <a:br>
              <a:rPr lang="en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use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fprintf(stderr, &lt;message&gt;, &lt;params&gt;);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What sorting algorithm did you implement and why?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Qsort because it is faster.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910825" y="1908725"/>
            <a:ext cx="6168300" cy="40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  </a:t>
            </a:r>
            <a:r>
              <a:rPr lang="en"/>
              <a:t>The</a:t>
            </a:r>
            <a:r>
              <a:rPr lang="en"/>
              <a:t> code does not implement qsort.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Copy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filesorterU.c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program to your submissions folder and provide a link to it here:  &lt;link&gt;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https://drive.google.com/file/d/1UQ_wfaFaSEwINvgkjbItNN8wkgP35wAb/view?usp=sharing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1808250" y="3067350"/>
            <a:ext cx="39246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all pass. Nice work!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