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B87093-9266-415B-9A3C-A1B2A96E426B}">
  <a:tblStyle styleId="{86B87093-9266-415B-9A3C-A1B2A96E4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40d507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240d507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40d507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40d507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Analyze I/O Activity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17275" y="3416075"/>
            <a:ext cx="6021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parth2@pdx.edu                                                              </a:t>
            </a:r>
            <a:endParaRPr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partner’s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                                                              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41100" y="154025"/>
            <a:ext cx="1982400" cy="40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736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 the very first lab assignment for this class you used "strace" to trace system call activity. Now use it again to demonstrate the difference between traditional I/O and memory mapped I/O.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Run the following commands: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strace filecreator ${CWD}/data 100 100 3 2&gt;filecreator.trc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strace filesorter ${CWD}/data 3 2&gt;filesorter.trc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...or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strace filesorterU ${CWD}/data 2&gt;filesorter.trc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strace filechecker ${CWD}/data 3 2&gt;filechecker.trc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How large (in lines and in bytes) is each trace file?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735575" y="14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{86B87093-9266-415B-9A3C-A1B2A96E426B}</a:tableStyleId>
              </a:tblPr>
              <a:tblGrid>
                <a:gridCol w="2143350"/>
                <a:gridCol w="1352075"/>
                <a:gridCol w="2393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lines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filecreator.trc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</a:t>
                      </a:r>
                      <a:r>
                        <a:rPr lang="en"/>
                        <a:t>Kb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filesorter.trc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17665 kb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filechecker.trc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12351 Kb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Create a spreadsheet (use google sheets) showing (a) a row for every system call called by any of the programs and (b) a column for each of the three programs. </a:t>
            </a:r>
            <a:r>
              <a:rPr lang="en" sz="1800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Each cell of the spreadsheet should contain the count of calls to the corresponding system call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traced for the run of the corresponding program.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Place a copy of your spreadsheet in your submissions folder and provide a link to it here:  &lt;link&gt;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https://docs.google.com/spreadsheets/d/1qkTIMgGioi1TssbixmQ38QBeVkhwLJNLgiMLBwsLlIQ/edit#gid=0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083225" y="3911200"/>
            <a:ext cx="3161100" cy="61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spreadsheet does not contain the requested information.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Based on the measured trace data, what can you say about the relative system call behavior between the read()/write() style of I/O and memory mapped I/O?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Memory mapped IO is faster than read write style of I/O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