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95A083-48CA-4EDE-8E33-40894ABFE7AD}">
  <a:tblStyle styleId="{6C95A083-48CA-4EDE-8E33-40894ABFE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40d507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40d507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40d50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40d50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Analyze I/O Activity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17275" y="341607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parth2@pdx.edu                                                              </a:t>
            </a:r>
            <a:endParaRPr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partner’s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97150" y="151700"/>
            <a:ext cx="14241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736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the very first lab assignment for this class you used "strace" to trace system call activity. Now use it again to demonstrate the difference between traditional I/O and memory mapped I/O.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Run the following commands: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filecreator ${CWD}/data 100 100 3 2&gt;filecreator.trc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filesorter ${CWD}/data 3 2&gt;filesorter.trc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...or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strace filesorterU ${CWD}/data 2&gt;filesorter.trc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strace filechecker ${CWD}/data 3 2&gt;filechecker.trc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How large (in lines and in bytes) is each trace file?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35575" y="14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{6C95A083-48CA-4EDE-8E33-40894ABFE7AD}</a:tableStyleId>
              </a:tblPr>
              <a:tblGrid>
                <a:gridCol w="2143350"/>
                <a:gridCol w="1352075"/>
                <a:gridCol w="2393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lines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filesorter.trc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30966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1391300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filechecker.trc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Create a spreadsheet (use google sheets) showing (a) a row for every system call called by any of the programs and (b) a column for each of the three programs. </a:t>
            </a:r>
            <a:r>
              <a:rPr lang="en" sz="1800"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Each cell of the spreadsheet should contain the count of calls to the corresponding system call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traced for the run of the corresponding program.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Place a copy of your spreadsheet in your submissions folder and provide a link to it here:  &lt;link&gt;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https://docs.google.com/spreadsheets/d/1qkTIMgGioi1TssbixmQ38QBeVkhwLJNLgiMLBwsLlIQ/edit#gid=0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Based on the measured trace data, what can you say about the relative system call behavior between the read()/write() style of I/O and memory mapped I/O?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Based on the trace, we can say that the read() write() style of I/O involves more CPU cycles than the memory mapped IO. Also, memory mapped I/O works faster than the read() write() style of I/O.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number of system calls is more in Memory Mapped IO than read() write() style of IO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