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3" r:id="rId5"/>
    <p:sldId id="260" r:id="rId6"/>
    <p:sldId id="262" r:id="rId7"/>
    <p:sldId id="257" r:id="rId8"/>
    <p:sldId id="258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4D324-3461-0349-90BC-41014EE03AB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FEA67-8FB3-564D-95F1-523FDB0D6CF9}">
      <dgm:prSet/>
      <dgm:spPr/>
      <dgm:t>
        <a:bodyPr/>
        <a:lstStyle/>
        <a:p>
          <a:pPr rtl="0"/>
          <a:r>
            <a:rPr lang="en-US" dirty="0" smtClean="0"/>
            <a:t>The good guys run and jump across the bottom</a:t>
          </a:r>
          <a:endParaRPr lang="en-US" dirty="0"/>
        </a:p>
      </dgm:t>
    </dgm:pt>
    <dgm:pt modelId="{0DAB4426-A442-3948-B2A8-0CA521F07EEF}" type="parTrans" cxnId="{5DA26008-A89F-ED40-95D7-1BDD5BF69208}">
      <dgm:prSet/>
      <dgm:spPr/>
      <dgm:t>
        <a:bodyPr/>
        <a:lstStyle/>
        <a:p>
          <a:endParaRPr lang="en-US"/>
        </a:p>
      </dgm:t>
    </dgm:pt>
    <dgm:pt modelId="{F8BEDD6B-A7F8-0E4C-95BA-33D73843B1AB}" type="sibTrans" cxnId="{5DA26008-A89F-ED40-95D7-1BDD5BF69208}">
      <dgm:prSet/>
      <dgm:spPr/>
      <dgm:t>
        <a:bodyPr/>
        <a:lstStyle/>
        <a:p>
          <a:endParaRPr lang="en-US"/>
        </a:p>
      </dgm:t>
    </dgm:pt>
    <dgm:pt modelId="{72482024-65FA-E741-BD5E-51E1FA67F826}">
      <dgm:prSet/>
      <dgm:spPr/>
      <dgm:t>
        <a:bodyPr/>
        <a:lstStyle/>
        <a:p>
          <a:pPr rtl="0"/>
          <a:r>
            <a:rPr lang="en-US" dirty="0" smtClean="0"/>
            <a:t>Basic physics to run and jump for good guys</a:t>
          </a:r>
          <a:endParaRPr lang="en-US" dirty="0"/>
        </a:p>
      </dgm:t>
    </dgm:pt>
    <dgm:pt modelId="{A9001CC4-0485-4E4B-8780-D38FACB03E23}" type="parTrans" cxnId="{CCEA0C01-9F09-554D-AFC6-1A95E62E0243}">
      <dgm:prSet/>
      <dgm:spPr/>
      <dgm:t>
        <a:bodyPr/>
        <a:lstStyle/>
        <a:p>
          <a:endParaRPr lang="en-US"/>
        </a:p>
      </dgm:t>
    </dgm:pt>
    <dgm:pt modelId="{E57866A2-2FEB-4B4B-AF55-17536C32A8EA}" type="sibTrans" cxnId="{CCEA0C01-9F09-554D-AFC6-1A95E62E0243}">
      <dgm:prSet/>
      <dgm:spPr/>
      <dgm:t>
        <a:bodyPr/>
        <a:lstStyle/>
        <a:p>
          <a:endParaRPr lang="en-US"/>
        </a:p>
      </dgm:t>
    </dgm:pt>
    <dgm:pt modelId="{C4999C3B-DE58-B345-82E8-383F9C4A9FEB}">
      <dgm:prSet/>
      <dgm:spPr/>
      <dgm:t>
        <a:bodyPr/>
        <a:lstStyle/>
        <a:p>
          <a:pPr rtl="0"/>
          <a:r>
            <a:rPr lang="en-US" dirty="0" err="1" smtClean="0"/>
            <a:t>Kinect</a:t>
          </a:r>
          <a:r>
            <a:rPr lang="en-US" dirty="0" smtClean="0"/>
            <a:t> player leans and moves hands to move the boss guy in the background</a:t>
          </a:r>
          <a:endParaRPr lang="en-US" dirty="0"/>
        </a:p>
      </dgm:t>
    </dgm:pt>
    <dgm:pt modelId="{5A431D57-7A7C-234C-B7A5-48171C4597F1}" type="parTrans" cxnId="{50EC1510-DB71-1548-9A0C-F6A7569A0F08}">
      <dgm:prSet/>
      <dgm:spPr/>
      <dgm:t>
        <a:bodyPr/>
        <a:lstStyle/>
        <a:p>
          <a:endParaRPr lang="en-US"/>
        </a:p>
      </dgm:t>
    </dgm:pt>
    <dgm:pt modelId="{992CDF95-C026-4B42-BD14-026A3241DC03}" type="sibTrans" cxnId="{50EC1510-DB71-1548-9A0C-F6A7569A0F08}">
      <dgm:prSet/>
      <dgm:spPr/>
      <dgm:t>
        <a:bodyPr/>
        <a:lstStyle/>
        <a:p>
          <a:endParaRPr lang="en-US"/>
        </a:p>
      </dgm:t>
    </dgm:pt>
    <dgm:pt modelId="{0773119F-1C66-D640-B554-5DBC1A6A9324}">
      <dgm:prSet/>
      <dgm:spPr/>
      <dgm:t>
        <a:bodyPr/>
        <a:lstStyle/>
        <a:p>
          <a:pPr rtl="0"/>
          <a:r>
            <a:rPr lang="en-US" dirty="0" smtClean="0"/>
            <a:t>Dynamic background with slight background movement</a:t>
          </a:r>
          <a:endParaRPr lang="en-US" dirty="0"/>
        </a:p>
      </dgm:t>
    </dgm:pt>
    <dgm:pt modelId="{423ED6C9-17C8-2549-BE6F-6C2D68691041}" type="parTrans" cxnId="{5190315A-BAFF-B049-833D-CA5233E8C6BD}">
      <dgm:prSet/>
      <dgm:spPr/>
      <dgm:t>
        <a:bodyPr/>
        <a:lstStyle/>
        <a:p>
          <a:endParaRPr lang="en-US"/>
        </a:p>
      </dgm:t>
    </dgm:pt>
    <dgm:pt modelId="{2EA8E9B1-0211-3448-AF1F-EE5ACC54BD99}" type="sibTrans" cxnId="{5190315A-BAFF-B049-833D-CA5233E8C6BD}">
      <dgm:prSet/>
      <dgm:spPr/>
      <dgm:t>
        <a:bodyPr/>
        <a:lstStyle/>
        <a:p>
          <a:endParaRPr lang="en-US"/>
        </a:p>
      </dgm:t>
    </dgm:pt>
    <dgm:pt modelId="{58B5DBD3-4C5A-FF4C-B41A-39E9A1887933}">
      <dgm:prSet/>
      <dgm:spPr/>
      <dgm:t>
        <a:bodyPr/>
        <a:lstStyle/>
        <a:p>
          <a:pPr rtl="0"/>
          <a:r>
            <a:rPr lang="en-US" dirty="0" smtClean="0"/>
            <a:t>Supports multiple good guy players</a:t>
          </a:r>
          <a:endParaRPr lang="en-US" dirty="0"/>
        </a:p>
      </dgm:t>
    </dgm:pt>
    <dgm:pt modelId="{20ADBEFA-0676-9E4F-B0BB-1AF4383CCAF5}" type="parTrans" cxnId="{B59FB79A-4A6A-9947-B559-A6FD9B3CAAD5}">
      <dgm:prSet/>
      <dgm:spPr/>
      <dgm:t>
        <a:bodyPr/>
        <a:lstStyle/>
        <a:p>
          <a:endParaRPr lang="en-US"/>
        </a:p>
      </dgm:t>
    </dgm:pt>
    <dgm:pt modelId="{DA0F6284-31D6-0845-B2C5-CDD4630C3373}" type="sibTrans" cxnId="{B59FB79A-4A6A-9947-B559-A6FD9B3CAAD5}">
      <dgm:prSet/>
      <dgm:spPr/>
      <dgm:t>
        <a:bodyPr/>
        <a:lstStyle/>
        <a:p>
          <a:endParaRPr lang="en-US"/>
        </a:p>
      </dgm:t>
    </dgm:pt>
    <dgm:pt modelId="{63A5E301-6D99-334C-909E-BE6EE9040A84}" type="pres">
      <dgm:prSet presAssocID="{C404D324-3461-0349-90BC-41014EE03AB4}" presName="linear" presStyleCnt="0">
        <dgm:presLayoutVars>
          <dgm:animLvl val="lvl"/>
          <dgm:resizeHandles val="exact"/>
        </dgm:presLayoutVars>
      </dgm:prSet>
      <dgm:spPr/>
    </dgm:pt>
    <dgm:pt modelId="{759B9867-BB67-044D-8A20-51EE6A929FA9}" type="pres">
      <dgm:prSet presAssocID="{A6EFEA67-8FB3-564D-95F1-523FDB0D6C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FB2443E-CEEB-6F42-B61A-F9113840A586}" type="pres">
      <dgm:prSet presAssocID="{F8BEDD6B-A7F8-0E4C-95BA-33D73843B1AB}" presName="spacer" presStyleCnt="0"/>
      <dgm:spPr/>
    </dgm:pt>
    <dgm:pt modelId="{C0C1BC95-5A73-5340-9622-AB5AC013B269}" type="pres">
      <dgm:prSet presAssocID="{72482024-65FA-E741-BD5E-51E1FA67F8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F9F111-11DC-CC4A-98E6-0B75DF5A7FEA}" type="pres">
      <dgm:prSet presAssocID="{E57866A2-2FEB-4B4B-AF55-17536C32A8EA}" presName="spacer" presStyleCnt="0"/>
      <dgm:spPr/>
    </dgm:pt>
    <dgm:pt modelId="{F11D81E7-9047-A741-B995-A85C87F7C2F8}" type="pres">
      <dgm:prSet presAssocID="{C4999C3B-DE58-B345-82E8-383F9C4A9FE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813956-33D6-4A4C-9114-605C4CFF8B80}" type="pres">
      <dgm:prSet presAssocID="{992CDF95-C026-4B42-BD14-026A3241DC03}" presName="spacer" presStyleCnt="0"/>
      <dgm:spPr/>
    </dgm:pt>
    <dgm:pt modelId="{F313959C-AA3C-D940-A0D9-6BE173F07EFA}" type="pres">
      <dgm:prSet presAssocID="{0773119F-1C66-D640-B554-5DBC1A6A93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F7420BD-44CC-2F41-A876-26E33A81864F}" type="pres">
      <dgm:prSet presAssocID="{2EA8E9B1-0211-3448-AF1F-EE5ACC54BD99}" presName="spacer" presStyleCnt="0"/>
      <dgm:spPr/>
    </dgm:pt>
    <dgm:pt modelId="{FC2AE58F-AB04-9543-AEF2-24D037E98779}" type="pres">
      <dgm:prSet presAssocID="{58B5DBD3-4C5A-FF4C-B41A-39E9A188793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2DF5B7-2B4B-8943-82BD-E5EBADD8E854}" type="presOf" srcId="{72482024-65FA-E741-BD5E-51E1FA67F826}" destId="{C0C1BC95-5A73-5340-9622-AB5AC013B269}" srcOrd="0" destOrd="0" presId="urn:microsoft.com/office/officeart/2005/8/layout/vList2"/>
    <dgm:cxn modelId="{497CB323-B5A8-3142-BBB5-DB2DB3ACC49E}" type="presOf" srcId="{0773119F-1C66-D640-B554-5DBC1A6A9324}" destId="{F313959C-AA3C-D940-A0D9-6BE173F07EFA}" srcOrd="0" destOrd="0" presId="urn:microsoft.com/office/officeart/2005/8/layout/vList2"/>
    <dgm:cxn modelId="{B59FB79A-4A6A-9947-B559-A6FD9B3CAAD5}" srcId="{C404D324-3461-0349-90BC-41014EE03AB4}" destId="{58B5DBD3-4C5A-FF4C-B41A-39E9A1887933}" srcOrd="4" destOrd="0" parTransId="{20ADBEFA-0676-9E4F-B0BB-1AF4383CCAF5}" sibTransId="{DA0F6284-31D6-0845-B2C5-CDD4630C3373}"/>
    <dgm:cxn modelId="{3F6D0811-A6B5-2C47-9F2C-AC23F9F45EF1}" type="presOf" srcId="{58B5DBD3-4C5A-FF4C-B41A-39E9A1887933}" destId="{FC2AE58F-AB04-9543-AEF2-24D037E98779}" srcOrd="0" destOrd="0" presId="urn:microsoft.com/office/officeart/2005/8/layout/vList2"/>
    <dgm:cxn modelId="{5DA26008-A89F-ED40-95D7-1BDD5BF69208}" srcId="{C404D324-3461-0349-90BC-41014EE03AB4}" destId="{A6EFEA67-8FB3-564D-95F1-523FDB0D6CF9}" srcOrd="0" destOrd="0" parTransId="{0DAB4426-A442-3948-B2A8-0CA521F07EEF}" sibTransId="{F8BEDD6B-A7F8-0E4C-95BA-33D73843B1AB}"/>
    <dgm:cxn modelId="{27787328-11E4-664A-AEF3-9193669794D9}" type="presOf" srcId="{C404D324-3461-0349-90BC-41014EE03AB4}" destId="{63A5E301-6D99-334C-909E-BE6EE9040A84}" srcOrd="0" destOrd="0" presId="urn:microsoft.com/office/officeart/2005/8/layout/vList2"/>
    <dgm:cxn modelId="{1E595A40-BD38-EB42-89A4-0B85E1498BC9}" type="presOf" srcId="{C4999C3B-DE58-B345-82E8-383F9C4A9FEB}" destId="{F11D81E7-9047-A741-B995-A85C87F7C2F8}" srcOrd="0" destOrd="0" presId="urn:microsoft.com/office/officeart/2005/8/layout/vList2"/>
    <dgm:cxn modelId="{CCEA0C01-9F09-554D-AFC6-1A95E62E0243}" srcId="{C404D324-3461-0349-90BC-41014EE03AB4}" destId="{72482024-65FA-E741-BD5E-51E1FA67F826}" srcOrd="1" destOrd="0" parTransId="{A9001CC4-0485-4E4B-8780-D38FACB03E23}" sibTransId="{E57866A2-2FEB-4B4B-AF55-17536C32A8EA}"/>
    <dgm:cxn modelId="{45AF7DB5-6F94-2441-A057-022CE0258366}" type="presOf" srcId="{A6EFEA67-8FB3-564D-95F1-523FDB0D6CF9}" destId="{759B9867-BB67-044D-8A20-51EE6A929FA9}" srcOrd="0" destOrd="0" presId="urn:microsoft.com/office/officeart/2005/8/layout/vList2"/>
    <dgm:cxn modelId="{50EC1510-DB71-1548-9A0C-F6A7569A0F08}" srcId="{C404D324-3461-0349-90BC-41014EE03AB4}" destId="{C4999C3B-DE58-B345-82E8-383F9C4A9FEB}" srcOrd="2" destOrd="0" parTransId="{5A431D57-7A7C-234C-B7A5-48171C4597F1}" sibTransId="{992CDF95-C026-4B42-BD14-026A3241DC03}"/>
    <dgm:cxn modelId="{5190315A-BAFF-B049-833D-CA5233E8C6BD}" srcId="{C404D324-3461-0349-90BC-41014EE03AB4}" destId="{0773119F-1C66-D640-B554-5DBC1A6A9324}" srcOrd="3" destOrd="0" parTransId="{423ED6C9-17C8-2549-BE6F-6C2D68691041}" sibTransId="{2EA8E9B1-0211-3448-AF1F-EE5ACC54BD99}"/>
    <dgm:cxn modelId="{2B2673BA-FE3C-9C4F-A5FD-642FF8138490}" type="presParOf" srcId="{63A5E301-6D99-334C-909E-BE6EE9040A84}" destId="{759B9867-BB67-044D-8A20-51EE6A929FA9}" srcOrd="0" destOrd="0" presId="urn:microsoft.com/office/officeart/2005/8/layout/vList2"/>
    <dgm:cxn modelId="{99123D71-34D9-554F-B580-CC7DE4181E12}" type="presParOf" srcId="{63A5E301-6D99-334C-909E-BE6EE9040A84}" destId="{3FB2443E-CEEB-6F42-B61A-F9113840A586}" srcOrd="1" destOrd="0" presId="urn:microsoft.com/office/officeart/2005/8/layout/vList2"/>
    <dgm:cxn modelId="{43C7D651-0295-2D4A-8433-ECEDB25EA436}" type="presParOf" srcId="{63A5E301-6D99-334C-909E-BE6EE9040A84}" destId="{C0C1BC95-5A73-5340-9622-AB5AC013B269}" srcOrd="2" destOrd="0" presId="urn:microsoft.com/office/officeart/2005/8/layout/vList2"/>
    <dgm:cxn modelId="{DB3FFA77-F04D-CF49-A856-081B87393ACA}" type="presParOf" srcId="{63A5E301-6D99-334C-909E-BE6EE9040A84}" destId="{90F9F111-11DC-CC4A-98E6-0B75DF5A7FEA}" srcOrd="3" destOrd="0" presId="urn:microsoft.com/office/officeart/2005/8/layout/vList2"/>
    <dgm:cxn modelId="{AFFB417F-B111-CF46-BC6F-D398FA05D594}" type="presParOf" srcId="{63A5E301-6D99-334C-909E-BE6EE9040A84}" destId="{F11D81E7-9047-A741-B995-A85C87F7C2F8}" srcOrd="4" destOrd="0" presId="urn:microsoft.com/office/officeart/2005/8/layout/vList2"/>
    <dgm:cxn modelId="{40BB99A8-4C8A-2749-9F10-66ACF2AD9D22}" type="presParOf" srcId="{63A5E301-6D99-334C-909E-BE6EE9040A84}" destId="{10813956-33D6-4A4C-9114-605C4CFF8B80}" srcOrd="5" destOrd="0" presId="urn:microsoft.com/office/officeart/2005/8/layout/vList2"/>
    <dgm:cxn modelId="{1E5D555A-9110-B040-907F-6F90AB1A8371}" type="presParOf" srcId="{63A5E301-6D99-334C-909E-BE6EE9040A84}" destId="{F313959C-AA3C-D940-A0D9-6BE173F07EFA}" srcOrd="6" destOrd="0" presId="urn:microsoft.com/office/officeart/2005/8/layout/vList2"/>
    <dgm:cxn modelId="{9F6192D8-FC4D-D548-B580-B366F2774E86}" type="presParOf" srcId="{63A5E301-6D99-334C-909E-BE6EE9040A84}" destId="{1F7420BD-44CC-2F41-A876-26E33A81864F}" srcOrd="7" destOrd="0" presId="urn:microsoft.com/office/officeart/2005/8/layout/vList2"/>
    <dgm:cxn modelId="{F4AEA0A5-C77F-D64E-8087-5C289D7CC994}" type="presParOf" srcId="{63A5E301-6D99-334C-909E-BE6EE9040A84}" destId="{FC2AE58F-AB04-9543-AEF2-24D037E987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9B9867-BB67-044D-8A20-51EE6A929FA9}">
      <dsp:nvSpPr>
        <dsp:cNvPr id="0" name=""/>
        <dsp:cNvSpPr/>
      </dsp:nvSpPr>
      <dsp:spPr>
        <a:xfrm>
          <a:off x="0" y="6343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good guys run and jump across the bottom</a:t>
          </a:r>
          <a:endParaRPr lang="en-US" sz="1300" kern="1200" dirty="0"/>
        </a:p>
      </dsp:txBody>
      <dsp:txXfrm>
        <a:off x="0" y="63431"/>
        <a:ext cx="3031792" cy="517140"/>
      </dsp:txXfrm>
    </dsp:sp>
    <dsp:sp modelId="{C0C1BC95-5A73-5340-9622-AB5AC013B269}">
      <dsp:nvSpPr>
        <dsp:cNvPr id="0" name=""/>
        <dsp:cNvSpPr/>
      </dsp:nvSpPr>
      <dsp:spPr>
        <a:xfrm>
          <a:off x="0" y="61801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Basic physics to run and jump for good guys</a:t>
          </a:r>
          <a:endParaRPr lang="en-US" sz="1300" kern="1200" dirty="0"/>
        </a:p>
      </dsp:txBody>
      <dsp:txXfrm>
        <a:off x="0" y="618011"/>
        <a:ext cx="3031792" cy="517140"/>
      </dsp:txXfrm>
    </dsp:sp>
    <dsp:sp modelId="{F11D81E7-9047-A741-B995-A85C87F7C2F8}">
      <dsp:nvSpPr>
        <dsp:cNvPr id="0" name=""/>
        <dsp:cNvSpPr/>
      </dsp:nvSpPr>
      <dsp:spPr>
        <a:xfrm>
          <a:off x="0" y="117259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Kinect</a:t>
          </a:r>
          <a:r>
            <a:rPr lang="en-US" sz="1300" kern="1200" dirty="0" smtClean="0"/>
            <a:t> player leans and moves hands to move the boss guy in the background</a:t>
          </a:r>
          <a:endParaRPr lang="en-US" sz="1300" kern="1200" dirty="0"/>
        </a:p>
      </dsp:txBody>
      <dsp:txXfrm>
        <a:off x="0" y="1172591"/>
        <a:ext cx="3031792" cy="517140"/>
      </dsp:txXfrm>
    </dsp:sp>
    <dsp:sp modelId="{F313959C-AA3C-D940-A0D9-6BE173F07EFA}">
      <dsp:nvSpPr>
        <dsp:cNvPr id="0" name=""/>
        <dsp:cNvSpPr/>
      </dsp:nvSpPr>
      <dsp:spPr>
        <a:xfrm>
          <a:off x="0" y="172717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Dynamic background with slight background movement</a:t>
          </a:r>
          <a:endParaRPr lang="en-US" sz="1300" kern="1200" dirty="0"/>
        </a:p>
      </dsp:txBody>
      <dsp:txXfrm>
        <a:off x="0" y="1727171"/>
        <a:ext cx="3031792" cy="517140"/>
      </dsp:txXfrm>
    </dsp:sp>
    <dsp:sp modelId="{FC2AE58F-AB04-9543-AEF2-24D037E98779}">
      <dsp:nvSpPr>
        <dsp:cNvPr id="0" name=""/>
        <dsp:cNvSpPr/>
      </dsp:nvSpPr>
      <dsp:spPr>
        <a:xfrm>
          <a:off x="0" y="2281751"/>
          <a:ext cx="3031792" cy="517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Supports multiple good guy players</a:t>
          </a:r>
          <a:endParaRPr lang="en-US" sz="1300" kern="1200" dirty="0"/>
        </a:p>
      </dsp:txBody>
      <dsp:txXfrm>
        <a:off x="0" y="2281751"/>
        <a:ext cx="3031792" cy="517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D6ED6-B3B8-4742-A29D-F214D0C2495A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EBE7-57BF-4447-8A2C-81F21B8BE9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1EBE7-57BF-4447-8A2C-81F21B8BE9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872D-BC4E-1B41-B163-2F3EC77006AE}" type="datetimeFigureOut">
              <a:rPr lang="en-US" smtClean="0"/>
              <a:t>12/31/00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33F0-F95A-D144-A350-25A65ACCBA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orking Title: </a:t>
            </a:r>
            <a:r>
              <a:rPr lang="en-US" dirty="0" err="1" smtClean="0"/>
              <a:t>Kinectzilla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Hog Jam / </a:t>
            </a:r>
            <a:r>
              <a:rPr lang="en-US" dirty="0" err="1" smtClean="0"/>
              <a:t>Ludem</a:t>
            </a:r>
            <a:r>
              <a:rPr lang="en-US" dirty="0" smtClean="0"/>
              <a:t> Dare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Design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Gesture of smash move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get from Home?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Moar</a:t>
            </a:r>
            <a:r>
              <a:rPr lang="en-US" dirty="0" smtClean="0"/>
              <a:t> Xbox Controllers?</a:t>
            </a:r>
          </a:p>
          <a:p>
            <a:r>
              <a:rPr lang="en-US" dirty="0" smtClean="0"/>
              <a:t>Second </a:t>
            </a:r>
            <a:r>
              <a:rPr lang="en-US" dirty="0" err="1" smtClean="0"/>
              <a:t>Kinect</a:t>
            </a:r>
            <a:r>
              <a:rPr lang="en-US" dirty="0" smtClean="0"/>
              <a:t> 4 Windows?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guy player versus Boss player</a:t>
            </a:r>
          </a:p>
          <a:p>
            <a:r>
              <a:rPr lang="en-US" dirty="0" smtClean="0"/>
              <a:t>Boss player wants the entire world to be on FIRE!</a:t>
            </a:r>
          </a:p>
          <a:p>
            <a:r>
              <a:rPr lang="en-US" dirty="0" smtClean="0"/>
              <a:t>The good guy (</a:t>
            </a:r>
            <a:r>
              <a:rPr lang="en-US" dirty="0" err="1" smtClean="0"/>
              <a:t>s</a:t>
            </a:r>
            <a:r>
              <a:rPr lang="en-US" dirty="0" smtClean="0"/>
              <a:t>) wants to save the world for good (aka the world should not be on fire).</a:t>
            </a:r>
          </a:p>
          <a:p>
            <a:r>
              <a:rPr lang="en-US" dirty="0" smtClean="0"/>
              <a:t>Which side will be victorious when the world of good versus fire collide?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Asymmetric Game Play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for Windows 2.0</a:t>
            </a:r>
          </a:p>
          <a:p>
            <a:r>
              <a:rPr lang="en-US" dirty="0" smtClean="0"/>
              <a:t>Xbox Game Controllers</a:t>
            </a:r>
          </a:p>
          <a:p>
            <a:r>
              <a:rPr lang="en-US" dirty="0" smtClean="0"/>
              <a:t>Unity 4.6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KinectZilla</a:t>
            </a:r>
            <a:endParaRPr lang="en-US" dirty="0"/>
          </a:p>
        </p:txBody>
      </p:sp>
      <p:pic>
        <p:nvPicPr>
          <p:cNvPr id="4" name="Picture 3" descr="kinectz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4751"/>
            <a:ext cx="5063377" cy="3797533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5926296" y="1828864"/>
          <a:ext cx="3031792" cy="286232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Controls - Boss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Boss Player will use the </a:t>
            </a:r>
            <a:r>
              <a:rPr lang="en-US" dirty="0" err="1" smtClean="0"/>
              <a:t>Kinect</a:t>
            </a:r>
            <a:r>
              <a:rPr lang="en-US" dirty="0" smtClean="0"/>
              <a:t> sensor to move in the game.  </a:t>
            </a:r>
          </a:p>
          <a:p>
            <a:pPr lvl="1"/>
            <a:r>
              <a:rPr lang="en-US" dirty="0" smtClean="0"/>
              <a:t>The Boss appears over head and uses his hands and head to move left and right</a:t>
            </a:r>
          </a:p>
          <a:p>
            <a:pPr lvl="1"/>
            <a:r>
              <a:rPr lang="en-US" dirty="0" smtClean="0"/>
              <a:t>The boss smashes by making a smash gesture with his hands</a:t>
            </a:r>
          </a:p>
          <a:p>
            <a:pPr lvl="1"/>
            <a:r>
              <a:rPr lang="en-US" dirty="0" smtClean="0"/>
              <a:t>The Boss opens his mouth wide to breathe fire</a:t>
            </a:r>
          </a:p>
          <a:p>
            <a:pPr lvl="1"/>
            <a:r>
              <a:rPr lang="en-US" dirty="0" smtClean="0"/>
              <a:t>The Boss rears back to temporarily go into the background</a:t>
            </a:r>
          </a:p>
          <a:p>
            <a:pPr lvl="1"/>
            <a:r>
              <a:rPr lang="en-US" dirty="0" smtClean="0"/>
              <a:t>The Boss opens hands to smack away bombs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Controls – Good Guys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Guys use their game controller to move in the game.</a:t>
            </a:r>
          </a:p>
          <a:p>
            <a:pPr lvl="1"/>
            <a:r>
              <a:rPr lang="en-US" dirty="0" smtClean="0"/>
              <a:t>Left Joystick to move left and right</a:t>
            </a:r>
          </a:p>
          <a:p>
            <a:pPr lvl="1"/>
            <a:r>
              <a:rPr lang="en-US" dirty="0" smtClean="0"/>
              <a:t>Right joystick to shoot Up left and right</a:t>
            </a:r>
          </a:p>
          <a:p>
            <a:pPr lvl="1"/>
            <a:r>
              <a:rPr lang="en-US" dirty="0" smtClean="0"/>
              <a:t>A to jump</a:t>
            </a:r>
          </a:p>
          <a:p>
            <a:pPr lvl="1"/>
            <a:r>
              <a:rPr lang="en-US" dirty="0" smtClean="0"/>
              <a:t>Right Trigger to toggle between bullets (infinite) and bombs (set number)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Team:</a:t>
            </a:r>
          </a:p>
          <a:p>
            <a:pPr lvl="1"/>
            <a:r>
              <a:rPr lang="en-US" dirty="0" smtClean="0"/>
              <a:t>Evie Powell - Designer / Programmer</a:t>
            </a:r>
          </a:p>
          <a:p>
            <a:pPr lvl="1"/>
            <a:r>
              <a:rPr lang="en-US" dirty="0" err="1" smtClean="0"/>
              <a:t>Yori</a:t>
            </a:r>
            <a:r>
              <a:rPr lang="en-US" dirty="0" smtClean="0"/>
              <a:t> </a:t>
            </a:r>
            <a:r>
              <a:rPr lang="en-US" dirty="0" err="1" smtClean="0"/>
              <a:t>Kvitchko</a:t>
            </a:r>
            <a:r>
              <a:rPr lang="en-US" dirty="0" smtClean="0"/>
              <a:t> - Lead Programmer</a:t>
            </a:r>
          </a:p>
          <a:p>
            <a:pPr lvl="1"/>
            <a:r>
              <a:rPr lang="en-US" dirty="0" smtClean="0"/>
              <a:t>Artist - </a:t>
            </a:r>
            <a:r>
              <a:rPr lang="en-US" dirty="0" err="1" smtClean="0"/>
              <a:t>Havilah</a:t>
            </a:r>
            <a:r>
              <a:rPr lang="en-US" dirty="0" smtClean="0"/>
              <a:t> Farnsworth</a:t>
            </a:r>
          </a:p>
          <a:p>
            <a:pPr lvl="1"/>
            <a:r>
              <a:rPr lang="en-US" dirty="0" smtClean="0"/>
              <a:t>Jay Cheng - Programmer Intern 1</a:t>
            </a:r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Zager</a:t>
            </a:r>
            <a:r>
              <a:rPr lang="en-US" dirty="0" smtClean="0"/>
              <a:t> - Programmer Intern 2</a:t>
            </a:r>
          </a:p>
          <a:p>
            <a:pPr lvl="1"/>
            <a:r>
              <a:rPr lang="en-US" dirty="0" smtClean="0"/>
              <a:t>Tom Miller - Musician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get from the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Cintiq</a:t>
            </a:r>
            <a:r>
              <a:rPr lang="en-US" dirty="0" smtClean="0"/>
              <a:t> Monitor</a:t>
            </a:r>
          </a:p>
          <a:p>
            <a:r>
              <a:rPr lang="en-US" dirty="0" smtClean="0"/>
              <a:t>Keyboard / Mouse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4 Windows</a:t>
            </a:r>
          </a:p>
          <a:p>
            <a:r>
              <a:rPr lang="en-US" dirty="0" smtClean="0"/>
              <a:t>Xbox Controllers</a:t>
            </a:r>
          </a:p>
          <a:p>
            <a:r>
              <a:rPr lang="en-US" dirty="0" smtClean="0"/>
              <a:t>Index Cards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asset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7175246</TotalTime>
  <Words>324</Words>
  <Application>Microsoft Macintosh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Working Title: Kinectzilla</vt:lpstr>
      <vt:lpstr>Game Idea</vt:lpstr>
      <vt:lpstr>Features</vt:lpstr>
      <vt:lpstr>KinectZilla</vt:lpstr>
      <vt:lpstr>The Controls - Boss</vt:lpstr>
      <vt:lpstr>The Controls – Good Guys</vt:lpstr>
      <vt:lpstr>Team</vt:lpstr>
      <vt:lpstr>Things to get from the Reactor</vt:lpstr>
      <vt:lpstr>Art asset list</vt:lpstr>
      <vt:lpstr>Functional Design Doc</vt:lpstr>
      <vt:lpstr>Things to get from Home?</vt:lpstr>
    </vt:vector>
  </TitlesOfParts>
  <Company>UNC Charlotte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Title: Kinectzilla</dc:title>
  <dc:creator>Evie Powell</dc:creator>
  <cp:lastModifiedBy>Evie Powell</cp:lastModifiedBy>
  <cp:revision>4</cp:revision>
  <dcterms:created xsi:type="dcterms:W3CDTF">2001-01-01T03:21:57Z</dcterms:created>
  <dcterms:modified xsi:type="dcterms:W3CDTF">2014-08-23T22:48:11Z</dcterms:modified>
</cp:coreProperties>
</file>