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443" r:id="rId2"/>
    <p:sldId id="421" r:id="rId3"/>
    <p:sldId id="441" r:id="rId4"/>
    <p:sldId id="442" r:id="rId5"/>
    <p:sldId id="411" r:id="rId6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99FF33"/>
    <a:srgbClr val="CCFF33"/>
    <a:srgbClr val="FF9933"/>
    <a:srgbClr val="FF0000"/>
    <a:srgbClr val="00FF00"/>
    <a:srgbClr val="33CC33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89625" autoAdjust="0"/>
  </p:normalViewPr>
  <p:slideViewPr>
    <p:cSldViewPr>
      <p:cViewPr varScale="1">
        <p:scale>
          <a:sx n="97" d="100"/>
          <a:sy n="97" d="100"/>
        </p:scale>
        <p:origin x="84" y="5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/>
            </a:lvl1pPr>
          </a:lstStyle>
          <a:p>
            <a:fld id="{4E82819E-F1AF-4BDD-8B3E-F7D7DE61D1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270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/>
            </a:lvl1pPr>
          </a:lstStyle>
          <a:p>
            <a:fld id="{55798DA5-44B9-4B0F-8699-EC7C79242F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059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667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ADB03D-D5F1-4E81-90F0-18F6F9CA6757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defTabSz="9667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10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Intro to AI, Georgia Tech © Jim Rehg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59CD7F-ACD9-4224-830C-D8929251AD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11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Intro to AI, Georgia Tech © Jim Rehg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FE7F6B-6A9D-4A33-BF61-DBF1E0464A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6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"/>
            <a:ext cx="2590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75692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Intro to AI, Georgia Tech © Jim Rehg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64D4C-2648-4AED-9F08-1207F387B8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80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Intro to AI, Georgia Tech © Jim Rehg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60DB8A-2059-4BBD-8F65-E905E02A4B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Intro to AI, Georgia Tech © Jim Rehg 2016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8BB32-7F0C-4E82-BD40-32006E57B9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70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14400"/>
            <a:ext cx="508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08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Intro to AI, Georgia Tech © Jim Rehg 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00294-8B41-4065-BE7A-18CBE0C5B5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46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Intro to AI, Georgia Tech © Jim Rehg 2016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B8ED9-0533-4EC8-BFF3-65FFA28FBA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48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Intro to AI, Georgia Tech © Jim Rehg 2016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79143-CF5E-43B5-8978-F6EC5F8B0A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47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Intro to AI, Georgia Tech © Jim Rehg 2016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AB0AC6-3A62-4BF4-857B-D988F323D4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89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Intro to AI, Georgia Tech © Jim Rehg 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EF6F8-8FF1-455D-9D44-CA7A438662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10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Intro to AI, Georgia Tech © Jim Rehg 2016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E7B074-D424-4140-9C9B-AEC815AB63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3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"/>
            <a:ext cx="10668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43000"/>
            <a:ext cx="10668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269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it-IT"/>
              <a:t>Intro to AI, Georgia Tech © Jim Rehg 2016</a:t>
            </a: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69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1E435B1E-BEA2-4210-B3CC-04987E55D0A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838200" y="838200"/>
            <a:ext cx="1051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914400" y="1752600"/>
            <a:ext cx="10363200" cy="1470025"/>
          </a:xfrm>
        </p:spPr>
        <p:txBody>
          <a:bodyPr/>
          <a:lstStyle/>
          <a:p>
            <a:pPr algn="ctr"/>
            <a:r>
              <a:rPr lang="en-US" altLang="en-US" dirty="0"/>
              <a:t>About What Happened on Monday</a:t>
            </a:r>
            <a:endParaRPr lang="en-US" altLang="en-US" sz="2400" dirty="0"/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Jim Rehg</a:t>
            </a:r>
          </a:p>
          <a:p>
            <a:r>
              <a:rPr lang="en-US" altLang="en-US" sz="2400" dirty="0"/>
              <a:t>College of Computing</a:t>
            </a:r>
          </a:p>
          <a:p>
            <a:r>
              <a:rPr lang="en-US" altLang="en-US" sz="2400" dirty="0"/>
              <a:t>Georgia Tech</a:t>
            </a:r>
          </a:p>
          <a:p>
            <a:endParaRPr lang="en-US" altLang="en-US" dirty="0"/>
          </a:p>
          <a:p>
            <a:r>
              <a:rPr lang="en-US" altLang="en-US" sz="2000" dirty="0"/>
              <a:t>March 2, 2016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489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Working past the time deadline on an exam is </a:t>
            </a:r>
            <a:r>
              <a:rPr lang="en-US" b="1" i="1" dirty="0"/>
              <a:t>cheating</a:t>
            </a:r>
          </a:p>
          <a:p>
            <a:endParaRPr lang="en-US" b="1" dirty="0"/>
          </a:p>
          <a:p>
            <a:r>
              <a:rPr lang="en-US" dirty="0"/>
              <a:t>Each of you have a personal responsibility not to cheat</a:t>
            </a:r>
          </a:p>
          <a:p>
            <a:endParaRPr lang="en-US" dirty="0"/>
          </a:p>
          <a:p>
            <a:r>
              <a:rPr lang="en-US" dirty="0"/>
              <a:t>My responsibility is to enforce the rules (as well as educate)</a:t>
            </a:r>
          </a:p>
          <a:p>
            <a:endParaRPr lang="en-US" dirty="0"/>
          </a:p>
          <a:p>
            <a:r>
              <a:rPr lang="en-US" dirty="0"/>
              <a:t>I misjudged the complexity of collecting all of your exams</a:t>
            </a:r>
          </a:p>
          <a:p>
            <a:r>
              <a:rPr lang="en-US" dirty="0"/>
              <a:t>	</a:t>
            </a:r>
            <a:r>
              <a:rPr lang="en-US" b="1" dirty="0"/>
              <a:t>I apologize for this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06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Those Who Did Not Cheat on Monday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Thank you for meeting my expectations</a:t>
            </a:r>
          </a:p>
          <a:p>
            <a:endParaRPr lang="en-US" dirty="0"/>
          </a:p>
          <a:p>
            <a:r>
              <a:rPr lang="en-US" dirty="0"/>
              <a:t>You are not competing with your peers for A’s and B’s</a:t>
            </a:r>
          </a:p>
          <a:p>
            <a:endParaRPr lang="en-US" dirty="0"/>
          </a:p>
          <a:p>
            <a:r>
              <a:rPr lang="en-US" dirty="0"/>
              <a:t>There are many opportunities left to make up points</a:t>
            </a:r>
          </a:p>
          <a:p>
            <a:endParaRPr lang="en-US" dirty="0"/>
          </a:p>
          <a:p>
            <a:r>
              <a:rPr lang="en-US" dirty="0"/>
              <a:t>Let’s talk about this further when the exams are graded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08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Those Who Cheated on Monday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expect more from a Georgia Tech student</a:t>
            </a:r>
          </a:p>
          <a:p>
            <a:endParaRPr lang="en-US" dirty="0"/>
          </a:p>
          <a:p>
            <a:r>
              <a:rPr lang="en-US" dirty="0"/>
              <a:t>I am asking you to turn yourselves in</a:t>
            </a:r>
          </a:p>
          <a:p>
            <a:r>
              <a:rPr lang="en-US" dirty="0"/>
              <a:t>	- Let me know which problems you went past time on</a:t>
            </a:r>
          </a:p>
          <a:p>
            <a:r>
              <a:rPr lang="en-US" dirty="0"/>
              <a:t>	- You will not be penalized in any way (my guarantee)</a:t>
            </a:r>
          </a:p>
          <a:p>
            <a:r>
              <a:rPr lang="en-US" dirty="0"/>
              <a:t>	- We will not grade those portions of your exam</a:t>
            </a:r>
          </a:p>
          <a:p>
            <a:endParaRPr lang="en-US" dirty="0"/>
          </a:p>
          <a:p>
            <a:r>
              <a:rPr lang="en-US" dirty="0"/>
              <a:t>You may ask, why should I do this?</a:t>
            </a:r>
          </a:p>
          <a:p>
            <a:r>
              <a:rPr lang="en-US" dirty="0"/>
              <a:t>	- Several of your peers (3 students) have done so already</a:t>
            </a:r>
          </a:p>
          <a:p>
            <a:r>
              <a:rPr lang="en-US" dirty="0"/>
              <a:t>	- It is the right thing to do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Intro to AI, Georgia Tech © Jim Rehg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143-CF5E-43B5-8978-F6EC5F8B0AC1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86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discuss the issue of going over time at the beginning of the semester and at the start of the exam period (from now on)</a:t>
            </a:r>
          </a:p>
          <a:p>
            <a:endParaRPr lang="en-US" dirty="0"/>
          </a:p>
          <a:p>
            <a:r>
              <a:rPr lang="en-US" dirty="0"/>
              <a:t>I will recruit additional students to proctor your final exam</a:t>
            </a:r>
          </a:p>
          <a:p>
            <a:endParaRPr lang="en-US" dirty="0"/>
          </a:p>
          <a:p>
            <a:r>
              <a:rPr lang="en-US" dirty="0"/>
              <a:t>I will have a more detailed plan for how we will collect the exam papers and ensure order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Intro to AI, Georgia Tech © Jim Rehg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0DB8A-2059-4BBD-8F65-E905E02A4BE8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8062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</Template>
  <TotalTime>10171</TotalTime>
  <Words>232</Words>
  <Application>Microsoft Office PowerPoint</Application>
  <PresentationFormat>Widescreen</PresentationFormat>
  <Paragraphs>49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Blank Presentation</vt:lpstr>
      <vt:lpstr>About What Happened on Monday</vt:lpstr>
      <vt:lpstr>General Comments</vt:lpstr>
      <vt:lpstr>To Those Who Did Not Cheat on Monday</vt:lpstr>
      <vt:lpstr>To Those Who Cheated on Monday</vt:lpstr>
      <vt:lpstr>What Have We Learned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efros</dc:creator>
  <cp:lastModifiedBy>Rehg, James M</cp:lastModifiedBy>
  <cp:revision>206</cp:revision>
  <dcterms:created xsi:type="dcterms:W3CDTF">2004-08-29T23:15:23Z</dcterms:created>
  <dcterms:modified xsi:type="dcterms:W3CDTF">2016-03-02T15:31:54Z</dcterms:modified>
</cp:coreProperties>
</file>