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CB66A7-9C3A-459E-97DD-B277D178BCC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B66A7-9C3A-459E-97DD-B277D178BCC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B66A7-9C3A-459E-97DD-B277D178BCC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CB66A7-9C3A-459E-97DD-B277D178BCC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CB66A7-9C3A-459E-97DD-B277D178BCC3}"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CB66A7-9C3A-459E-97DD-B277D178BCC3}"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CB66A7-9C3A-459E-97DD-B277D178BCC3}"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CB66A7-9C3A-459E-97DD-B277D178BCC3}"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CB66A7-9C3A-459E-97DD-B277D178BCC3}"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B66A7-9C3A-459E-97DD-B277D178BCC3}"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B66A7-9C3A-459E-97DD-B277D178BCC3}"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599E2-0452-4810-84A4-B1D0BCA5B2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B66A7-9C3A-459E-97DD-B277D178BCC3}" type="datetimeFigureOut">
              <a:rPr lang="en-US" smtClean="0"/>
              <a:t>4/25/2020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599E2-0452-4810-84A4-B1D0BCA5B2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t>
            </a:r>
            <a:r>
              <a:rPr lang="en-US" dirty="0" smtClean="0"/>
              <a:t>dissemination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55000" lnSpcReduction="20000"/>
          </a:bodyPr>
          <a:lstStyle/>
          <a:p>
            <a:pPr algn="just"/>
            <a:r>
              <a:rPr lang="en-US" dirty="0">
                <a:latin typeface="Times New Roman" pitchFamily="18" charset="0"/>
                <a:cs typeface="Times New Roman" pitchFamily="18" charset="0"/>
              </a:rPr>
              <a:t>Data dissemination is the process by which queries or data are routed in the sensor network. The data collected by sensor nodes has to be communicated to the BS or to any other node interested in the data. The node that generates data is called a source and the information to be reported is called an event</a:t>
            </a: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node which is interested in an event and seeks information about it is called a sink.</a:t>
            </a:r>
          </a:p>
          <a:p>
            <a:pPr algn="just"/>
            <a:r>
              <a:rPr lang="en-US" dirty="0">
                <a:latin typeface="Times New Roman" pitchFamily="18" charset="0"/>
                <a:cs typeface="Times New Roman" pitchFamily="18" charset="0"/>
              </a:rPr>
              <a:t>Traffic models have been developed for sensor networks such as the data collection and data dissemination (diffusion) models. In the data collection model, the source sends the data it collects to a collection entity such as the BS. This could be periodic or on demand. The data is processed in the central collection entity.</a:t>
            </a:r>
          </a:p>
          <a:p>
            <a:pPr algn="just"/>
            <a:r>
              <a:rPr lang="en-US" dirty="0">
                <a:latin typeface="Times New Roman" pitchFamily="18" charset="0"/>
                <a:cs typeface="Times New Roman" pitchFamily="18" charset="0"/>
              </a:rPr>
              <a:t>Data diffusion, on the other hand, consists of a two-step process of interest propagation and data propagation. An interest is a descriptor for a particular kind of data or event that a node is interested in, such as temperature, intrusion, or presence of bio-agents.</a:t>
            </a:r>
          </a:p>
          <a:p>
            <a:pPr algn="just"/>
            <a:r>
              <a:rPr lang="en-US" dirty="0">
                <a:latin typeface="Times New Roman" pitchFamily="18" charset="0"/>
                <a:cs typeface="Times New Roman" pitchFamily="18" charset="0"/>
              </a:rPr>
              <a:t>For every event that a sink is interested in, it broadcasts its interest to its neighbors and periodically refreshes its interest. The interest is propagated across the network, and every node maintains an interest cache of all events to be reported.</a:t>
            </a:r>
          </a:p>
          <a:p>
            <a:pPr algn="just"/>
            <a:r>
              <a:rPr lang="en-US" dirty="0">
                <a:latin typeface="Times New Roman" pitchFamily="18" charset="0"/>
                <a:cs typeface="Times New Roman" pitchFamily="18" charset="0"/>
              </a:rPr>
              <a:t>This is similar to a multicast tree formation, rooted at the sink. When an event is detected, it is reported to the interested nodes after referring to the interest cache. Intermediate nodes maintain a data cache and can aggregate the data or modify the rate of reporting data. The paths used for data propagation are modified by preferring the shortest paths and deselecting the weaker or longer paths. The basic idea of diffusion is made efficient and intelligent by different algorithms for interest and data routing.</a:t>
            </a:r>
          </a:p>
          <a:p>
            <a:pPr algn="just"/>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dirty="0" smtClean="0"/>
              <a:t>Data Dissemination is the process in which sensor nodes is collecting the data and communicate to the base station or any other interested node.</a:t>
            </a:r>
          </a:p>
          <a:p>
            <a:r>
              <a:rPr lang="en-US" dirty="0" smtClean="0"/>
              <a:t> The source node is generating the data and the information to be reported is known as event. </a:t>
            </a:r>
          </a:p>
          <a:p>
            <a:r>
              <a:rPr lang="en-US" dirty="0" smtClean="0"/>
              <a:t>Those nodes which are interested in event and seek information are known as sink.</a:t>
            </a:r>
          </a:p>
          <a:p>
            <a:r>
              <a:rPr lang="en-US" dirty="0" smtClean="0"/>
              <a:t> So in this whole process data are routed in sensor network. It is two steps process; in first step interested nodes are broadcast to their neighbor nodes in the network and in second step nodes after receiving the request nodes sends requesting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Dissemination Approach </a:t>
            </a:r>
            <a:br>
              <a:rPr lang="en-US" dirty="0" smtClean="0"/>
            </a:br>
            <a:endParaRPr lang="en-US" dirty="0"/>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pPr algn="just"/>
            <a:r>
              <a:rPr lang="en-US" dirty="0" smtClean="0">
                <a:latin typeface="Times New Roman" pitchFamily="18" charset="0"/>
                <a:cs typeface="Times New Roman" pitchFamily="18" charset="0"/>
              </a:rPr>
              <a:t>There are many data dissemination methods or approaches which are following as: </a:t>
            </a:r>
          </a:p>
          <a:p>
            <a:pPr algn="just"/>
            <a:r>
              <a:rPr lang="en-US" dirty="0" smtClean="0">
                <a:latin typeface="Times New Roman" pitchFamily="18" charset="0"/>
                <a:cs typeface="Times New Roman" pitchFamily="18" charset="0"/>
              </a:rPr>
              <a:t>a) Flooding: If the destination node is not receive the data packet or specified number of hops is not reached. Then each node broadcast the gathered data until the packet is reached to their destination node. The main advantage of flooding is not requires costly topology maintain or route discovery but it face several problems like implosion, overlap and resource blindness.</a:t>
            </a:r>
          </a:p>
          <a:p>
            <a:pPr algn="just"/>
            <a:r>
              <a:rPr lang="en-US" dirty="0" smtClean="0">
                <a:latin typeface="Times New Roman" pitchFamily="18" charset="0"/>
                <a:cs typeface="Times New Roman" pitchFamily="18" charset="0"/>
              </a:rPr>
              <a:t>b) Gossiping: The gossiping is the version of flooding approach .In this approach the packet is sent to a single neighbor chosen from neighbor table randomly instead of broadcasting each packet to the entire neighbor. This process can take long time from completion. Gossiping avoids the problem faced in flooding approach like implosion.</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668963"/>
          </a:xfrm>
        </p:spPr>
        <p:txBody>
          <a:bodyPr>
            <a:normAutofit fontScale="92500" lnSpcReduction="20000"/>
          </a:bodyPr>
          <a:lstStyle/>
          <a:p>
            <a:pPr algn="just"/>
            <a:r>
              <a:rPr lang="en-US" dirty="0" smtClean="0">
                <a:latin typeface="Times New Roman" pitchFamily="18" charset="0"/>
                <a:cs typeface="Times New Roman" pitchFamily="18" charset="0"/>
              </a:rPr>
              <a:t>SPIN: (Sensor Protocol for Information via Negotiation) this is the enhancement of flooding protocols based on data centric routing. Flooding has mainly three problems like: implosion, overlap and resource blindness. To overcome these problems the spin family protocols used three ways: ADV, REQ, DATA are used. The nodes which are interested in the event to transmit REQ message for DATA. After receiving REQ message source node sends DATA message to interested node. In this way data can reach to all interested node in entire network. This technique prevents the problems implosion, overlap and resource blindness which is faced by flooding.</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1451</TotalTime>
  <Words>694</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Data dissemination</vt:lpstr>
      <vt:lpstr>Slide 2</vt:lpstr>
      <vt:lpstr>Slide 3</vt:lpstr>
      <vt:lpstr>Data Dissemination Approach  </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dissemination</dc:title>
  <dc:creator>sar</dc:creator>
  <cp:lastModifiedBy>sar</cp:lastModifiedBy>
  <cp:revision>2</cp:revision>
  <dcterms:created xsi:type="dcterms:W3CDTF">2020-04-25T17:57:17Z</dcterms:created>
  <dcterms:modified xsi:type="dcterms:W3CDTF">2020-04-26T18:08:35Z</dcterms:modified>
</cp:coreProperties>
</file>