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4" r:id="rId3"/>
    <p:sldId id="257" r:id="rId4"/>
    <p:sldId id="276" r:id="rId5"/>
    <p:sldId id="265" r:id="rId6"/>
    <p:sldId id="269" r:id="rId7"/>
    <p:sldId id="273" r:id="rId8"/>
    <p:sldId id="259" r:id="rId9"/>
    <p:sldId id="277" r:id="rId10"/>
    <p:sldId id="270" r:id="rId11"/>
    <p:sldId id="275"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7DE386-CB02-4FA7-AD64-7F2B855B6215}" v="951" dt="2020-04-15T06:42:11.450"/>
    <p1510:client id="{8F526BEF-A388-4A06-BE3D-BD32BE699260}" v="339" dt="2020-04-15T06:55:56.3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8" d="100"/>
          <a:sy n="88" d="100"/>
        </p:scale>
        <p:origin x="-624" y="-96"/>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26"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EFE6475-3258-4546-AD83-6E868D1134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8CDBE6F8-2C9B-1247-AAD2-CF5B70B8F3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0AA45026-AC88-854E-A9AB-E4B1A5242022}"/>
              </a:ext>
            </a:extLst>
          </p:cNvPr>
          <p:cNvSpPr>
            <a:spLocks noGrp="1"/>
          </p:cNvSpPr>
          <p:nvPr>
            <p:ph type="dt" sz="half" idx="10"/>
          </p:nvPr>
        </p:nvSpPr>
        <p:spPr/>
        <p:txBody>
          <a:bodyPr/>
          <a:lstStyle/>
          <a:p>
            <a:fld id="{FA9EFCDF-7A51-6744-BB5D-A70D6FD3A638}" type="datetimeFigureOut">
              <a:rPr lang="en-US"/>
              <a:pPr/>
              <a:t>4/20/2020</a:t>
            </a:fld>
            <a:endParaRPr lang="en-US"/>
          </a:p>
        </p:txBody>
      </p:sp>
      <p:sp>
        <p:nvSpPr>
          <p:cNvPr id="5" name="Footer Placeholder 4">
            <a:extLst>
              <a:ext uri="{FF2B5EF4-FFF2-40B4-BE49-F238E27FC236}">
                <a16:creationId xmlns="" xmlns:a16="http://schemas.microsoft.com/office/drawing/2014/main" id="{02925B63-F41A-6046-97BC-2F9B1A853B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6D1D4E43-922E-704A-8B20-FD6E1AD3A97A}"/>
              </a:ext>
            </a:extLst>
          </p:cNvPr>
          <p:cNvSpPr>
            <a:spLocks noGrp="1"/>
          </p:cNvSpPr>
          <p:nvPr>
            <p:ph type="sldNum" sz="quarter" idx="12"/>
          </p:nvPr>
        </p:nvSpPr>
        <p:spPr/>
        <p:txBody>
          <a:bodyPr/>
          <a:lstStyle/>
          <a:p>
            <a:fld id="{3713F800-FFCD-7B40-9BC5-F53331583322}" type="slidenum">
              <a:rPr lang="en-US"/>
              <a:pPr/>
              <a:t>‹#›</a:t>
            </a:fld>
            <a:endParaRPr lang="en-US"/>
          </a:p>
        </p:txBody>
      </p:sp>
    </p:spTree>
    <p:extLst>
      <p:ext uri="{BB962C8B-B14F-4D97-AF65-F5344CB8AC3E}">
        <p14:creationId xmlns="" xmlns:p14="http://schemas.microsoft.com/office/powerpoint/2010/main" val="575274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8F1FF91-77E4-FC4B-86E7-3B806B86A90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7C31384D-D5C8-4749-BAB5-5E70A89963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2CD077E6-7A75-DE4B-9C80-13D01CBAA248}"/>
              </a:ext>
            </a:extLst>
          </p:cNvPr>
          <p:cNvSpPr>
            <a:spLocks noGrp="1"/>
          </p:cNvSpPr>
          <p:nvPr>
            <p:ph type="dt" sz="half" idx="10"/>
          </p:nvPr>
        </p:nvSpPr>
        <p:spPr/>
        <p:txBody>
          <a:bodyPr/>
          <a:lstStyle/>
          <a:p>
            <a:fld id="{FA9EFCDF-7A51-6744-BB5D-A70D6FD3A638}" type="datetimeFigureOut">
              <a:rPr lang="en-US"/>
              <a:pPr/>
              <a:t>4/20/2020</a:t>
            </a:fld>
            <a:endParaRPr lang="en-US"/>
          </a:p>
        </p:txBody>
      </p:sp>
      <p:sp>
        <p:nvSpPr>
          <p:cNvPr id="5" name="Footer Placeholder 4">
            <a:extLst>
              <a:ext uri="{FF2B5EF4-FFF2-40B4-BE49-F238E27FC236}">
                <a16:creationId xmlns="" xmlns:a16="http://schemas.microsoft.com/office/drawing/2014/main" id="{B6C4AB51-CC8E-6A4A-A793-C935157F33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57DA8B3C-DF1C-7B4F-ACA9-220E86B383AE}"/>
              </a:ext>
            </a:extLst>
          </p:cNvPr>
          <p:cNvSpPr>
            <a:spLocks noGrp="1"/>
          </p:cNvSpPr>
          <p:nvPr>
            <p:ph type="sldNum" sz="quarter" idx="12"/>
          </p:nvPr>
        </p:nvSpPr>
        <p:spPr/>
        <p:txBody>
          <a:bodyPr/>
          <a:lstStyle/>
          <a:p>
            <a:fld id="{3713F800-FFCD-7B40-9BC5-F53331583322}" type="slidenum">
              <a:rPr lang="en-US"/>
              <a:pPr/>
              <a:t>‹#›</a:t>
            </a:fld>
            <a:endParaRPr lang="en-US"/>
          </a:p>
        </p:txBody>
      </p:sp>
    </p:spTree>
    <p:extLst>
      <p:ext uri="{BB962C8B-B14F-4D97-AF65-F5344CB8AC3E}">
        <p14:creationId xmlns="" xmlns:p14="http://schemas.microsoft.com/office/powerpoint/2010/main" val="1758763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701D521D-186F-7B40-87B3-29E95FC642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CDD05C95-1F24-4E43-80ED-6B1D9697EB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501A8CB1-8FF2-F848-A3DA-FD76EB88C576}"/>
              </a:ext>
            </a:extLst>
          </p:cNvPr>
          <p:cNvSpPr>
            <a:spLocks noGrp="1"/>
          </p:cNvSpPr>
          <p:nvPr>
            <p:ph type="dt" sz="half" idx="10"/>
          </p:nvPr>
        </p:nvSpPr>
        <p:spPr/>
        <p:txBody>
          <a:bodyPr/>
          <a:lstStyle/>
          <a:p>
            <a:fld id="{FA9EFCDF-7A51-6744-BB5D-A70D6FD3A638}" type="datetimeFigureOut">
              <a:rPr lang="en-US"/>
              <a:pPr/>
              <a:t>4/20/2020</a:t>
            </a:fld>
            <a:endParaRPr lang="en-US"/>
          </a:p>
        </p:txBody>
      </p:sp>
      <p:sp>
        <p:nvSpPr>
          <p:cNvPr id="5" name="Footer Placeholder 4">
            <a:extLst>
              <a:ext uri="{FF2B5EF4-FFF2-40B4-BE49-F238E27FC236}">
                <a16:creationId xmlns="" xmlns:a16="http://schemas.microsoft.com/office/drawing/2014/main" id="{D285D37B-FCC7-6B42-A8EC-EB80A34F1E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AF8BF6D7-142C-014B-B37C-803744DC863F}"/>
              </a:ext>
            </a:extLst>
          </p:cNvPr>
          <p:cNvSpPr>
            <a:spLocks noGrp="1"/>
          </p:cNvSpPr>
          <p:nvPr>
            <p:ph type="sldNum" sz="quarter" idx="12"/>
          </p:nvPr>
        </p:nvSpPr>
        <p:spPr/>
        <p:txBody>
          <a:bodyPr/>
          <a:lstStyle/>
          <a:p>
            <a:fld id="{3713F800-FFCD-7B40-9BC5-F53331583322}" type="slidenum">
              <a:rPr lang="en-US"/>
              <a:pPr/>
              <a:t>‹#›</a:t>
            </a:fld>
            <a:endParaRPr lang="en-US"/>
          </a:p>
        </p:txBody>
      </p:sp>
    </p:spTree>
    <p:extLst>
      <p:ext uri="{BB962C8B-B14F-4D97-AF65-F5344CB8AC3E}">
        <p14:creationId xmlns="" xmlns:p14="http://schemas.microsoft.com/office/powerpoint/2010/main" val="1742408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560198-AF5A-0C43-88FB-D1B0A8F310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4B373435-1C7C-5743-BD6C-F0F790FF7A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E0435097-A5B2-784D-9195-E762978DB709}"/>
              </a:ext>
            </a:extLst>
          </p:cNvPr>
          <p:cNvSpPr>
            <a:spLocks noGrp="1"/>
          </p:cNvSpPr>
          <p:nvPr>
            <p:ph type="dt" sz="half" idx="10"/>
          </p:nvPr>
        </p:nvSpPr>
        <p:spPr/>
        <p:txBody>
          <a:bodyPr/>
          <a:lstStyle/>
          <a:p>
            <a:fld id="{FA9EFCDF-7A51-6744-BB5D-A70D6FD3A638}" type="datetimeFigureOut">
              <a:rPr lang="en-US"/>
              <a:pPr/>
              <a:t>4/20/2020</a:t>
            </a:fld>
            <a:endParaRPr lang="en-US"/>
          </a:p>
        </p:txBody>
      </p:sp>
      <p:sp>
        <p:nvSpPr>
          <p:cNvPr id="5" name="Footer Placeholder 4">
            <a:extLst>
              <a:ext uri="{FF2B5EF4-FFF2-40B4-BE49-F238E27FC236}">
                <a16:creationId xmlns="" xmlns:a16="http://schemas.microsoft.com/office/drawing/2014/main" id="{E33C517C-3EB7-6D44-9CF5-B10E101592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E4603E22-823D-6747-9E07-4841E7E6CE87}"/>
              </a:ext>
            </a:extLst>
          </p:cNvPr>
          <p:cNvSpPr>
            <a:spLocks noGrp="1"/>
          </p:cNvSpPr>
          <p:nvPr>
            <p:ph type="sldNum" sz="quarter" idx="12"/>
          </p:nvPr>
        </p:nvSpPr>
        <p:spPr/>
        <p:txBody>
          <a:bodyPr/>
          <a:lstStyle/>
          <a:p>
            <a:fld id="{3713F800-FFCD-7B40-9BC5-F53331583322}" type="slidenum">
              <a:rPr lang="en-US"/>
              <a:pPr/>
              <a:t>‹#›</a:t>
            </a:fld>
            <a:endParaRPr lang="en-US"/>
          </a:p>
        </p:txBody>
      </p:sp>
    </p:spTree>
    <p:extLst>
      <p:ext uri="{BB962C8B-B14F-4D97-AF65-F5344CB8AC3E}">
        <p14:creationId xmlns="" xmlns:p14="http://schemas.microsoft.com/office/powerpoint/2010/main" val="876472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0BA4DD1-0E79-4D4C-8025-53D10D1657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BA81C7CD-617B-F349-BC18-97B8A560F5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88A37F64-83AD-BA4D-B3A2-5B509184EE47}"/>
              </a:ext>
            </a:extLst>
          </p:cNvPr>
          <p:cNvSpPr>
            <a:spLocks noGrp="1"/>
          </p:cNvSpPr>
          <p:nvPr>
            <p:ph type="dt" sz="half" idx="10"/>
          </p:nvPr>
        </p:nvSpPr>
        <p:spPr/>
        <p:txBody>
          <a:bodyPr/>
          <a:lstStyle/>
          <a:p>
            <a:fld id="{FA9EFCDF-7A51-6744-BB5D-A70D6FD3A638}" type="datetimeFigureOut">
              <a:rPr lang="en-US"/>
              <a:pPr/>
              <a:t>4/20/2020</a:t>
            </a:fld>
            <a:endParaRPr lang="en-US"/>
          </a:p>
        </p:txBody>
      </p:sp>
      <p:sp>
        <p:nvSpPr>
          <p:cNvPr id="5" name="Footer Placeholder 4">
            <a:extLst>
              <a:ext uri="{FF2B5EF4-FFF2-40B4-BE49-F238E27FC236}">
                <a16:creationId xmlns="" xmlns:a16="http://schemas.microsoft.com/office/drawing/2014/main" id="{78793915-26BC-8B41-8DA6-9AAFE278B0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7B3FB022-6C3C-D94D-9AD6-026B6199BE30}"/>
              </a:ext>
            </a:extLst>
          </p:cNvPr>
          <p:cNvSpPr>
            <a:spLocks noGrp="1"/>
          </p:cNvSpPr>
          <p:nvPr>
            <p:ph type="sldNum" sz="quarter" idx="12"/>
          </p:nvPr>
        </p:nvSpPr>
        <p:spPr/>
        <p:txBody>
          <a:bodyPr/>
          <a:lstStyle/>
          <a:p>
            <a:fld id="{3713F800-FFCD-7B40-9BC5-F53331583322}" type="slidenum">
              <a:rPr lang="en-US"/>
              <a:pPr/>
              <a:t>‹#›</a:t>
            </a:fld>
            <a:endParaRPr lang="en-US"/>
          </a:p>
        </p:txBody>
      </p:sp>
    </p:spTree>
    <p:extLst>
      <p:ext uri="{BB962C8B-B14F-4D97-AF65-F5344CB8AC3E}">
        <p14:creationId xmlns="" xmlns:p14="http://schemas.microsoft.com/office/powerpoint/2010/main" val="3457712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6E2FA57-CEF3-3D42-B58B-4733DA562A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4EB4B42F-38C1-EF44-8AF9-2ED33B3C05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DA04EA77-B781-5B45-88FF-E92B865DB0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98B1EC56-B9B4-8C40-B37B-6349A7C2A7AE}"/>
              </a:ext>
            </a:extLst>
          </p:cNvPr>
          <p:cNvSpPr>
            <a:spLocks noGrp="1"/>
          </p:cNvSpPr>
          <p:nvPr>
            <p:ph type="dt" sz="half" idx="10"/>
          </p:nvPr>
        </p:nvSpPr>
        <p:spPr/>
        <p:txBody>
          <a:bodyPr/>
          <a:lstStyle/>
          <a:p>
            <a:fld id="{FA9EFCDF-7A51-6744-BB5D-A70D6FD3A638}" type="datetimeFigureOut">
              <a:rPr lang="en-US"/>
              <a:pPr/>
              <a:t>4/20/2020</a:t>
            </a:fld>
            <a:endParaRPr lang="en-US"/>
          </a:p>
        </p:txBody>
      </p:sp>
      <p:sp>
        <p:nvSpPr>
          <p:cNvPr id="6" name="Footer Placeholder 5">
            <a:extLst>
              <a:ext uri="{FF2B5EF4-FFF2-40B4-BE49-F238E27FC236}">
                <a16:creationId xmlns="" xmlns:a16="http://schemas.microsoft.com/office/drawing/2014/main" id="{256B2850-5B56-7745-B673-4767563B8B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8FE9225F-B24D-544D-8201-8D39A74E9545}"/>
              </a:ext>
            </a:extLst>
          </p:cNvPr>
          <p:cNvSpPr>
            <a:spLocks noGrp="1"/>
          </p:cNvSpPr>
          <p:nvPr>
            <p:ph type="sldNum" sz="quarter" idx="12"/>
          </p:nvPr>
        </p:nvSpPr>
        <p:spPr/>
        <p:txBody>
          <a:bodyPr/>
          <a:lstStyle/>
          <a:p>
            <a:fld id="{3713F800-FFCD-7B40-9BC5-F53331583322}" type="slidenum">
              <a:rPr lang="en-US"/>
              <a:pPr/>
              <a:t>‹#›</a:t>
            </a:fld>
            <a:endParaRPr lang="en-US"/>
          </a:p>
        </p:txBody>
      </p:sp>
    </p:spTree>
    <p:extLst>
      <p:ext uri="{BB962C8B-B14F-4D97-AF65-F5344CB8AC3E}">
        <p14:creationId xmlns="" xmlns:p14="http://schemas.microsoft.com/office/powerpoint/2010/main" val="4145406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5A82950-DCBC-9545-93D6-5B8B77E282E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8019DBC5-F1E6-854C-907C-3EDB4F3783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2F1CEF8D-575A-2A46-89DC-84A225366EA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287DFFAA-8B69-FE4D-95E7-D220142890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092120B2-5D3C-0F4F-BA31-B012D74D3A8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9FA0CE53-BAB7-B04C-9BD3-4BBC8F89533A}"/>
              </a:ext>
            </a:extLst>
          </p:cNvPr>
          <p:cNvSpPr>
            <a:spLocks noGrp="1"/>
          </p:cNvSpPr>
          <p:nvPr>
            <p:ph type="dt" sz="half" idx="10"/>
          </p:nvPr>
        </p:nvSpPr>
        <p:spPr/>
        <p:txBody>
          <a:bodyPr/>
          <a:lstStyle/>
          <a:p>
            <a:fld id="{FA9EFCDF-7A51-6744-BB5D-A70D6FD3A638}" type="datetimeFigureOut">
              <a:rPr lang="en-US"/>
              <a:pPr/>
              <a:t>4/20/2020</a:t>
            </a:fld>
            <a:endParaRPr lang="en-US"/>
          </a:p>
        </p:txBody>
      </p:sp>
      <p:sp>
        <p:nvSpPr>
          <p:cNvPr id="8" name="Footer Placeholder 7">
            <a:extLst>
              <a:ext uri="{FF2B5EF4-FFF2-40B4-BE49-F238E27FC236}">
                <a16:creationId xmlns="" xmlns:a16="http://schemas.microsoft.com/office/drawing/2014/main" id="{AFB20A13-F6D5-2E43-9618-ED084E52BD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F744BEFA-0ADC-EB4C-8F08-4E5B18FE0A59}"/>
              </a:ext>
            </a:extLst>
          </p:cNvPr>
          <p:cNvSpPr>
            <a:spLocks noGrp="1"/>
          </p:cNvSpPr>
          <p:nvPr>
            <p:ph type="sldNum" sz="quarter" idx="12"/>
          </p:nvPr>
        </p:nvSpPr>
        <p:spPr/>
        <p:txBody>
          <a:bodyPr/>
          <a:lstStyle/>
          <a:p>
            <a:fld id="{3713F800-FFCD-7B40-9BC5-F53331583322}" type="slidenum">
              <a:rPr lang="en-US"/>
              <a:pPr/>
              <a:t>‹#›</a:t>
            </a:fld>
            <a:endParaRPr lang="en-US"/>
          </a:p>
        </p:txBody>
      </p:sp>
    </p:spTree>
    <p:extLst>
      <p:ext uri="{BB962C8B-B14F-4D97-AF65-F5344CB8AC3E}">
        <p14:creationId xmlns="" xmlns:p14="http://schemas.microsoft.com/office/powerpoint/2010/main" val="3748804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F4F52E-E7DB-7849-8A6E-3E23977C5B6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14F0951E-553A-9240-9377-5BEC9B82B2D9}"/>
              </a:ext>
            </a:extLst>
          </p:cNvPr>
          <p:cNvSpPr>
            <a:spLocks noGrp="1"/>
          </p:cNvSpPr>
          <p:nvPr>
            <p:ph type="dt" sz="half" idx="10"/>
          </p:nvPr>
        </p:nvSpPr>
        <p:spPr/>
        <p:txBody>
          <a:bodyPr/>
          <a:lstStyle/>
          <a:p>
            <a:fld id="{FA9EFCDF-7A51-6744-BB5D-A70D6FD3A638}" type="datetimeFigureOut">
              <a:rPr lang="en-US"/>
              <a:pPr/>
              <a:t>4/20/2020</a:t>
            </a:fld>
            <a:endParaRPr lang="en-US"/>
          </a:p>
        </p:txBody>
      </p:sp>
      <p:sp>
        <p:nvSpPr>
          <p:cNvPr id="4" name="Footer Placeholder 3">
            <a:extLst>
              <a:ext uri="{FF2B5EF4-FFF2-40B4-BE49-F238E27FC236}">
                <a16:creationId xmlns="" xmlns:a16="http://schemas.microsoft.com/office/drawing/2014/main" id="{47E7FF76-29B0-2147-8682-BAD5630A430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E9366873-63D2-9D4A-A4B9-0BDE27CD324B}"/>
              </a:ext>
            </a:extLst>
          </p:cNvPr>
          <p:cNvSpPr>
            <a:spLocks noGrp="1"/>
          </p:cNvSpPr>
          <p:nvPr>
            <p:ph type="sldNum" sz="quarter" idx="12"/>
          </p:nvPr>
        </p:nvSpPr>
        <p:spPr/>
        <p:txBody>
          <a:bodyPr/>
          <a:lstStyle/>
          <a:p>
            <a:fld id="{3713F800-FFCD-7B40-9BC5-F53331583322}" type="slidenum">
              <a:rPr lang="en-US"/>
              <a:pPr/>
              <a:t>‹#›</a:t>
            </a:fld>
            <a:endParaRPr lang="en-US"/>
          </a:p>
        </p:txBody>
      </p:sp>
    </p:spTree>
    <p:extLst>
      <p:ext uri="{BB962C8B-B14F-4D97-AF65-F5344CB8AC3E}">
        <p14:creationId xmlns="" xmlns:p14="http://schemas.microsoft.com/office/powerpoint/2010/main" val="985196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97EF393E-59F5-8547-A1D3-CAEB8EDFE602}"/>
              </a:ext>
            </a:extLst>
          </p:cNvPr>
          <p:cNvSpPr>
            <a:spLocks noGrp="1"/>
          </p:cNvSpPr>
          <p:nvPr>
            <p:ph type="dt" sz="half" idx="10"/>
          </p:nvPr>
        </p:nvSpPr>
        <p:spPr/>
        <p:txBody>
          <a:bodyPr/>
          <a:lstStyle/>
          <a:p>
            <a:fld id="{FA9EFCDF-7A51-6744-BB5D-A70D6FD3A638}" type="datetimeFigureOut">
              <a:rPr lang="en-US"/>
              <a:pPr/>
              <a:t>4/20/2020</a:t>
            </a:fld>
            <a:endParaRPr lang="en-US"/>
          </a:p>
        </p:txBody>
      </p:sp>
      <p:sp>
        <p:nvSpPr>
          <p:cNvPr id="3" name="Footer Placeholder 2">
            <a:extLst>
              <a:ext uri="{FF2B5EF4-FFF2-40B4-BE49-F238E27FC236}">
                <a16:creationId xmlns="" xmlns:a16="http://schemas.microsoft.com/office/drawing/2014/main" id="{9C0A8962-F2A8-C648-AE5F-155856521D2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9EF7EB52-7270-1C49-8168-D8245A14C7EF}"/>
              </a:ext>
            </a:extLst>
          </p:cNvPr>
          <p:cNvSpPr>
            <a:spLocks noGrp="1"/>
          </p:cNvSpPr>
          <p:nvPr>
            <p:ph type="sldNum" sz="quarter" idx="12"/>
          </p:nvPr>
        </p:nvSpPr>
        <p:spPr/>
        <p:txBody>
          <a:bodyPr/>
          <a:lstStyle/>
          <a:p>
            <a:fld id="{3713F800-FFCD-7B40-9BC5-F53331583322}" type="slidenum">
              <a:rPr lang="en-US"/>
              <a:pPr/>
              <a:t>‹#›</a:t>
            </a:fld>
            <a:endParaRPr lang="en-US"/>
          </a:p>
        </p:txBody>
      </p:sp>
    </p:spTree>
    <p:extLst>
      <p:ext uri="{BB962C8B-B14F-4D97-AF65-F5344CB8AC3E}">
        <p14:creationId xmlns="" xmlns:p14="http://schemas.microsoft.com/office/powerpoint/2010/main" val="1655780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40D45C-6E5E-B24F-B057-0B551A6C00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E1B23DE2-9563-4D4F-B4F7-4A186CE756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541D5767-33D1-5645-B23D-4F48A2A218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871F1A06-45AA-004E-980B-CAB5494A9A2E}"/>
              </a:ext>
            </a:extLst>
          </p:cNvPr>
          <p:cNvSpPr>
            <a:spLocks noGrp="1"/>
          </p:cNvSpPr>
          <p:nvPr>
            <p:ph type="dt" sz="half" idx="10"/>
          </p:nvPr>
        </p:nvSpPr>
        <p:spPr/>
        <p:txBody>
          <a:bodyPr/>
          <a:lstStyle/>
          <a:p>
            <a:fld id="{FA9EFCDF-7A51-6744-BB5D-A70D6FD3A638}" type="datetimeFigureOut">
              <a:rPr lang="en-US"/>
              <a:pPr/>
              <a:t>4/20/2020</a:t>
            </a:fld>
            <a:endParaRPr lang="en-US"/>
          </a:p>
        </p:txBody>
      </p:sp>
      <p:sp>
        <p:nvSpPr>
          <p:cNvPr id="6" name="Footer Placeholder 5">
            <a:extLst>
              <a:ext uri="{FF2B5EF4-FFF2-40B4-BE49-F238E27FC236}">
                <a16:creationId xmlns="" xmlns:a16="http://schemas.microsoft.com/office/drawing/2014/main" id="{B3251A78-D55F-5E49-970F-AFC50E34EC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7CA2E1A9-6F5A-1A4B-8BB2-D4E1CAB19525}"/>
              </a:ext>
            </a:extLst>
          </p:cNvPr>
          <p:cNvSpPr>
            <a:spLocks noGrp="1"/>
          </p:cNvSpPr>
          <p:nvPr>
            <p:ph type="sldNum" sz="quarter" idx="12"/>
          </p:nvPr>
        </p:nvSpPr>
        <p:spPr/>
        <p:txBody>
          <a:bodyPr/>
          <a:lstStyle/>
          <a:p>
            <a:fld id="{3713F800-FFCD-7B40-9BC5-F53331583322}" type="slidenum">
              <a:rPr lang="en-US"/>
              <a:pPr/>
              <a:t>‹#›</a:t>
            </a:fld>
            <a:endParaRPr lang="en-US"/>
          </a:p>
        </p:txBody>
      </p:sp>
    </p:spTree>
    <p:extLst>
      <p:ext uri="{BB962C8B-B14F-4D97-AF65-F5344CB8AC3E}">
        <p14:creationId xmlns="" xmlns:p14="http://schemas.microsoft.com/office/powerpoint/2010/main" val="1669890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C3BC41D-CF61-494D-9B47-7C7A12FDE2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CFFB2C48-083F-064F-B29C-A187529C03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0B39D94A-D19E-CC40-8C61-6A2C1E95DE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DE2FEDD8-ABC0-3F4B-B644-A470A8CD5FCA}"/>
              </a:ext>
            </a:extLst>
          </p:cNvPr>
          <p:cNvSpPr>
            <a:spLocks noGrp="1"/>
          </p:cNvSpPr>
          <p:nvPr>
            <p:ph type="dt" sz="half" idx="10"/>
          </p:nvPr>
        </p:nvSpPr>
        <p:spPr/>
        <p:txBody>
          <a:bodyPr/>
          <a:lstStyle/>
          <a:p>
            <a:fld id="{FA9EFCDF-7A51-6744-BB5D-A70D6FD3A638}" type="datetimeFigureOut">
              <a:rPr lang="en-US"/>
              <a:pPr/>
              <a:t>4/20/2020</a:t>
            </a:fld>
            <a:endParaRPr lang="en-US"/>
          </a:p>
        </p:txBody>
      </p:sp>
      <p:sp>
        <p:nvSpPr>
          <p:cNvPr id="6" name="Footer Placeholder 5">
            <a:extLst>
              <a:ext uri="{FF2B5EF4-FFF2-40B4-BE49-F238E27FC236}">
                <a16:creationId xmlns="" xmlns:a16="http://schemas.microsoft.com/office/drawing/2014/main" id="{93B9B751-DB7D-D94D-824C-5BA4D34532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21AFD083-2653-A24B-847F-A639FA585748}"/>
              </a:ext>
            </a:extLst>
          </p:cNvPr>
          <p:cNvSpPr>
            <a:spLocks noGrp="1"/>
          </p:cNvSpPr>
          <p:nvPr>
            <p:ph type="sldNum" sz="quarter" idx="12"/>
          </p:nvPr>
        </p:nvSpPr>
        <p:spPr/>
        <p:txBody>
          <a:bodyPr/>
          <a:lstStyle/>
          <a:p>
            <a:fld id="{3713F800-FFCD-7B40-9BC5-F53331583322}" type="slidenum">
              <a:rPr lang="en-US"/>
              <a:pPr/>
              <a:t>‹#›</a:t>
            </a:fld>
            <a:endParaRPr lang="en-US"/>
          </a:p>
        </p:txBody>
      </p:sp>
    </p:spTree>
    <p:extLst>
      <p:ext uri="{BB962C8B-B14F-4D97-AF65-F5344CB8AC3E}">
        <p14:creationId xmlns="" xmlns:p14="http://schemas.microsoft.com/office/powerpoint/2010/main" val="2800190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489B27AD-1111-394C-8335-8026F3E36F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0099A6BE-3475-BE4A-962C-0D61EDFA4D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67EB379D-7C80-A54D-8B71-4EA78342C1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9EFCDF-7A51-6744-BB5D-A70D6FD3A638}" type="datetimeFigureOut">
              <a:rPr lang="en-US"/>
              <a:pPr/>
              <a:t>4/20/2020</a:t>
            </a:fld>
            <a:endParaRPr lang="en-US"/>
          </a:p>
        </p:txBody>
      </p:sp>
      <p:sp>
        <p:nvSpPr>
          <p:cNvPr id="5" name="Footer Placeholder 4">
            <a:extLst>
              <a:ext uri="{FF2B5EF4-FFF2-40B4-BE49-F238E27FC236}">
                <a16:creationId xmlns="" xmlns:a16="http://schemas.microsoft.com/office/drawing/2014/main" id="{5846BF14-BCD3-F04B-85A6-DFC02FAEA0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3A0A2EF3-86F7-1B49-824D-4513083531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13F800-FFCD-7B40-9BC5-F53331583322}" type="slidenum">
              <a:rPr lang="en-US"/>
              <a:pPr/>
              <a:t>‹#›</a:t>
            </a:fld>
            <a:endParaRPr lang="en-US"/>
          </a:p>
        </p:txBody>
      </p:sp>
    </p:spTree>
    <p:extLst>
      <p:ext uri="{BB962C8B-B14F-4D97-AF65-F5344CB8AC3E}">
        <p14:creationId xmlns="" xmlns:p14="http://schemas.microsoft.com/office/powerpoint/2010/main" val="27445440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google.com/search" TargetMode="External"/><Relationship Id="rId2" Type="http://schemas.openxmlformats.org/officeDocument/2006/relationships/hyperlink" Target="https://create.arduino.cc/" TargetMode="External"/><Relationship Id="rId1" Type="http://schemas.openxmlformats.org/officeDocument/2006/relationships/slideLayout" Target="../slideLayouts/slideLayout2.xml"/><Relationship Id="rId4" Type="http://schemas.openxmlformats.org/officeDocument/2006/relationships/hyperlink" Target="https://www.youtube.com/watch"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2948446-C5BE-4643-BC5B-69181166F8CD}"/>
              </a:ext>
            </a:extLst>
          </p:cNvPr>
          <p:cNvSpPr>
            <a:spLocks noGrp="1"/>
          </p:cNvSpPr>
          <p:nvPr>
            <p:ph type="ctrTitle"/>
          </p:nvPr>
        </p:nvSpPr>
        <p:spPr>
          <a:xfrm>
            <a:off x="264" y="1"/>
            <a:ext cx="12190901" cy="2229874"/>
          </a:xfrm>
        </p:spPr>
        <p:txBody>
          <a:bodyPr/>
          <a:lstStyle/>
          <a:p>
            <a:r>
              <a:rPr lang="en-IN" b="1" dirty="0" smtClean="0">
                <a:latin typeface="Consolas" pitchFamily="49" charset="0"/>
              </a:rPr>
              <a:t>DENSITY </a:t>
            </a:r>
            <a:r>
              <a:rPr lang="en-IN" b="1" dirty="0">
                <a:latin typeface="Consolas" pitchFamily="49" charset="0"/>
              </a:rPr>
              <a:t>BASED TRAFFIC LIGHT CONTROL </a:t>
            </a:r>
            <a:r>
              <a:rPr lang="en-IN" b="1" dirty="0" smtClean="0">
                <a:latin typeface="Consolas" pitchFamily="49" charset="0"/>
              </a:rPr>
              <a:t>SYSTEM</a:t>
            </a:r>
            <a:endParaRPr lang="en-US" b="1" dirty="0">
              <a:latin typeface="Consolas" pitchFamily="49" charset="0"/>
              <a:cs typeface="Calibri Light" panose="020F0302020204030204"/>
            </a:endParaRPr>
          </a:p>
        </p:txBody>
      </p:sp>
      <p:sp>
        <p:nvSpPr>
          <p:cNvPr id="3" name="Subtitle 2">
            <a:extLst>
              <a:ext uri="{FF2B5EF4-FFF2-40B4-BE49-F238E27FC236}">
                <a16:creationId xmlns="" xmlns:a16="http://schemas.microsoft.com/office/drawing/2014/main" id="{12998BA3-78C5-A34B-B27A-2CC54E8EE3C3}"/>
              </a:ext>
            </a:extLst>
          </p:cNvPr>
          <p:cNvSpPr>
            <a:spLocks noGrp="1"/>
          </p:cNvSpPr>
          <p:nvPr>
            <p:ph type="subTitle" idx="1"/>
          </p:nvPr>
        </p:nvSpPr>
        <p:spPr>
          <a:xfrm>
            <a:off x="1524000" y="2573279"/>
            <a:ext cx="9144000" cy="3827522"/>
          </a:xfrm>
        </p:spPr>
        <p:txBody>
          <a:bodyPr vert="horz" lIns="91440" tIns="45720" rIns="91440" bIns="45720" rtlCol="0" anchor="t">
            <a:normAutofit lnSpcReduction="10000"/>
          </a:bodyPr>
          <a:lstStyle/>
          <a:p>
            <a:r>
              <a:rPr lang="en-IN" b="1" dirty="0">
                <a:latin typeface="Consolas" pitchFamily="49" charset="0"/>
              </a:rPr>
              <a:t>By Team member-</a:t>
            </a:r>
          </a:p>
          <a:p>
            <a:r>
              <a:rPr lang="en-IN" dirty="0">
                <a:latin typeface="Consolas" pitchFamily="49" charset="0"/>
                <a:ea typeface="+mn-lt"/>
                <a:cs typeface="+mn-lt"/>
              </a:rPr>
              <a:t>Paras Jain</a:t>
            </a:r>
            <a:endParaRPr lang="en-IN" dirty="0">
              <a:latin typeface="Consolas" pitchFamily="49" charset="0"/>
              <a:cs typeface="Calibri"/>
            </a:endParaRPr>
          </a:p>
          <a:p>
            <a:r>
              <a:rPr lang="en-IN" dirty="0" err="1">
                <a:latin typeface="Consolas" pitchFamily="49" charset="0"/>
                <a:cs typeface="Calibri"/>
              </a:rPr>
              <a:t>Gagan</a:t>
            </a:r>
            <a:r>
              <a:rPr lang="en-IN" dirty="0">
                <a:latin typeface="Consolas" pitchFamily="49" charset="0"/>
                <a:cs typeface="Calibri"/>
              </a:rPr>
              <a:t> </a:t>
            </a:r>
            <a:r>
              <a:rPr lang="en-IN" dirty="0" err="1">
                <a:latin typeface="Consolas" pitchFamily="49" charset="0"/>
                <a:cs typeface="Calibri"/>
              </a:rPr>
              <a:t>Dhami</a:t>
            </a:r>
            <a:endParaRPr lang="en-IN" dirty="0" err="1">
              <a:latin typeface="Consolas" pitchFamily="49" charset="0"/>
            </a:endParaRPr>
          </a:p>
          <a:p>
            <a:r>
              <a:rPr lang="en-IN" dirty="0">
                <a:latin typeface="Consolas" pitchFamily="49" charset="0"/>
              </a:rPr>
              <a:t>Adesh Singh</a:t>
            </a:r>
            <a:endParaRPr lang="en-IN" dirty="0">
              <a:latin typeface="Consolas" pitchFamily="49" charset="0"/>
              <a:cs typeface="Calibri"/>
            </a:endParaRPr>
          </a:p>
          <a:p>
            <a:r>
              <a:rPr lang="en-IN" dirty="0" err="1">
                <a:latin typeface="Consolas" pitchFamily="49" charset="0"/>
                <a:ea typeface="+mn-lt"/>
                <a:cs typeface="+mn-lt"/>
              </a:rPr>
              <a:t>Abhishek</a:t>
            </a:r>
            <a:r>
              <a:rPr lang="en-IN" dirty="0">
                <a:latin typeface="Consolas" pitchFamily="49" charset="0"/>
                <a:ea typeface="+mn-lt"/>
                <a:cs typeface="+mn-lt"/>
              </a:rPr>
              <a:t> </a:t>
            </a:r>
            <a:r>
              <a:rPr lang="en-IN" dirty="0" err="1" smtClean="0">
                <a:latin typeface="Consolas" pitchFamily="49" charset="0"/>
                <a:ea typeface="+mn-lt"/>
                <a:cs typeface="+mn-lt"/>
              </a:rPr>
              <a:t>Pandey</a:t>
            </a:r>
            <a:endParaRPr lang="en-IN" dirty="0" smtClean="0">
              <a:latin typeface="Consolas" pitchFamily="49" charset="0"/>
              <a:ea typeface="+mn-lt"/>
              <a:cs typeface="+mn-lt"/>
            </a:endParaRPr>
          </a:p>
          <a:p>
            <a:endParaRPr lang="en-IN" b="1" dirty="0">
              <a:latin typeface="Consolas" pitchFamily="49" charset="0"/>
              <a:ea typeface="+mn-lt"/>
              <a:cs typeface="+mn-lt"/>
            </a:endParaRPr>
          </a:p>
          <a:p>
            <a:r>
              <a:rPr lang="en-IN" b="1" dirty="0" smtClean="0">
                <a:latin typeface="Consolas" pitchFamily="49" charset="0"/>
              </a:rPr>
              <a:t>3</a:t>
            </a:r>
            <a:r>
              <a:rPr lang="en-IN" b="1" baseline="30000" dirty="0" smtClean="0">
                <a:latin typeface="Consolas" pitchFamily="49" charset="0"/>
              </a:rPr>
              <a:t>rd</a:t>
            </a:r>
            <a:r>
              <a:rPr lang="en-IN" b="1" dirty="0" smtClean="0">
                <a:latin typeface="Consolas" pitchFamily="49" charset="0"/>
              </a:rPr>
              <a:t> year CSE</a:t>
            </a:r>
          </a:p>
          <a:p>
            <a:endParaRPr lang="en-IN" b="1" dirty="0">
              <a:latin typeface="Consolas" pitchFamily="49" charset="0"/>
              <a:cs typeface="Calibri"/>
            </a:endParaRPr>
          </a:p>
          <a:p>
            <a:r>
              <a:rPr lang="en-IN" b="1" dirty="0">
                <a:latin typeface="Consolas" pitchFamily="49" charset="0"/>
              </a:rPr>
              <a:t>MGM COLLEGE OF ENGINEERING AND TECHNOLOGY COET, NOIDA</a:t>
            </a:r>
            <a:endParaRPr lang="en-IN" b="1" dirty="0">
              <a:latin typeface="Consolas" pitchFamily="49" charset="0"/>
              <a:cs typeface="Calibri"/>
            </a:endParaRPr>
          </a:p>
        </p:txBody>
      </p:sp>
    </p:spTree>
    <p:extLst>
      <p:ext uri="{BB962C8B-B14F-4D97-AF65-F5344CB8AC3E}">
        <p14:creationId xmlns="" xmlns:p14="http://schemas.microsoft.com/office/powerpoint/2010/main" val="41418491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D0CA8EC-2C72-1947-A47D-41EC57AFDFDE}"/>
              </a:ext>
            </a:extLst>
          </p:cNvPr>
          <p:cNvSpPr>
            <a:spLocks noGrp="1"/>
          </p:cNvSpPr>
          <p:nvPr>
            <p:ph type="title"/>
          </p:nvPr>
        </p:nvSpPr>
        <p:spPr/>
        <p:txBody>
          <a:bodyPr/>
          <a:lstStyle/>
          <a:p>
            <a:r>
              <a:rPr lang="en-US" b="1">
                <a:latin typeface="Consolas" pitchFamily="49" charset="0"/>
              </a:rPr>
              <a:t>CONCLUSION</a:t>
            </a:r>
          </a:p>
        </p:txBody>
      </p:sp>
      <p:sp>
        <p:nvSpPr>
          <p:cNvPr id="3" name="Content Placeholder 2">
            <a:extLst>
              <a:ext uri="{FF2B5EF4-FFF2-40B4-BE49-F238E27FC236}">
                <a16:creationId xmlns="" xmlns:a16="http://schemas.microsoft.com/office/drawing/2014/main" id="{C21CD310-D181-C847-A22C-4016EB292A49}"/>
              </a:ext>
            </a:extLst>
          </p:cNvPr>
          <p:cNvSpPr>
            <a:spLocks noGrp="1"/>
          </p:cNvSpPr>
          <p:nvPr>
            <p:ph idx="1"/>
          </p:nvPr>
        </p:nvSpPr>
        <p:spPr/>
        <p:txBody>
          <a:bodyPr vert="horz" lIns="91440" tIns="45720" rIns="91440" bIns="45720" rtlCol="0" anchor="t">
            <a:normAutofit/>
          </a:bodyPr>
          <a:lstStyle/>
          <a:p>
            <a:pPr marL="0" indent="0">
              <a:buNone/>
            </a:pPr>
            <a:r>
              <a:rPr lang="en-US" dirty="0">
                <a:latin typeface="Consolas" pitchFamily="49" charset="0"/>
              </a:rPr>
              <a:t>We have studied the optimization of traffic light controller in a city using Arduino and </a:t>
            </a:r>
            <a:r>
              <a:rPr lang="en-US" dirty="0" smtClean="0">
                <a:latin typeface="Consolas" pitchFamily="49" charset="0"/>
              </a:rPr>
              <a:t>Ultrasonic Sensors. </a:t>
            </a:r>
            <a:r>
              <a:rPr lang="en-US" dirty="0">
                <a:latin typeface="Consolas" pitchFamily="49" charset="0"/>
              </a:rPr>
              <a:t>A traffic light system has been designed and developed with proper integration of both the hardware and the software.</a:t>
            </a:r>
            <a:endParaRPr lang="en-IN" dirty="0">
              <a:latin typeface="Consolas" pitchFamily="49" charset="0"/>
              <a:cs typeface="Calibri"/>
            </a:endParaRPr>
          </a:p>
          <a:p>
            <a:pPr marL="0" indent="0">
              <a:buNone/>
            </a:pPr>
            <a:r>
              <a:rPr lang="en-US" dirty="0">
                <a:latin typeface="Consolas" pitchFamily="49" charset="0"/>
              </a:rPr>
              <a:t> This interface is synchronized with the whole process of the traffic system. Automatically, this project could be programmed in any way to control the traffic light model and will be useful for planning proper road system.</a:t>
            </a:r>
            <a:endParaRPr lang="en-US" dirty="0">
              <a:latin typeface="Consolas" pitchFamily="49" charset="0"/>
              <a:cs typeface="Calibri"/>
            </a:endParaRPr>
          </a:p>
        </p:txBody>
      </p:sp>
    </p:spTree>
    <p:extLst>
      <p:ext uri="{BB962C8B-B14F-4D97-AF65-F5344CB8AC3E}">
        <p14:creationId xmlns="" xmlns:p14="http://schemas.microsoft.com/office/powerpoint/2010/main" val="3918295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BF3AC26-2C08-4A01-8ACC-D4489B3BA09B}"/>
              </a:ext>
            </a:extLst>
          </p:cNvPr>
          <p:cNvSpPr>
            <a:spLocks noGrp="1"/>
          </p:cNvSpPr>
          <p:nvPr>
            <p:ph type="title"/>
          </p:nvPr>
        </p:nvSpPr>
        <p:spPr/>
        <p:txBody>
          <a:bodyPr/>
          <a:lstStyle/>
          <a:p>
            <a:r>
              <a:rPr lang="en-US" dirty="0">
                <a:latin typeface="Consolas" pitchFamily="49" charset="0"/>
                <a:cs typeface="Calibri Light"/>
              </a:rPr>
              <a:t>Reference</a:t>
            </a:r>
            <a:endParaRPr lang="en-US" dirty="0">
              <a:latin typeface="Consolas" pitchFamily="49" charset="0"/>
            </a:endParaRPr>
          </a:p>
        </p:txBody>
      </p:sp>
      <p:sp>
        <p:nvSpPr>
          <p:cNvPr id="3" name="Content Placeholder 2">
            <a:extLst>
              <a:ext uri="{FF2B5EF4-FFF2-40B4-BE49-F238E27FC236}">
                <a16:creationId xmlns="" xmlns:a16="http://schemas.microsoft.com/office/drawing/2014/main" id="{0AAEDB73-544B-4D25-B908-8FA861CD9933}"/>
              </a:ext>
            </a:extLst>
          </p:cNvPr>
          <p:cNvSpPr>
            <a:spLocks noGrp="1"/>
          </p:cNvSpPr>
          <p:nvPr>
            <p:ph idx="1"/>
          </p:nvPr>
        </p:nvSpPr>
        <p:spPr/>
        <p:txBody>
          <a:bodyPr vert="horz" lIns="91440" tIns="45720" rIns="91440" bIns="45720" rtlCol="0" anchor="t">
            <a:normAutofit/>
          </a:bodyPr>
          <a:lstStyle/>
          <a:p>
            <a:r>
              <a:rPr lang="en-US" dirty="0" smtClean="0">
                <a:latin typeface="Consolas" pitchFamily="49" charset="0"/>
                <a:cs typeface="Calibri"/>
                <a:hlinkClick r:id="rId2"/>
              </a:rPr>
              <a:t>https://create.arduino.cc</a:t>
            </a:r>
            <a:endParaRPr lang="en-US" dirty="0" smtClean="0">
              <a:latin typeface="Consolas" pitchFamily="49" charset="0"/>
              <a:cs typeface="Calibri"/>
            </a:endParaRPr>
          </a:p>
          <a:p>
            <a:r>
              <a:rPr lang="en-US" dirty="0" smtClean="0">
                <a:latin typeface="Consolas" pitchFamily="49" charset="0"/>
                <a:cs typeface="Calibri"/>
                <a:hlinkClick r:id="rId3"/>
              </a:rPr>
              <a:t>https://www.google.com/search</a:t>
            </a:r>
            <a:endParaRPr lang="en-US" dirty="0" smtClean="0">
              <a:latin typeface="Consolas" pitchFamily="49" charset="0"/>
              <a:cs typeface="Calibri"/>
            </a:endParaRPr>
          </a:p>
          <a:p>
            <a:r>
              <a:rPr lang="en-US" dirty="0" smtClean="0">
                <a:latin typeface="Consolas" pitchFamily="49" charset="0"/>
                <a:cs typeface="Calibri"/>
                <a:hlinkClick r:id="rId4"/>
              </a:rPr>
              <a:t>https://www.youtube.com/watch</a:t>
            </a:r>
            <a:endParaRPr lang="en-US" dirty="0" smtClean="0">
              <a:latin typeface="Consolas" pitchFamily="49" charset="0"/>
              <a:cs typeface="Calibri"/>
            </a:endParaRPr>
          </a:p>
          <a:p>
            <a:endParaRPr lang="en-US" dirty="0">
              <a:latin typeface="Consolas" pitchFamily="49" charset="0"/>
              <a:cs typeface="Calibri"/>
            </a:endParaRPr>
          </a:p>
        </p:txBody>
      </p:sp>
    </p:spTree>
    <p:extLst>
      <p:ext uri="{BB962C8B-B14F-4D97-AF65-F5344CB8AC3E}">
        <p14:creationId xmlns="" xmlns:p14="http://schemas.microsoft.com/office/powerpoint/2010/main" val="25817604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FD74C198-8D06-7845-B257-349D66A170A3}"/>
              </a:ext>
            </a:extLst>
          </p:cNvPr>
          <p:cNvSpPr>
            <a:spLocks noGrp="1"/>
          </p:cNvSpPr>
          <p:nvPr>
            <p:ph idx="1"/>
          </p:nvPr>
        </p:nvSpPr>
        <p:spPr>
          <a:xfrm>
            <a:off x="39915" y="-755"/>
            <a:ext cx="12148456" cy="6818765"/>
          </a:xfrm>
        </p:spPr>
        <p:txBody>
          <a:bodyPr vert="horz" lIns="91440" tIns="45720" rIns="91440" bIns="45720" rtlCol="0" anchor="t">
            <a:normAutofit/>
          </a:bodyPr>
          <a:lstStyle/>
          <a:p>
            <a:pPr marL="0" indent="0" algn="ctr">
              <a:buNone/>
            </a:pPr>
            <a:endParaRPr lang="en-IN" sz="8000" b="1" dirty="0">
              <a:latin typeface="Consolas" pitchFamily="49" charset="0"/>
            </a:endParaRPr>
          </a:p>
          <a:p>
            <a:pPr marL="0" indent="0" algn="ctr">
              <a:buNone/>
            </a:pPr>
            <a:endParaRPr lang="en-IN" sz="8000" b="1" dirty="0">
              <a:latin typeface="Consolas" pitchFamily="49" charset="0"/>
              <a:cs typeface="Calibri"/>
            </a:endParaRPr>
          </a:p>
          <a:p>
            <a:pPr marL="0" indent="0" algn="ctr">
              <a:buNone/>
            </a:pPr>
            <a:r>
              <a:rPr lang="en-IN" sz="8000" b="1" dirty="0">
                <a:latin typeface="Consolas" pitchFamily="49" charset="0"/>
              </a:rPr>
              <a:t>THANK</a:t>
            </a:r>
            <a:r>
              <a:rPr lang="en-IN" sz="8000" dirty="0">
                <a:latin typeface="Consolas" pitchFamily="49" charset="0"/>
              </a:rPr>
              <a:t> </a:t>
            </a:r>
            <a:r>
              <a:rPr lang="en-IN" sz="8000" b="1" dirty="0">
                <a:latin typeface="Consolas" pitchFamily="49" charset="0"/>
              </a:rPr>
              <a:t>YOU</a:t>
            </a:r>
            <a:endParaRPr lang="en-US" sz="8000" b="1">
              <a:latin typeface="Consolas" pitchFamily="49" charset="0"/>
              <a:cs typeface="Calibri"/>
            </a:endParaRPr>
          </a:p>
        </p:txBody>
      </p:sp>
    </p:spTree>
    <p:extLst>
      <p:ext uri="{BB962C8B-B14F-4D97-AF65-F5344CB8AC3E}">
        <p14:creationId xmlns="" xmlns:p14="http://schemas.microsoft.com/office/powerpoint/2010/main" val="10051223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BFC59EE-7900-421F-A209-A2AC0AD582C4}"/>
              </a:ext>
            </a:extLst>
          </p:cNvPr>
          <p:cNvSpPr>
            <a:spLocks noGrp="1"/>
          </p:cNvSpPr>
          <p:nvPr>
            <p:ph type="title"/>
          </p:nvPr>
        </p:nvSpPr>
        <p:spPr/>
        <p:txBody>
          <a:bodyPr/>
          <a:lstStyle/>
          <a:p>
            <a:r>
              <a:rPr lang="en-US" dirty="0">
                <a:latin typeface="Consolas" pitchFamily="49" charset="0"/>
              </a:rPr>
              <a:t>Contents</a:t>
            </a:r>
          </a:p>
        </p:txBody>
      </p:sp>
      <p:sp>
        <p:nvSpPr>
          <p:cNvPr id="3" name="Content Placeholder 2">
            <a:extLst>
              <a:ext uri="{FF2B5EF4-FFF2-40B4-BE49-F238E27FC236}">
                <a16:creationId xmlns="" xmlns:a16="http://schemas.microsoft.com/office/drawing/2014/main" id="{9D013949-7AC5-49E9-8F88-D5C0CD8B88AF}"/>
              </a:ext>
            </a:extLst>
          </p:cNvPr>
          <p:cNvSpPr>
            <a:spLocks noGrp="1"/>
          </p:cNvSpPr>
          <p:nvPr>
            <p:ph idx="1"/>
          </p:nvPr>
        </p:nvSpPr>
        <p:spPr>
          <a:xfrm>
            <a:off x="838200" y="1825625"/>
            <a:ext cx="3612777" cy="4284102"/>
          </a:xfrm>
        </p:spPr>
        <p:txBody>
          <a:bodyPr vert="horz" lIns="91440" tIns="45720" rIns="91440" bIns="45720" rtlCol="0" anchor="t">
            <a:normAutofit fontScale="62500" lnSpcReduction="20000"/>
          </a:bodyPr>
          <a:lstStyle/>
          <a:p>
            <a:pPr>
              <a:buNone/>
            </a:pPr>
            <a:r>
              <a:rPr lang="en-US" b="1" dirty="0">
                <a:latin typeface="Consolas" pitchFamily="49" charset="0"/>
                <a:ea typeface="+mn-lt"/>
                <a:cs typeface="+mn-lt"/>
              </a:rPr>
              <a:t>PROJECT OVERVIEW</a:t>
            </a:r>
            <a:endParaRPr lang="en-US" dirty="0">
              <a:latin typeface="Consolas" pitchFamily="49" charset="0"/>
            </a:endParaRPr>
          </a:p>
          <a:p>
            <a:pPr>
              <a:buFont typeface="Arial"/>
              <a:buChar char="•"/>
            </a:pPr>
            <a:r>
              <a:rPr lang="en-US" dirty="0">
                <a:latin typeface="Consolas" pitchFamily="49" charset="0"/>
                <a:ea typeface="+mn-lt"/>
                <a:cs typeface="+mn-lt"/>
              </a:rPr>
              <a:t>Introduction</a:t>
            </a:r>
            <a:endParaRPr lang="en-US" dirty="0">
              <a:latin typeface="Consolas" pitchFamily="49" charset="0"/>
            </a:endParaRPr>
          </a:p>
          <a:p>
            <a:pPr>
              <a:buFont typeface="Arial"/>
              <a:buChar char="•"/>
            </a:pPr>
            <a:r>
              <a:rPr lang="en-US" dirty="0" smtClean="0">
                <a:latin typeface="Consolas" pitchFamily="49" charset="0"/>
                <a:ea typeface="+mn-lt"/>
                <a:cs typeface="+mn-lt"/>
              </a:rPr>
              <a:t>Objective</a:t>
            </a:r>
            <a:endParaRPr lang="en-US" dirty="0">
              <a:latin typeface="Consolas" pitchFamily="49" charset="0"/>
              <a:cs typeface="Calibri"/>
            </a:endParaRPr>
          </a:p>
          <a:p>
            <a:pPr>
              <a:buFont typeface="Arial"/>
              <a:buChar char="•"/>
            </a:pPr>
            <a:r>
              <a:rPr lang="en-US" dirty="0" smtClean="0">
                <a:latin typeface="Consolas" pitchFamily="49" charset="0"/>
                <a:ea typeface="+mn-lt"/>
                <a:cs typeface="+mn-lt"/>
              </a:rPr>
              <a:t>Project Details</a:t>
            </a:r>
            <a:endParaRPr lang="en-US" dirty="0">
              <a:latin typeface="Consolas" pitchFamily="49" charset="0"/>
            </a:endParaRPr>
          </a:p>
          <a:p>
            <a:pPr>
              <a:buFont typeface="Arial"/>
              <a:buChar char="•"/>
            </a:pPr>
            <a:endParaRPr lang="en-US" dirty="0">
              <a:latin typeface="Consolas" pitchFamily="49" charset="0"/>
            </a:endParaRPr>
          </a:p>
          <a:p>
            <a:pPr>
              <a:buNone/>
            </a:pPr>
            <a:r>
              <a:rPr lang="en-US" b="1" dirty="0">
                <a:latin typeface="Consolas" pitchFamily="49" charset="0"/>
                <a:ea typeface="+mn-lt"/>
                <a:cs typeface="+mn-lt"/>
              </a:rPr>
              <a:t>PROJECT Idea</a:t>
            </a:r>
            <a:endParaRPr lang="en-US" dirty="0">
              <a:latin typeface="Consolas" pitchFamily="49" charset="0"/>
              <a:cs typeface="Calibri"/>
            </a:endParaRPr>
          </a:p>
          <a:p>
            <a:pPr>
              <a:buFont typeface="Arial"/>
              <a:buChar char="•"/>
            </a:pPr>
            <a:r>
              <a:rPr lang="en-US" dirty="0" smtClean="0">
                <a:latin typeface="Consolas" pitchFamily="49" charset="0"/>
                <a:cs typeface="Calibri"/>
              </a:rPr>
              <a:t>Working</a:t>
            </a:r>
            <a:endParaRPr lang="en-US" dirty="0">
              <a:latin typeface="Consolas" pitchFamily="49" charset="0"/>
              <a:cs typeface="Calibri"/>
            </a:endParaRPr>
          </a:p>
          <a:p>
            <a:pPr>
              <a:buFont typeface="Arial"/>
              <a:buChar char="•"/>
            </a:pPr>
            <a:r>
              <a:rPr lang="en-US" dirty="0" smtClean="0">
                <a:latin typeface="Consolas" pitchFamily="49" charset="0"/>
                <a:cs typeface="Calibri"/>
              </a:rPr>
              <a:t>Flow Chart</a:t>
            </a:r>
          </a:p>
          <a:p>
            <a:pPr>
              <a:buFont typeface="Arial"/>
              <a:buChar char="•"/>
            </a:pPr>
            <a:r>
              <a:rPr lang="en-US" dirty="0" smtClean="0">
                <a:latin typeface="Consolas" pitchFamily="49" charset="0"/>
                <a:cs typeface="Calibri"/>
              </a:rPr>
              <a:t>Circuit Diagram</a:t>
            </a:r>
            <a:endParaRPr lang="en-US" dirty="0">
              <a:latin typeface="Consolas" pitchFamily="49" charset="0"/>
              <a:cs typeface="Calibri"/>
            </a:endParaRPr>
          </a:p>
          <a:p>
            <a:pPr>
              <a:buNone/>
            </a:pPr>
            <a:endParaRPr lang="en-US" b="1" dirty="0">
              <a:latin typeface="Consolas" pitchFamily="49" charset="0"/>
              <a:cs typeface="Calibri" panose="020F0502020204030204"/>
            </a:endParaRPr>
          </a:p>
          <a:p>
            <a:pPr>
              <a:buNone/>
            </a:pPr>
            <a:r>
              <a:rPr lang="en-US" b="1" dirty="0" smtClean="0">
                <a:latin typeface="Consolas" pitchFamily="49" charset="0"/>
                <a:cs typeface="Calibri" panose="020F0502020204030204"/>
              </a:rPr>
              <a:t>Components Requirements</a:t>
            </a:r>
            <a:endParaRPr lang="en-US" dirty="0">
              <a:latin typeface="Consolas" pitchFamily="49" charset="0"/>
              <a:ea typeface="+mn-lt"/>
              <a:cs typeface="+mn-lt"/>
            </a:endParaRPr>
          </a:p>
          <a:p>
            <a:pPr>
              <a:buFont typeface="Arial,Sans-Serif"/>
              <a:buChar char="•"/>
            </a:pPr>
            <a:r>
              <a:rPr lang="en-US" dirty="0" smtClean="0">
                <a:latin typeface="Consolas" pitchFamily="49" charset="0"/>
                <a:ea typeface="+mn-lt"/>
                <a:cs typeface="+mn-lt"/>
              </a:rPr>
              <a:t>Ultrasonic Sensor</a:t>
            </a:r>
            <a:endParaRPr lang="en-US" dirty="0">
              <a:latin typeface="Consolas" pitchFamily="49" charset="0"/>
              <a:ea typeface="+mn-lt"/>
              <a:cs typeface="+mn-lt"/>
            </a:endParaRPr>
          </a:p>
          <a:p>
            <a:pPr>
              <a:buFont typeface="Arial,Sans-Serif"/>
              <a:buChar char="•"/>
            </a:pPr>
            <a:r>
              <a:rPr lang="en-US" dirty="0" smtClean="0">
                <a:latin typeface="Consolas" pitchFamily="49" charset="0"/>
                <a:ea typeface="+mn-lt"/>
                <a:cs typeface="+mn-lt"/>
              </a:rPr>
              <a:t>LEDs</a:t>
            </a:r>
            <a:endParaRPr lang="en-US" dirty="0">
              <a:latin typeface="Consolas" pitchFamily="49" charset="0"/>
              <a:ea typeface="+mn-lt"/>
              <a:cs typeface="+mn-lt"/>
            </a:endParaRPr>
          </a:p>
          <a:p>
            <a:pPr marL="0" indent="0">
              <a:buNone/>
            </a:pPr>
            <a:endParaRPr lang="en-US" dirty="0">
              <a:latin typeface="Consolas" pitchFamily="49" charset="0"/>
              <a:cs typeface="Calibri" panose="020F0502020204030204"/>
            </a:endParaRPr>
          </a:p>
          <a:p>
            <a:pPr indent="0">
              <a:buNone/>
            </a:pPr>
            <a:endParaRPr lang="en-US" dirty="0">
              <a:latin typeface="Consolas" pitchFamily="49" charset="0"/>
              <a:cs typeface="Calibri" panose="020F0502020204030204"/>
            </a:endParaRPr>
          </a:p>
          <a:p>
            <a:pPr marL="0" indent="0">
              <a:buNone/>
            </a:pPr>
            <a:endParaRPr lang="en-US" b="1" dirty="0">
              <a:latin typeface="Consolas" pitchFamily="49" charset="0"/>
              <a:cs typeface="Calibri" panose="020F0502020204030204"/>
            </a:endParaRPr>
          </a:p>
        </p:txBody>
      </p:sp>
      <p:sp>
        <p:nvSpPr>
          <p:cNvPr id="9" name="Content Placeholder 2">
            <a:extLst>
              <a:ext uri="{FF2B5EF4-FFF2-40B4-BE49-F238E27FC236}">
                <a16:creationId xmlns="" xmlns:a16="http://schemas.microsoft.com/office/drawing/2014/main" id="{6FA4F652-E803-466A-A2B2-444466401182}"/>
              </a:ext>
            </a:extLst>
          </p:cNvPr>
          <p:cNvSpPr txBox="1">
            <a:spLocks/>
          </p:cNvSpPr>
          <p:nvPr/>
        </p:nvSpPr>
        <p:spPr>
          <a:xfrm>
            <a:off x="6190130" y="1821144"/>
            <a:ext cx="3960159" cy="4284102"/>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800" dirty="0" smtClean="0">
              <a:latin typeface="Consolas" pitchFamily="49" charset="0"/>
              <a:cs typeface="Calibri"/>
            </a:endParaRPr>
          </a:p>
          <a:p>
            <a:pPr marL="0" indent="0">
              <a:buNone/>
            </a:pPr>
            <a:endParaRPr lang="en-US" sz="1800" dirty="0" smtClean="0">
              <a:latin typeface="Consolas" pitchFamily="49" charset="0"/>
              <a:cs typeface="Calibri"/>
            </a:endParaRPr>
          </a:p>
          <a:p>
            <a:pPr>
              <a:buNone/>
            </a:pPr>
            <a:endParaRPr lang="en-US" sz="1800" dirty="0">
              <a:latin typeface="Consolas" pitchFamily="49" charset="0"/>
              <a:cs typeface="Calibri"/>
            </a:endParaRPr>
          </a:p>
          <a:p>
            <a:pPr>
              <a:buNone/>
            </a:pPr>
            <a:r>
              <a:rPr lang="en-US" sz="1800" b="1" dirty="0" smtClean="0">
                <a:latin typeface="Consolas" pitchFamily="49" charset="0"/>
                <a:ea typeface="+mn-lt"/>
                <a:cs typeface="+mn-lt"/>
              </a:rPr>
              <a:t>CONCLUSION</a:t>
            </a:r>
            <a:endParaRPr lang="en-US" sz="1800" dirty="0">
              <a:latin typeface="Consolas" pitchFamily="49" charset="0"/>
              <a:cs typeface="Calibri"/>
            </a:endParaRPr>
          </a:p>
          <a:p>
            <a:pPr>
              <a:buFont typeface="Arial"/>
              <a:buChar char="•"/>
            </a:pPr>
            <a:r>
              <a:rPr lang="en-US" sz="1800" dirty="0">
                <a:latin typeface="Consolas" pitchFamily="49" charset="0"/>
                <a:ea typeface="+mn-lt"/>
                <a:cs typeface="+mn-lt"/>
              </a:rPr>
              <a:t>Project Conclusion</a:t>
            </a:r>
            <a:endParaRPr lang="en-US" sz="1800" dirty="0">
              <a:latin typeface="Consolas" pitchFamily="49" charset="0"/>
              <a:cs typeface="Calibri"/>
            </a:endParaRPr>
          </a:p>
          <a:p>
            <a:pPr indent="0">
              <a:buNone/>
            </a:pPr>
            <a:endParaRPr lang="en-US" sz="1800" dirty="0">
              <a:latin typeface="Consolas" pitchFamily="49" charset="0"/>
              <a:cs typeface="Calibri"/>
            </a:endParaRPr>
          </a:p>
          <a:p>
            <a:pPr>
              <a:buNone/>
            </a:pPr>
            <a:r>
              <a:rPr lang="en-US" sz="1800" b="1" dirty="0" smtClean="0">
                <a:latin typeface="Consolas" pitchFamily="49" charset="0"/>
                <a:ea typeface="+mn-lt"/>
                <a:cs typeface="+mn-lt"/>
              </a:rPr>
              <a:t>BIBILIOGRAPHY</a:t>
            </a:r>
            <a:endParaRPr lang="en-US" sz="1800" dirty="0">
              <a:latin typeface="Consolas" pitchFamily="49" charset="0"/>
              <a:cs typeface="Calibri"/>
            </a:endParaRPr>
          </a:p>
          <a:p>
            <a:pPr>
              <a:buFont typeface="Arial"/>
              <a:buChar char="•"/>
            </a:pPr>
            <a:r>
              <a:rPr lang="en-US" sz="1800" dirty="0">
                <a:latin typeface="Consolas" pitchFamily="49" charset="0"/>
                <a:ea typeface="+mn-lt"/>
                <a:cs typeface="+mn-lt"/>
              </a:rPr>
              <a:t>References</a:t>
            </a:r>
            <a:endParaRPr lang="en-US" sz="1800" dirty="0">
              <a:latin typeface="Consolas" pitchFamily="49" charset="0"/>
              <a:cs typeface="Calibri"/>
            </a:endParaRPr>
          </a:p>
          <a:p>
            <a:pPr>
              <a:buFont typeface="Arial" panose="020B0604020202020204" pitchFamily="34" charset="0"/>
              <a:buNone/>
            </a:pPr>
            <a:endParaRPr lang="en-US" sz="1400" b="1" dirty="0">
              <a:latin typeface="Consolas" pitchFamily="49" charset="0"/>
              <a:cs typeface="Calibri" panose="020F0502020204030204"/>
            </a:endParaRPr>
          </a:p>
        </p:txBody>
      </p:sp>
    </p:spTree>
    <p:extLst>
      <p:ext uri="{BB962C8B-B14F-4D97-AF65-F5344CB8AC3E}">
        <p14:creationId xmlns="" xmlns:p14="http://schemas.microsoft.com/office/powerpoint/2010/main" val="25081435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8E9AC8F-04FB-B948-BE0F-1B18839F861E}"/>
              </a:ext>
            </a:extLst>
          </p:cNvPr>
          <p:cNvSpPr>
            <a:spLocks noGrp="1"/>
          </p:cNvSpPr>
          <p:nvPr>
            <p:ph type="title"/>
          </p:nvPr>
        </p:nvSpPr>
        <p:spPr/>
        <p:txBody>
          <a:bodyPr/>
          <a:lstStyle/>
          <a:p>
            <a:r>
              <a:rPr lang="en-IN" dirty="0" smtClean="0">
                <a:latin typeface="Consolas" pitchFamily="49" charset="0"/>
              </a:rPr>
              <a:t>Introduction</a:t>
            </a:r>
            <a:endParaRPr lang="en-US" dirty="0">
              <a:latin typeface="Consolas" pitchFamily="49" charset="0"/>
            </a:endParaRPr>
          </a:p>
        </p:txBody>
      </p:sp>
      <p:sp>
        <p:nvSpPr>
          <p:cNvPr id="3" name="Content Placeholder 2">
            <a:extLst>
              <a:ext uri="{FF2B5EF4-FFF2-40B4-BE49-F238E27FC236}">
                <a16:creationId xmlns="" xmlns:a16="http://schemas.microsoft.com/office/drawing/2014/main" id="{0E7A5567-F42D-5241-8D09-1019D2CE7CFB}"/>
              </a:ext>
            </a:extLst>
          </p:cNvPr>
          <p:cNvSpPr>
            <a:spLocks noGrp="1"/>
          </p:cNvSpPr>
          <p:nvPr>
            <p:ph idx="1"/>
          </p:nvPr>
        </p:nvSpPr>
        <p:spPr>
          <a:xfrm>
            <a:off x="838200" y="1786331"/>
            <a:ext cx="11019661" cy="4415163"/>
          </a:xfrm>
        </p:spPr>
        <p:txBody>
          <a:bodyPr vert="horz" lIns="91440" tIns="45720" rIns="91440" bIns="45720" rtlCol="0" anchor="t">
            <a:normAutofit/>
          </a:bodyPr>
          <a:lstStyle/>
          <a:p>
            <a:pPr marL="0" indent="0">
              <a:buNone/>
            </a:pPr>
            <a:r>
              <a:rPr lang="en-US" sz="1800" dirty="0" smtClean="0">
                <a:latin typeface="Consolas" pitchFamily="49" charset="0"/>
              </a:rPr>
              <a:t>In modern life, we have to face with many problems one of which is traffic congestion becoming more serious day after day. The major cause leading to traffic congestion is the high number of vehicles which were caused by the population and the development of the economy. Due to the massive growth in urbanization and traffic congestion, an automatically based traffic light controller is needed to reduce the traffic delay and travel time, especially in developing countries. Traffic congestion is now considered to be one of the biggest problems in urban areas. Traffic problems will be also much more widely increasing as an expected result of the growing number of transportation means and the current low-quality infrastructure of the roads. This idea of controlling the traffic light efficiently in real-time.</a:t>
            </a:r>
            <a:endParaRPr lang="en-US" sz="1800" dirty="0">
              <a:latin typeface="Consolas" pitchFamily="49" charset="0"/>
            </a:endParaRPr>
          </a:p>
        </p:txBody>
      </p:sp>
    </p:spTree>
    <p:extLst>
      <p:ext uri="{BB962C8B-B14F-4D97-AF65-F5344CB8AC3E}">
        <p14:creationId xmlns="" xmlns:p14="http://schemas.microsoft.com/office/powerpoint/2010/main" val="14711814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9E0A09A-934D-4564-94F2-290C0524C5D4}"/>
              </a:ext>
            </a:extLst>
          </p:cNvPr>
          <p:cNvSpPr>
            <a:spLocks noGrp="1"/>
          </p:cNvSpPr>
          <p:nvPr>
            <p:ph type="title"/>
          </p:nvPr>
        </p:nvSpPr>
        <p:spPr/>
        <p:txBody>
          <a:bodyPr/>
          <a:lstStyle/>
          <a:p>
            <a:r>
              <a:rPr lang="en-US" dirty="0" smtClean="0">
                <a:latin typeface="Consolas" pitchFamily="49" charset="0"/>
                <a:cs typeface="Calibri Light"/>
              </a:rPr>
              <a:t>Objective</a:t>
            </a:r>
            <a:endParaRPr lang="en-US" dirty="0">
              <a:latin typeface="Consolas" pitchFamily="49" charset="0"/>
            </a:endParaRPr>
          </a:p>
        </p:txBody>
      </p:sp>
      <p:sp>
        <p:nvSpPr>
          <p:cNvPr id="3" name="Content Placeholder 2">
            <a:extLst>
              <a:ext uri="{FF2B5EF4-FFF2-40B4-BE49-F238E27FC236}">
                <a16:creationId xmlns="" xmlns:a16="http://schemas.microsoft.com/office/drawing/2014/main" id="{630F2894-8D30-4999-A545-AF5A6AD394FD}"/>
              </a:ext>
            </a:extLst>
          </p:cNvPr>
          <p:cNvSpPr>
            <a:spLocks noGrp="1"/>
          </p:cNvSpPr>
          <p:nvPr>
            <p:ph idx="1"/>
          </p:nvPr>
        </p:nvSpPr>
        <p:spPr/>
        <p:txBody>
          <a:bodyPr>
            <a:normAutofit/>
          </a:bodyPr>
          <a:lstStyle/>
          <a:p>
            <a:pPr>
              <a:buNone/>
            </a:pPr>
            <a:r>
              <a:rPr lang="en-US" sz="1800" dirty="0" smtClean="0">
                <a:latin typeface="Consolas" pitchFamily="49" charset="0"/>
              </a:rPr>
              <a:t>	The main objective of this project is, if there will be low traffic on the other signal, time allocated for green light for that signal will be reduced. The system will skip that signal and will move on the next one.</a:t>
            </a:r>
          </a:p>
        </p:txBody>
      </p:sp>
    </p:spTree>
    <p:extLst>
      <p:ext uri="{BB962C8B-B14F-4D97-AF65-F5344CB8AC3E}">
        <p14:creationId xmlns="" xmlns:p14="http://schemas.microsoft.com/office/powerpoint/2010/main" val="19176069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C22D0C5-CEB6-7247-89E1-7035869EA94A}"/>
              </a:ext>
            </a:extLst>
          </p:cNvPr>
          <p:cNvSpPr>
            <a:spLocks noGrp="1"/>
          </p:cNvSpPr>
          <p:nvPr>
            <p:ph type="title"/>
          </p:nvPr>
        </p:nvSpPr>
        <p:spPr/>
        <p:txBody>
          <a:bodyPr/>
          <a:lstStyle/>
          <a:p>
            <a:r>
              <a:rPr lang="en-IN" b="1" dirty="0">
                <a:latin typeface="Consolas" pitchFamily="49" charset="0"/>
              </a:rPr>
              <a:t>Project </a:t>
            </a:r>
            <a:r>
              <a:rPr lang="en-IN" b="1" dirty="0" smtClean="0">
                <a:latin typeface="Consolas" pitchFamily="49" charset="0"/>
              </a:rPr>
              <a:t>Details / Working</a:t>
            </a:r>
            <a:endParaRPr lang="en-US" b="1" dirty="0">
              <a:latin typeface="Consolas" pitchFamily="49" charset="0"/>
            </a:endParaRPr>
          </a:p>
        </p:txBody>
      </p:sp>
      <p:sp>
        <p:nvSpPr>
          <p:cNvPr id="3" name="Content Placeholder 2">
            <a:extLst>
              <a:ext uri="{FF2B5EF4-FFF2-40B4-BE49-F238E27FC236}">
                <a16:creationId xmlns="" xmlns:a16="http://schemas.microsoft.com/office/drawing/2014/main" id="{674E4DC7-80BA-3444-8C6E-AA78BD56E24E}"/>
              </a:ext>
            </a:extLst>
          </p:cNvPr>
          <p:cNvSpPr>
            <a:spLocks noGrp="1"/>
          </p:cNvSpPr>
          <p:nvPr>
            <p:ph idx="1"/>
          </p:nvPr>
        </p:nvSpPr>
        <p:spPr/>
        <p:txBody>
          <a:bodyPr vert="horz" lIns="91440" tIns="45720" rIns="91440" bIns="45720" rtlCol="0" anchor="t">
            <a:normAutofit/>
          </a:bodyPr>
          <a:lstStyle/>
          <a:p>
            <a:r>
              <a:rPr lang="en-US" sz="1800" dirty="0" smtClean="0">
                <a:latin typeface="Consolas" pitchFamily="49" charset="0"/>
              </a:rPr>
              <a:t>If there is traffic at all the signals, then the system will work normally by controlling the signals one by one.</a:t>
            </a:r>
          </a:p>
          <a:p>
            <a:r>
              <a:rPr lang="en-US" sz="1800" dirty="0" smtClean="0">
                <a:latin typeface="Consolas" pitchFamily="49" charset="0"/>
              </a:rPr>
              <a:t>If there is no or less traffic near a signal, then the system will reduce timer signal and then will move on to the next one. For example, if there is less vehicle density at signal 2, 3 and currently the system is allowing vehicles at signal 1 to pass. Then after signal 1, the system will reduce the signal timer and then pass to signal 4.</a:t>
            </a:r>
          </a:p>
          <a:p>
            <a:r>
              <a:rPr lang="en-US" sz="1800" dirty="0" smtClean="0">
                <a:latin typeface="Consolas" pitchFamily="49" charset="0"/>
              </a:rPr>
              <a:t>If there is no traffic at all the 4 signals, system will stop at the current signal and will only move on the next signal if there will be traffic at any other signal.</a:t>
            </a:r>
          </a:p>
        </p:txBody>
      </p:sp>
    </p:spTree>
    <p:extLst>
      <p:ext uri="{BB962C8B-B14F-4D97-AF65-F5344CB8AC3E}">
        <p14:creationId xmlns="" xmlns:p14="http://schemas.microsoft.com/office/powerpoint/2010/main" val="6636099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D7AA54F-5EA4-3C4B-8DC9-D2B744F4C67F}"/>
              </a:ext>
            </a:extLst>
          </p:cNvPr>
          <p:cNvSpPr>
            <a:spLocks noGrp="1"/>
          </p:cNvSpPr>
          <p:nvPr>
            <p:ph type="title"/>
          </p:nvPr>
        </p:nvSpPr>
        <p:spPr/>
        <p:txBody>
          <a:bodyPr/>
          <a:lstStyle/>
          <a:p>
            <a:pPr algn="ctr"/>
            <a:r>
              <a:rPr lang="en-IN" b="1" dirty="0" smtClean="0">
                <a:latin typeface="Consolas" pitchFamily="49" charset="0"/>
              </a:rPr>
              <a:t>Flow Chart</a:t>
            </a:r>
            <a:endParaRPr lang="en-US" b="1" dirty="0">
              <a:latin typeface="Consolas" pitchFamily="49" charset="0"/>
              <a:cs typeface="Calibri Light" panose="020F0302020204030204"/>
            </a:endParaRPr>
          </a:p>
        </p:txBody>
      </p:sp>
      <p:pic>
        <p:nvPicPr>
          <p:cNvPr id="7" name="Content Placeholder 6" descr="f2f36511-5449-4973-af18-c9d5fb37629c.jpg"/>
          <p:cNvPicPr>
            <a:picLocks noGrp="1" noChangeAspect="1"/>
          </p:cNvPicPr>
          <p:nvPr>
            <p:ph idx="1"/>
          </p:nvPr>
        </p:nvPicPr>
        <p:blipFill>
          <a:blip r:embed="rId2" cstate="print"/>
          <a:stretch>
            <a:fillRect/>
          </a:stretch>
        </p:blipFill>
        <p:spPr>
          <a:xfrm>
            <a:off x="3200400" y="1371600"/>
            <a:ext cx="5791200" cy="5213260"/>
          </a:xfrm>
        </p:spPr>
      </p:pic>
      <p:sp>
        <p:nvSpPr>
          <p:cNvPr id="7170" name="AutoShape 2" descr="blob:https://web.whatsapp.com/f2f36511-5449-4973-af18-c9d5fb37629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172" name="AutoShape 4" descr="blob:https://web.whatsapp.com/f2f36511-5449-4973-af18-c9d5fb37629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 xmlns:p14="http://schemas.microsoft.com/office/powerpoint/2010/main" val="13807252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BF90F512-FFB7-4550-ADC7-9E25C848D418}"/>
              </a:ext>
            </a:extLst>
          </p:cNvPr>
          <p:cNvSpPr/>
          <p:nvPr/>
        </p:nvSpPr>
        <p:spPr>
          <a:xfrm>
            <a:off x="6170990" y="3020181"/>
            <a:ext cx="459619" cy="2056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itchFamily="49" charset="0"/>
            </a:endParaRPr>
          </a:p>
        </p:txBody>
      </p:sp>
      <p:sp>
        <p:nvSpPr>
          <p:cNvPr id="7" name="Rectangle 6">
            <a:extLst>
              <a:ext uri="{FF2B5EF4-FFF2-40B4-BE49-F238E27FC236}">
                <a16:creationId xmlns="" xmlns:a16="http://schemas.microsoft.com/office/drawing/2014/main" id="{1AD84DE2-399F-4480-A7EC-EE37DB199944}"/>
              </a:ext>
            </a:extLst>
          </p:cNvPr>
          <p:cNvSpPr/>
          <p:nvPr/>
        </p:nvSpPr>
        <p:spPr>
          <a:xfrm>
            <a:off x="8529561" y="2633132"/>
            <a:ext cx="254000" cy="1572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itchFamily="49" charset="0"/>
            </a:endParaRPr>
          </a:p>
        </p:txBody>
      </p:sp>
      <p:sp>
        <p:nvSpPr>
          <p:cNvPr id="8" name="Rectangle 7">
            <a:extLst>
              <a:ext uri="{FF2B5EF4-FFF2-40B4-BE49-F238E27FC236}">
                <a16:creationId xmlns="" xmlns:a16="http://schemas.microsoft.com/office/drawing/2014/main" id="{24D1BF61-69BD-43A3-B78A-CC2292950C83}"/>
              </a:ext>
            </a:extLst>
          </p:cNvPr>
          <p:cNvSpPr/>
          <p:nvPr/>
        </p:nvSpPr>
        <p:spPr>
          <a:xfrm>
            <a:off x="8650514" y="4362752"/>
            <a:ext cx="459619" cy="2056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itchFamily="49" charset="0"/>
            </a:endParaRPr>
          </a:p>
        </p:txBody>
      </p:sp>
      <p:sp>
        <p:nvSpPr>
          <p:cNvPr id="9" name="Rectangle 8">
            <a:extLst>
              <a:ext uri="{FF2B5EF4-FFF2-40B4-BE49-F238E27FC236}">
                <a16:creationId xmlns="" xmlns:a16="http://schemas.microsoft.com/office/drawing/2014/main" id="{94190921-5960-434F-A3C1-D4101EA77630}"/>
              </a:ext>
            </a:extLst>
          </p:cNvPr>
          <p:cNvSpPr/>
          <p:nvPr/>
        </p:nvSpPr>
        <p:spPr>
          <a:xfrm>
            <a:off x="5977465" y="4810274"/>
            <a:ext cx="350762" cy="10885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itchFamily="49" charset="0"/>
            </a:endParaRPr>
          </a:p>
        </p:txBody>
      </p:sp>
      <p:sp>
        <p:nvSpPr>
          <p:cNvPr id="3" name="Rectangle 2">
            <a:extLst>
              <a:ext uri="{FF2B5EF4-FFF2-40B4-BE49-F238E27FC236}">
                <a16:creationId xmlns="" xmlns:a16="http://schemas.microsoft.com/office/drawing/2014/main" id="{F280085B-EEAD-4EE5-B69B-97B0574E728D}"/>
              </a:ext>
            </a:extLst>
          </p:cNvPr>
          <p:cNvSpPr/>
          <p:nvPr/>
        </p:nvSpPr>
        <p:spPr>
          <a:xfrm>
            <a:off x="2070705" y="2040467"/>
            <a:ext cx="1415142" cy="29149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itchFamily="49" charset="0"/>
            </a:endParaRPr>
          </a:p>
        </p:txBody>
      </p:sp>
      <p:pic>
        <p:nvPicPr>
          <p:cNvPr id="12" name="Content Placeholder 11" descr="687d453b-520d-4920-92fa-964ee70824b2.jpg"/>
          <p:cNvPicPr>
            <a:picLocks noGrp="1" noChangeAspect="1"/>
          </p:cNvPicPr>
          <p:nvPr>
            <p:ph idx="1"/>
          </p:nvPr>
        </p:nvPicPr>
        <p:blipFill>
          <a:blip r:embed="rId2" cstate="print"/>
          <a:srcRect b="7969"/>
          <a:stretch>
            <a:fillRect/>
          </a:stretch>
        </p:blipFill>
        <p:spPr>
          <a:xfrm>
            <a:off x="3505200" y="1237477"/>
            <a:ext cx="5105400" cy="5497375"/>
          </a:xfrm>
        </p:spPr>
      </p:pic>
      <p:sp>
        <p:nvSpPr>
          <p:cNvPr id="11" name="Title 1">
            <a:extLst>
              <a:ext uri="{FF2B5EF4-FFF2-40B4-BE49-F238E27FC236}">
                <a16:creationId xmlns="" xmlns:a16="http://schemas.microsoft.com/office/drawing/2014/main" id="{0D7AA54F-5EA4-3C4B-8DC9-D2B744F4C67F}"/>
              </a:ext>
            </a:extLst>
          </p:cNvPr>
          <p:cNvSpPr>
            <a:spLocks noGrp="1"/>
          </p:cNvSpPr>
          <p:nvPr>
            <p:ph type="title"/>
          </p:nvPr>
        </p:nvSpPr>
        <p:spPr>
          <a:xfrm>
            <a:off x="838200" y="365125"/>
            <a:ext cx="10515600" cy="1325563"/>
          </a:xfrm>
        </p:spPr>
        <p:txBody>
          <a:bodyPr/>
          <a:lstStyle/>
          <a:p>
            <a:pPr algn="ctr"/>
            <a:r>
              <a:rPr lang="en-IN" b="1" dirty="0" smtClean="0">
                <a:latin typeface="Consolas" pitchFamily="49" charset="0"/>
              </a:rPr>
              <a:t>Circuit Diagram</a:t>
            </a:r>
            <a:endParaRPr lang="en-US" b="1" dirty="0">
              <a:latin typeface="Consolas" pitchFamily="49" charset="0"/>
              <a:cs typeface="Calibri Light" panose="020F0302020204030204"/>
            </a:endParaRPr>
          </a:p>
        </p:txBody>
      </p:sp>
      <p:sp>
        <p:nvSpPr>
          <p:cNvPr id="6146" name="AutoShape 2" descr="blob:https://web.whatsapp.com/687d453b-520d-4920-92fa-964ee70824b2"/>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148" name="AutoShape 4" descr="blob:https://web.whatsapp.com/687d453b-520d-4920-92fa-964ee70824b2"/>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 xmlns:p14="http://schemas.microsoft.com/office/powerpoint/2010/main" val="14510480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BEA6E26-5544-EF47-A9A1-A877D41161DD}"/>
              </a:ext>
            </a:extLst>
          </p:cNvPr>
          <p:cNvSpPr>
            <a:spLocks noGrp="1"/>
          </p:cNvSpPr>
          <p:nvPr>
            <p:ph type="title"/>
          </p:nvPr>
        </p:nvSpPr>
        <p:spPr>
          <a:xfrm>
            <a:off x="838200" y="513535"/>
            <a:ext cx="10297886" cy="679891"/>
          </a:xfrm>
        </p:spPr>
        <p:txBody>
          <a:bodyPr>
            <a:normAutofit fontScale="90000"/>
          </a:bodyPr>
          <a:lstStyle/>
          <a:p>
            <a:r>
              <a:rPr lang="en-US" b="1" dirty="0">
                <a:latin typeface="Consolas" pitchFamily="49" charset="0"/>
                <a:cs typeface="Calibri Light"/>
              </a:rPr>
              <a:t/>
            </a:r>
            <a:br>
              <a:rPr lang="en-US" b="1" dirty="0">
                <a:latin typeface="Consolas" pitchFamily="49" charset="0"/>
                <a:cs typeface="Calibri Light"/>
              </a:rPr>
            </a:br>
            <a:r>
              <a:rPr lang="en-US" b="1" dirty="0">
                <a:latin typeface="Consolas" pitchFamily="49" charset="0"/>
              </a:rPr>
              <a:t/>
            </a:r>
            <a:br>
              <a:rPr lang="en-US" b="1" dirty="0">
                <a:latin typeface="Consolas" pitchFamily="49" charset="0"/>
              </a:rPr>
            </a:br>
            <a:r>
              <a:rPr lang="en-US" b="1" dirty="0" smtClean="0">
                <a:latin typeface="Consolas" pitchFamily="49" charset="0"/>
              </a:rPr>
              <a:t>Components </a:t>
            </a:r>
            <a:r>
              <a:rPr lang="en-US" b="1" dirty="0">
                <a:latin typeface="Consolas" pitchFamily="49" charset="0"/>
              </a:rPr>
              <a:t>Requirements :-</a:t>
            </a:r>
            <a:r>
              <a:rPr lang="en-IN" sz="2800" b="1" dirty="0">
                <a:latin typeface="Consolas" pitchFamily="49" charset="0"/>
              </a:rPr>
              <a:t/>
            </a:r>
            <a:br>
              <a:rPr lang="en-IN" sz="2800" b="1" dirty="0">
                <a:latin typeface="Consolas" pitchFamily="49" charset="0"/>
              </a:rPr>
            </a:br>
            <a:r>
              <a:rPr lang="en-IN" b="1" dirty="0">
                <a:latin typeface="Consolas" pitchFamily="49" charset="0"/>
              </a:rPr>
              <a:t/>
            </a:r>
            <a:br>
              <a:rPr lang="en-IN" b="1" dirty="0">
                <a:latin typeface="Consolas" pitchFamily="49" charset="0"/>
              </a:rPr>
            </a:br>
            <a:endParaRPr lang="en-US" b="1" dirty="0">
              <a:latin typeface="Consolas" pitchFamily="49" charset="0"/>
            </a:endParaRPr>
          </a:p>
        </p:txBody>
      </p:sp>
      <p:sp>
        <p:nvSpPr>
          <p:cNvPr id="3" name="Content Placeholder 2">
            <a:extLst>
              <a:ext uri="{FF2B5EF4-FFF2-40B4-BE49-F238E27FC236}">
                <a16:creationId xmlns="" xmlns:a16="http://schemas.microsoft.com/office/drawing/2014/main" id="{E5488F0C-47CF-5B45-A0BF-99CFA167E29B}"/>
              </a:ext>
            </a:extLst>
          </p:cNvPr>
          <p:cNvSpPr>
            <a:spLocks noGrp="1"/>
          </p:cNvSpPr>
          <p:nvPr>
            <p:ph idx="1"/>
          </p:nvPr>
        </p:nvSpPr>
        <p:spPr/>
        <p:txBody>
          <a:bodyPr vert="horz" lIns="91440" tIns="45720" rIns="91440" bIns="45720" rtlCol="0" anchor="t">
            <a:normAutofit/>
          </a:bodyPr>
          <a:lstStyle/>
          <a:p>
            <a:r>
              <a:rPr lang="en-US" dirty="0" err="1" smtClean="0"/>
              <a:t>Arduino</a:t>
            </a:r>
            <a:r>
              <a:rPr lang="en-US" dirty="0" smtClean="0"/>
              <a:t> Mega</a:t>
            </a:r>
          </a:p>
          <a:p>
            <a:r>
              <a:rPr lang="en-US" dirty="0" smtClean="0"/>
              <a:t>4 X Ultrasonic sensors</a:t>
            </a:r>
          </a:p>
          <a:p>
            <a:r>
              <a:rPr lang="en-US" dirty="0" smtClean="0"/>
              <a:t>4 X Red LEDs</a:t>
            </a:r>
          </a:p>
          <a:p>
            <a:r>
              <a:rPr lang="en-US" dirty="0" smtClean="0"/>
              <a:t>4 X Green LEDs</a:t>
            </a:r>
          </a:p>
          <a:p>
            <a:r>
              <a:rPr lang="en-US" dirty="0" smtClean="0"/>
              <a:t>4 X Yellow LEDs</a:t>
            </a:r>
          </a:p>
          <a:p>
            <a:r>
              <a:rPr lang="en-US" dirty="0" smtClean="0"/>
              <a:t>Resistors</a:t>
            </a:r>
          </a:p>
          <a:p>
            <a:r>
              <a:rPr lang="en-US" dirty="0" smtClean="0"/>
              <a:t>Jumper cables</a:t>
            </a:r>
          </a:p>
          <a:p>
            <a:r>
              <a:rPr lang="en-US" dirty="0" smtClean="0"/>
              <a:t>Breadboards</a:t>
            </a:r>
          </a:p>
        </p:txBody>
      </p:sp>
    </p:spTree>
    <p:extLst>
      <p:ext uri="{BB962C8B-B14F-4D97-AF65-F5344CB8AC3E}">
        <p14:creationId xmlns="" xmlns:p14="http://schemas.microsoft.com/office/powerpoint/2010/main" val="28225647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BEA6E26-5544-EF47-A9A1-A877D41161DD}"/>
              </a:ext>
            </a:extLst>
          </p:cNvPr>
          <p:cNvSpPr>
            <a:spLocks noGrp="1"/>
          </p:cNvSpPr>
          <p:nvPr>
            <p:ph type="title"/>
          </p:nvPr>
        </p:nvSpPr>
        <p:spPr>
          <a:xfrm>
            <a:off x="838200" y="513535"/>
            <a:ext cx="10297886" cy="679891"/>
          </a:xfrm>
        </p:spPr>
        <p:txBody>
          <a:bodyPr>
            <a:normAutofit fontScale="90000"/>
          </a:bodyPr>
          <a:lstStyle/>
          <a:p>
            <a:r>
              <a:rPr lang="en-US" b="1" dirty="0" smtClean="0">
                <a:latin typeface="Consolas" pitchFamily="49" charset="0"/>
              </a:rPr>
              <a:t>Ultrasonic sensor :-</a:t>
            </a:r>
            <a:endParaRPr lang="en-US" b="1" dirty="0">
              <a:latin typeface="Consolas" pitchFamily="49" charset="0"/>
            </a:endParaRPr>
          </a:p>
        </p:txBody>
      </p:sp>
      <p:sp>
        <p:nvSpPr>
          <p:cNvPr id="3" name="Content Placeholder 2">
            <a:extLst>
              <a:ext uri="{FF2B5EF4-FFF2-40B4-BE49-F238E27FC236}">
                <a16:creationId xmlns="" xmlns:a16="http://schemas.microsoft.com/office/drawing/2014/main" id="{E5488F0C-47CF-5B45-A0BF-99CFA167E29B}"/>
              </a:ext>
            </a:extLst>
          </p:cNvPr>
          <p:cNvSpPr>
            <a:spLocks noGrp="1"/>
          </p:cNvSpPr>
          <p:nvPr>
            <p:ph idx="1"/>
          </p:nvPr>
        </p:nvSpPr>
        <p:spPr>
          <a:xfrm>
            <a:off x="838200" y="1825625"/>
            <a:ext cx="10515600" cy="841375"/>
          </a:xfrm>
        </p:spPr>
        <p:txBody>
          <a:bodyPr vert="horz" lIns="91440" tIns="45720" rIns="91440" bIns="45720" rtlCol="0" anchor="t">
            <a:noAutofit/>
          </a:bodyPr>
          <a:lstStyle/>
          <a:p>
            <a:pPr>
              <a:buNone/>
            </a:pPr>
            <a:r>
              <a:rPr lang="en-US" sz="1800" dirty="0" smtClean="0">
                <a:latin typeface="Consolas" pitchFamily="49" charset="0"/>
              </a:rPr>
              <a:t>	Four ultrasonic sensors are interfaced with the </a:t>
            </a:r>
            <a:r>
              <a:rPr lang="en-US" sz="1800" dirty="0" err="1" smtClean="0">
                <a:latin typeface="Consolas" pitchFamily="49" charset="0"/>
              </a:rPr>
              <a:t>Arduino</a:t>
            </a:r>
            <a:r>
              <a:rPr lang="en-US" sz="1800" dirty="0" smtClean="0">
                <a:latin typeface="Consolas" pitchFamily="49" charset="0"/>
              </a:rPr>
              <a:t>. </a:t>
            </a:r>
            <a:r>
              <a:rPr lang="en-US" sz="1800" dirty="0" err="1" smtClean="0">
                <a:latin typeface="Consolas" pitchFamily="49" charset="0"/>
              </a:rPr>
              <a:t>Arduino</a:t>
            </a:r>
            <a:r>
              <a:rPr lang="en-US" sz="1800" dirty="0" smtClean="0">
                <a:latin typeface="Consolas" pitchFamily="49" charset="0"/>
              </a:rPr>
              <a:t> will read from these sensors and will calculate the distance. This sensor can measure from 2 to 400 cm.</a:t>
            </a:r>
          </a:p>
          <a:p>
            <a:pPr>
              <a:buNone/>
            </a:pPr>
            <a:r>
              <a:rPr lang="en-US" sz="1800" dirty="0" smtClean="0">
                <a:latin typeface="Consolas" pitchFamily="49" charset="0"/>
              </a:rPr>
              <a:t>	</a:t>
            </a:r>
          </a:p>
        </p:txBody>
      </p:sp>
      <p:sp>
        <p:nvSpPr>
          <p:cNvPr id="4" name="Title 1">
            <a:extLst>
              <a:ext uri="{FF2B5EF4-FFF2-40B4-BE49-F238E27FC236}">
                <a16:creationId xmlns="" xmlns:a16="http://schemas.microsoft.com/office/drawing/2014/main" id="{DBEA6E26-5544-EF47-A9A1-A877D41161DD}"/>
              </a:ext>
            </a:extLst>
          </p:cNvPr>
          <p:cNvSpPr txBox="1">
            <a:spLocks/>
          </p:cNvSpPr>
          <p:nvPr/>
        </p:nvSpPr>
        <p:spPr>
          <a:xfrm>
            <a:off x="990600" y="3733800"/>
            <a:ext cx="10297886" cy="679891"/>
          </a:xfrm>
          <a:prstGeom prst="rect">
            <a:avLst/>
          </a:prstGeom>
        </p:spPr>
        <p:txBody>
          <a:bodyPr vert="horz" lIns="91440" tIns="45720" rIns="91440" bIns="45720" rtlCol="0" anchor="ctr">
            <a:normAutofit fontScale="97500" lnSpcReduction="10000"/>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smtClean="0">
                <a:ln>
                  <a:noFill/>
                </a:ln>
                <a:solidFill>
                  <a:schemeClr val="tx1"/>
                </a:solidFill>
                <a:effectLst/>
                <a:uLnTx/>
                <a:uFillTx/>
                <a:latin typeface="Consolas" pitchFamily="49" charset="0"/>
                <a:ea typeface="+mj-ea"/>
                <a:cs typeface="+mj-cs"/>
              </a:rPr>
              <a:t>LEDs :-</a:t>
            </a:r>
            <a:endParaRPr kumimoji="0" lang="en-US" sz="4400" b="1" i="0" u="none" strike="noStrike" kern="1200" cap="none" spc="0" normalizeH="0" baseline="0" noProof="0" dirty="0">
              <a:ln>
                <a:noFill/>
              </a:ln>
              <a:solidFill>
                <a:schemeClr val="tx1"/>
              </a:solidFill>
              <a:effectLst/>
              <a:uLnTx/>
              <a:uFillTx/>
              <a:latin typeface="Consolas" pitchFamily="49" charset="0"/>
              <a:ea typeface="+mj-ea"/>
              <a:cs typeface="+mj-cs"/>
            </a:endParaRPr>
          </a:p>
        </p:txBody>
      </p:sp>
      <p:sp>
        <p:nvSpPr>
          <p:cNvPr id="5" name="Content Placeholder 2">
            <a:extLst>
              <a:ext uri="{FF2B5EF4-FFF2-40B4-BE49-F238E27FC236}">
                <a16:creationId xmlns="" xmlns:a16="http://schemas.microsoft.com/office/drawing/2014/main" id="{E5488F0C-47CF-5B45-A0BF-99CFA167E29B}"/>
              </a:ext>
            </a:extLst>
          </p:cNvPr>
          <p:cNvSpPr txBox="1">
            <a:spLocks/>
          </p:cNvSpPr>
          <p:nvPr/>
        </p:nvSpPr>
        <p:spPr>
          <a:xfrm>
            <a:off x="990600" y="5045890"/>
            <a:ext cx="10515600" cy="841375"/>
          </a:xfrm>
          <a:prstGeom prst="rect">
            <a:avLst/>
          </a:prstGeom>
        </p:spPr>
        <p:txBody>
          <a:bodyPr vert="horz" lIns="91440" tIns="45720" rIns="91440" bIns="45720" rtlCol="0" anchor="t">
            <a:noAutofit/>
          </a:bodyPr>
          <a:lstStyle/>
          <a:p>
            <a:pPr marL="228600" lvl="0" indent="-228600">
              <a:lnSpc>
                <a:spcPct val="90000"/>
              </a:lnSpc>
              <a:spcBef>
                <a:spcPts val="1000"/>
              </a:spcBef>
            </a:pPr>
            <a:r>
              <a:rPr lang="en-US" dirty="0" smtClean="0">
                <a:latin typeface="Consolas" pitchFamily="49" charset="0"/>
              </a:rPr>
              <a:t>	LED’s are connected to the </a:t>
            </a:r>
            <a:r>
              <a:rPr lang="en-US" dirty="0" err="1" smtClean="0">
                <a:latin typeface="Consolas" pitchFamily="49" charset="0"/>
              </a:rPr>
              <a:t>Arduino</a:t>
            </a:r>
            <a:r>
              <a:rPr lang="en-US" dirty="0" smtClean="0">
                <a:latin typeface="Consolas" pitchFamily="49" charset="0"/>
              </a:rPr>
              <a:t> through the 220 ohm resistors. </a:t>
            </a:r>
            <a:r>
              <a:rPr kumimoji="0" lang="en-US" sz="1800" b="0" i="0" u="none" strike="noStrike" kern="1200" cap="none" spc="0" normalizeH="0" baseline="0" noProof="0" dirty="0" smtClean="0">
                <a:ln>
                  <a:noFill/>
                </a:ln>
                <a:solidFill>
                  <a:schemeClr val="tx1"/>
                </a:solidFill>
                <a:effectLst/>
                <a:uLnTx/>
                <a:uFillTx/>
                <a:latin typeface="Consolas" pitchFamily="49" charset="0"/>
              </a:rPr>
              <a:t>	</a:t>
            </a:r>
          </a:p>
        </p:txBody>
      </p:sp>
    </p:spTree>
    <p:extLst>
      <p:ext uri="{BB962C8B-B14F-4D97-AF65-F5344CB8AC3E}">
        <p14:creationId xmlns="" xmlns:p14="http://schemas.microsoft.com/office/powerpoint/2010/main" val="28225647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TotalTime>
  <Words>413</Words>
  <Application>Microsoft Office PowerPoint</Application>
  <PresentationFormat>Custom</PresentationFormat>
  <Paragraphs>67</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DENSITY BASED TRAFFIC LIGHT CONTROL SYSTEM</vt:lpstr>
      <vt:lpstr>Contents</vt:lpstr>
      <vt:lpstr>Introduction</vt:lpstr>
      <vt:lpstr>Objective</vt:lpstr>
      <vt:lpstr>Project Details / Working</vt:lpstr>
      <vt:lpstr>Flow Chart</vt:lpstr>
      <vt:lpstr>Circuit Diagram</vt:lpstr>
      <vt:lpstr>  Components Requirements :-  </vt:lpstr>
      <vt:lpstr>Ultrasonic sensor :-</vt:lpstr>
      <vt:lpstr>CONCLUSION</vt:lpstr>
      <vt:lpstr>Reference</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DENSITY BASED TRAFFIC LIGHT CONTROLLER</dc:title>
  <dc:creator>Unknown User</dc:creator>
  <cp:lastModifiedBy>Hp</cp:lastModifiedBy>
  <cp:revision>362</cp:revision>
  <dcterms:created xsi:type="dcterms:W3CDTF">2020-04-15T01:45:04Z</dcterms:created>
  <dcterms:modified xsi:type="dcterms:W3CDTF">2020-04-20T08:23:17Z</dcterms:modified>
</cp:coreProperties>
</file>