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70"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 GUMBER" userId="27f0ce5cd2f32da4" providerId="LiveId" clId="{5D4BEB52-A3A9-4567-B0D4-2DD54A5A99BB}"/>
    <pc:docChg chg="undo custSel addSld delSld modSld">
      <pc:chgData name="PARAS GUMBER" userId="27f0ce5cd2f32da4" providerId="LiveId" clId="{5D4BEB52-A3A9-4567-B0D4-2DD54A5A99BB}" dt="2022-11-11T08:53:50.086" v="1605" actId="20577"/>
      <pc:docMkLst>
        <pc:docMk/>
      </pc:docMkLst>
      <pc:sldChg chg="addSp delSp modSp mod modTransition">
        <pc:chgData name="PARAS GUMBER" userId="27f0ce5cd2f32da4" providerId="LiveId" clId="{5D4BEB52-A3A9-4567-B0D4-2DD54A5A99BB}" dt="2022-11-10T10:27:03.770" v="1274" actId="1076"/>
        <pc:sldMkLst>
          <pc:docMk/>
          <pc:sldMk cId="1499366597" sldId="256"/>
        </pc:sldMkLst>
        <pc:spChg chg="mod">
          <ac:chgData name="PARAS GUMBER" userId="27f0ce5cd2f32da4" providerId="LiveId" clId="{5D4BEB52-A3A9-4567-B0D4-2DD54A5A99BB}" dt="2022-11-10T10:27:03.770" v="1274" actId="1076"/>
          <ac:spMkLst>
            <pc:docMk/>
            <pc:sldMk cId="1499366597" sldId="256"/>
            <ac:spMk id="3" creationId="{40B7E9BF-2584-A075-E17B-A2AEFF597F20}"/>
          </ac:spMkLst>
        </pc:spChg>
        <pc:spChg chg="add del mod">
          <ac:chgData name="PARAS GUMBER" userId="27f0ce5cd2f32da4" providerId="LiveId" clId="{5D4BEB52-A3A9-4567-B0D4-2DD54A5A99BB}" dt="2022-11-09T19:41:21.556" v="895" actId="478"/>
          <ac:spMkLst>
            <pc:docMk/>
            <pc:sldMk cId="1499366597" sldId="256"/>
            <ac:spMk id="8" creationId="{2460C6D0-A4BC-577C-2259-8C9B363C454E}"/>
          </ac:spMkLst>
        </pc:spChg>
        <pc:picChg chg="add del mod">
          <ac:chgData name="PARAS GUMBER" userId="27f0ce5cd2f32da4" providerId="LiveId" clId="{5D4BEB52-A3A9-4567-B0D4-2DD54A5A99BB}" dt="2022-11-09T19:41:10.883" v="893" actId="478"/>
          <ac:picMkLst>
            <pc:docMk/>
            <pc:sldMk cId="1499366597" sldId="256"/>
            <ac:picMk id="4" creationId="{FBDDDC86-CB63-A480-44B9-4C13B70AA8CB}"/>
          </ac:picMkLst>
        </pc:picChg>
        <pc:picChg chg="del">
          <ac:chgData name="PARAS GUMBER" userId="27f0ce5cd2f32da4" providerId="LiveId" clId="{5D4BEB52-A3A9-4567-B0D4-2DD54A5A99BB}" dt="2022-11-09T19:38:47.354" v="888" actId="478"/>
          <ac:picMkLst>
            <pc:docMk/>
            <pc:sldMk cId="1499366597" sldId="256"/>
            <ac:picMk id="6" creationId="{0D35F4F3-ED8D-4C8E-F1B1-B110B60631C9}"/>
          </ac:picMkLst>
        </pc:picChg>
        <pc:picChg chg="add mod">
          <ac:chgData name="PARAS GUMBER" userId="27f0ce5cd2f32da4" providerId="LiveId" clId="{5D4BEB52-A3A9-4567-B0D4-2DD54A5A99BB}" dt="2022-11-09T19:41:25.464" v="896" actId="1076"/>
          <ac:picMkLst>
            <pc:docMk/>
            <pc:sldMk cId="1499366597" sldId="256"/>
            <ac:picMk id="7" creationId="{648AA8D3-D3D4-931A-9281-57CA79681C6E}"/>
          </ac:picMkLst>
        </pc:picChg>
      </pc:sldChg>
      <pc:sldChg chg="modTransition">
        <pc:chgData name="PARAS GUMBER" userId="27f0ce5cd2f32da4" providerId="LiveId" clId="{5D4BEB52-A3A9-4567-B0D4-2DD54A5A99BB}" dt="2022-11-10T10:24:45.548" v="1209"/>
        <pc:sldMkLst>
          <pc:docMk/>
          <pc:sldMk cId="2788535659" sldId="257"/>
        </pc:sldMkLst>
      </pc:sldChg>
      <pc:sldChg chg="modTransition">
        <pc:chgData name="PARAS GUMBER" userId="27f0ce5cd2f32da4" providerId="LiveId" clId="{5D4BEB52-A3A9-4567-B0D4-2DD54A5A99BB}" dt="2022-11-10T10:24:45.548" v="1209"/>
        <pc:sldMkLst>
          <pc:docMk/>
          <pc:sldMk cId="2212203013" sldId="258"/>
        </pc:sldMkLst>
      </pc:sldChg>
      <pc:sldChg chg="modTransition">
        <pc:chgData name="PARAS GUMBER" userId="27f0ce5cd2f32da4" providerId="LiveId" clId="{5D4BEB52-A3A9-4567-B0D4-2DD54A5A99BB}" dt="2022-11-10T10:24:45.548" v="1209"/>
        <pc:sldMkLst>
          <pc:docMk/>
          <pc:sldMk cId="2501166201" sldId="259"/>
        </pc:sldMkLst>
      </pc:sldChg>
      <pc:sldChg chg="modSp new del mod">
        <pc:chgData name="PARAS GUMBER" userId="27f0ce5cd2f32da4" providerId="LiveId" clId="{5D4BEB52-A3A9-4567-B0D4-2DD54A5A99BB}" dt="2022-11-09T18:43:57.530" v="52" actId="47"/>
        <pc:sldMkLst>
          <pc:docMk/>
          <pc:sldMk cId="695544702" sldId="260"/>
        </pc:sldMkLst>
        <pc:spChg chg="mod">
          <ac:chgData name="PARAS GUMBER" userId="27f0ce5cd2f32da4" providerId="LiveId" clId="{5D4BEB52-A3A9-4567-B0D4-2DD54A5A99BB}" dt="2022-11-09T18:43:51.215" v="51" actId="27636"/>
          <ac:spMkLst>
            <pc:docMk/>
            <pc:sldMk cId="695544702" sldId="260"/>
            <ac:spMk id="2" creationId="{1B7C8BE1-F841-A213-FDFF-D4374CBDD31E}"/>
          </ac:spMkLst>
        </pc:spChg>
      </pc:sldChg>
      <pc:sldChg chg="addSp modSp new mod modTransition">
        <pc:chgData name="PARAS GUMBER" userId="27f0ce5cd2f32da4" providerId="LiveId" clId="{5D4BEB52-A3A9-4567-B0D4-2DD54A5A99BB}" dt="2022-11-10T10:24:45.548" v="1209"/>
        <pc:sldMkLst>
          <pc:docMk/>
          <pc:sldMk cId="2567918979" sldId="260"/>
        </pc:sldMkLst>
        <pc:spChg chg="add mod">
          <ac:chgData name="PARAS GUMBER" userId="27f0ce5cd2f32da4" providerId="LiveId" clId="{5D4BEB52-A3A9-4567-B0D4-2DD54A5A99BB}" dt="2022-11-09T18:46:17.972" v="107" actId="14100"/>
          <ac:spMkLst>
            <pc:docMk/>
            <pc:sldMk cId="2567918979" sldId="260"/>
            <ac:spMk id="2" creationId="{00452CB0-77D9-CCEB-3E39-AC09C13D2EF7}"/>
          </ac:spMkLst>
        </pc:spChg>
        <pc:spChg chg="add mod">
          <ac:chgData name="PARAS GUMBER" userId="27f0ce5cd2f32da4" providerId="LiveId" clId="{5D4BEB52-A3A9-4567-B0D4-2DD54A5A99BB}" dt="2022-11-09T18:48:36.399" v="256" actId="1076"/>
          <ac:spMkLst>
            <pc:docMk/>
            <pc:sldMk cId="2567918979" sldId="260"/>
            <ac:spMk id="4" creationId="{9DF3FC34-0739-1E34-B915-7E47451885E9}"/>
          </ac:spMkLst>
        </pc:spChg>
        <pc:picChg chg="add mod">
          <ac:chgData name="PARAS GUMBER" userId="27f0ce5cd2f32da4" providerId="LiveId" clId="{5D4BEB52-A3A9-4567-B0D4-2DD54A5A99BB}" dt="2022-11-09T18:48:30.241" v="255" actId="14100"/>
          <ac:picMkLst>
            <pc:docMk/>
            <pc:sldMk cId="2567918979" sldId="260"/>
            <ac:picMk id="3" creationId="{F8247F48-38E7-F35A-103E-E221A0ED996C}"/>
          </ac:picMkLst>
        </pc:picChg>
      </pc:sldChg>
      <pc:sldChg chg="addSp delSp modSp new del mod">
        <pc:chgData name="PARAS GUMBER" userId="27f0ce5cd2f32da4" providerId="LiveId" clId="{5D4BEB52-A3A9-4567-B0D4-2DD54A5A99BB}" dt="2022-11-09T18:42:08.025" v="5" actId="47"/>
        <pc:sldMkLst>
          <pc:docMk/>
          <pc:sldMk cId="2893652008" sldId="260"/>
        </pc:sldMkLst>
        <pc:picChg chg="add del mod">
          <ac:chgData name="PARAS GUMBER" userId="27f0ce5cd2f32da4" providerId="LiveId" clId="{5D4BEB52-A3A9-4567-B0D4-2DD54A5A99BB}" dt="2022-11-09T18:42:05.446" v="4" actId="478"/>
          <ac:picMkLst>
            <pc:docMk/>
            <pc:sldMk cId="2893652008" sldId="260"/>
            <ac:picMk id="2" creationId="{A40274F7-83DF-F60D-A8A9-758440AEA253}"/>
          </ac:picMkLst>
        </pc:picChg>
      </pc:sldChg>
      <pc:sldChg chg="modSp new del mod">
        <pc:chgData name="PARAS GUMBER" userId="27f0ce5cd2f32da4" providerId="LiveId" clId="{5D4BEB52-A3A9-4567-B0D4-2DD54A5A99BB}" dt="2022-11-09T18:49:04.651" v="259" actId="47"/>
        <pc:sldMkLst>
          <pc:docMk/>
          <pc:sldMk cId="552729947" sldId="261"/>
        </pc:sldMkLst>
        <pc:spChg chg="mod">
          <ac:chgData name="PARAS GUMBER" userId="27f0ce5cd2f32da4" providerId="LiveId" clId="{5D4BEB52-A3A9-4567-B0D4-2DD54A5A99BB}" dt="2022-11-09T18:48:56.808" v="258" actId="5793"/>
          <ac:spMkLst>
            <pc:docMk/>
            <pc:sldMk cId="552729947" sldId="261"/>
            <ac:spMk id="3" creationId="{35DDC307-E0EF-46C9-79E7-0BC4B1CB5CFA}"/>
          </ac:spMkLst>
        </pc:spChg>
      </pc:sldChg>
      <pc:sldChg chg="addSp delSp modSp new mod modTransition">
        <pc:chgData name="PARAS GUMBER" userId="27f0ce5cd2f32da4" providerId="LiveId" clId="{5D4BEB52-A3A9-4567-B0D4-2DD54A5A99BB}" dt="2022-11-10T10:24:45.548" v="1209"/>
        <pc:sldMkLst>
          <pc:docMk/>
          <pc:sldMk cId="796000845" sldId="261"/>
        </pc:sldMkLst>
        <pc:spChg chg="add mod">
          <ac:chgData name="PARAS GUMBER" userId="27f0ce5cd2f32da4" providerId="LiveId" clId="{5D4BEB52-A3A9-4567-B0D4-2DD54A5A99BB}" dt="2022-11-09T18:57:34.962" v="313" actId="1076"/>
          <ac:spMkLst>
            <pc:docMk/>
            <pc:sldMk cId="796000845" sldId="261"/>
            <ac:spMk id="7" creationId="{4C7416A4-FE99-78AC-9106-C9E0CD390F12}"/>
          </ac:spMkLst>
        </pc:spChg>
        <pc:spChg chg="add del">
          <ac:chgData name="PARAS GUMBER" userId="27f0ce5cd2f32da4" providerId="LiveId" clId="{5D4BEB52-A3A9-4567-B0D4-2DD54A5A99BB}" dt="2022-11-09T18:57:01.681" v="307" actId="22"/>
          <ac:spMkLst>
            <pc:docMk/>
            <pc:sldMk cId="796000845" sldId="261"/>
            <ac:spMk id="9" creationId="{025447CF-7574-9C94-8299-F67C6986444E}"/>
          </ac:spMkLst>
        </pc:spChg>
        <pc:picChg chg="add mod">
          <ac:chgData name="PARAS GUMBER" userId="27f0ce5cd2f32da4" providerId="LiveId" clId="{5D4BEB52-A3A9-4567-B0D4-2DD54A5A99BB}" dt="2022-11-09T18:55:53.925" v="275" actId="1076"/>
          <ac:picMkLst>
            <pc:docMk/>
            <pc:sldMk cId="796000845" sldId="261"/>
            <ac:picMk id="2" creationId="{9660B1F6-86BB-9347-862C-E6B8B799390D}"/>
          </ac:picMkLst>
        </pc:picChg>
        <pc:picChg chg="add mod">
          <ac:chgData name="PARAS GUMBER" userId="27f0ce5cd2f32da4" providerId="LiveId" clId="{5D4BEB52-A3A9-4567-B0D4-2DD54A5A99BB}" dt="2022-11-09T18:55:45.456" v="273" actId="1076"/>
          <ac:picMkLst>
            <pc:docMk/>
            <pc:sldMk cId="796000845" sldId="261"/>
            <ac:picMk id="3" creationId="{EFD627DA-0227-61E6-C35B-7C810825D92D}"/>
          </ac:picMkLst>
        </pc:picChg>
        <pc:picChg chg="add mod">
          <ac:chgData name="PARAS GUMBER" userId="27f0ce5cd2f32da4" providerId="LiveId" clId="{5D4BEB52-A3A9-4567-B0D4-2DD54A5A99BB}" dt="2022-11-09T18:55:50.101" v="274" actId="1076"/>
          <ac:picMkLst>
            <pc:docMk/>
            <pc:sldMk cId="796000845" sldId="261"/>
            <ac:picMk id="4" creationId="{DD8ABE30-7762-E251-CE8C-DED445CC7CE3}"/>
          </ac:picMkLst>
        </pc:picChg>
        <pc:picChg chg="add mod">
          <ac:chgData name="PARAS GUMBER" userId="27f0ce5cd2f32da4" providerId="LiveId" clId="{5D4BEB52-A3A9-4567-B0D4-2DD54A5A99BB}" dt="2022-11-09T18:55:41.967" v="272" actId="1076"/>
          <ac:picMkLst>
            <pc:docMk/>
            <pc:sldMk cId="796000845" sldId="261"/>
            <ac:picMk id="5" creationId="{48DCDBA6-5CFB-1401-5ECD-8F0522BB4B16}"/>
          </ac:picMkLst>
        </pc:picChg>
        <pc:picChg chg="add mod">
          <ac:chgData name="PARAS GUMBER" userId="27f0ce5cd2f32da4" providerId="LiveId" clId="{5D4BEB52-A3A9-4567-B0D4-2DD54A5A99BB}" dt="2022-11-09T18:56:19.054" v="279" actId="14100"/>
          <ac:picMkLst>
            <pc:docMk/>
            <pc:sldMk cId="796000845" sldId="261"/>
            <ac:picMk id="6" creationId="{E8D0FA57-AC3C-F2DB-A380-1A65E3C24914}"/>
          </ac:picMkLst>
        </pc:picChg>
      </pc:sldChg>
      <pc:sldChg chg="addSp delSp modSp new mod modTransition modClrScheme chgLayout">
        <pc:chgData name="PARAS GUMBER" userId="27f0ce5cd2f32da4" providerId="LiveId" clId="{5D4BEB52-A3A9-4567-B0D4-2DD54A5A99BB}" dt="2022-11-10T10:24:45.548" v="1209"/>
        <pc:sldMkLst>
          <pc:docMk/>
          <pc:sldMk cId="1992864376" sldId="262"/>
        </pc:sldMkLst>
        <pc:spChg chg="add mod">
          <ac:chgData name="PARAS GUMBER" userId="27f0ce5cd2f32da4" providerId="LiveId" clId="{5D4BEB52-A3A9-4567-B0D4-2DD54A5A99BB}" dt="2022-11-09T19:29:12.370" v="781" actId="1076"/>
          <ac:spMkLst>
            <pc:docMk/>
            <pc:sldMk cId="1992864376" sldId="262"/>
            <ac:spMk id="2" creationId="{9C5C0D89-19CA-380E-A19F-05D16DFA1DFF}"/>
          </ac:spMkLst>
        </pc:spChg>
        <pc:spChg chg="add del mod">
          <ac:chgData name="PARAS GUMBER" userId="27f0ce5cd2f32da4" providerId="LiveId" clId="{5D4BEB52-A3A9-4567-B0D4-2DD54A5A99BB}" dt="2022-11-09T19:00:07.452" v="351" actId="1032"/>
          <ac:spMkLst>
            <pc:docMk/>
            <pc:sldMk cId="1992864376" sldId="262"/>
            <ac:spMk id="3" creationId="{4E839C25-1234-56C7-A099-E95FF8E1D911}"/>
          </ac:spMkLst>
        </pc:spChg>
        <pc:spChg chg="add del mod">
          <ac:chgData name="PARAS GUMBER" userId="27f0ce5cd2f32da4" providerId="LiveId" clId="{5D4BEB52-A3A9-4567-B0D4-2DD54A5A99BB}" dt="2022-11-09T19:17:19.879" v="451" actId="478"/>
          <ac:spMkLst>
            <pc:docMk/>
            <pc:sldMk cId="1992864376" sldId="262"/>
            <ac:spMk id="6" creationId="{5FC97AB2-0E45-38D8-0366-4208EAECB6D6}"/>
          </ac:spMkLst>
        </pc:spChg>
        <pc:spChg chg="add mod">
          <ac:chgData name="PARAS GUMBER" userId="27f0ce5cd2f32da4" providerId="LiveId" clId="{5D4BEB52-A3A9-4567-B0D4-2DD54A5A99BB}" dt="2022-11-09T19:23:51.927" v="502" actId="13822"/>
          <ac:spMkLst>
            <pc:docMk/>
            <pc:sldMk cId="1992864376" sldId="262"/>
            <ac:spMk id="7" creationId="{31164A6D-ED0B-8189-F1B7-4C38569C9BFF}"/>
          </ac:spMkLst>
        </pc:spChg>
        <pc:spChg chg="add mod">
          <ac:chgData name="PARAS GUMBER" userId="27f0ce5cd2f32da4" providerId="LiveId" clId="{5D4BEB52-A3A9-4567-B0D4-2DD54A5A99BB}" dt="2022-11-09T19:23:46.948" v="501" actId="13822"/>
          <ac:spMkLst>
            <pc:docMk/>
            <pc:sldMk cId="1992864376" sldId="262"/>
            <ac:spMk id="8" creationId="{E5D0B1AF-A2E0-1007-7424-EA0ADFBA62E1}"/>
          </ac:spMkLst>
        </pc:spChg>
        <pc:spChg chg="add mod">
          <ac:chgData name="PARAS GUMBER" userId="27f0ce5cd2f32da4" providerId="LiveId" clId="{5D4BEB52-A3A9-4567-B0D4-2DD54A5A99BB}" dt="2022-11-09T19:23:57.614" v="503" actId="13822"/>
          <ac:spMkLst>
            <pc:docMk/>
            <pc:sldMk cId="1992864376" sldId="262"/>
            <ac:spMk id="9" creationId="{3C54A340-2D35-7A72-9C75-C3F5B219180D}"/>
          </ac:spMkLst>
        </pc:spChg>
        <pc:spChg chg="add mod">
          <ac:chgData name="PARAS GUMBER" userId="27f0ce5cd2f32da4" providerId="LiveId" clId="{5D4BEB52-A3A9-4567-B0D4-2DD54A5A99BB}" dt="2022-11-09T19:23:24.618" v="499" actId="13822"/>
          <ac:spMkLst>
            <pc:docMk/>
            <pc:sldMk cId="1992864376" sldId="262"/>
            <ac:spMk id="10" creationId="{31DFEC4C-74ED-C096-A98B-DFD353734C3A}"/>
          </ac:spMkLst>
        </pc:spChg>
        <pc:spChg chg="add mod">
          <ac:chgData name="PARAS GUMBER" userId="27f0ce5cd2f32da4" providerId="LiveId" clId="{5D4BEB52-A3A9-4567-B0D4-2DD54A5A99BB}" dt="2022-11-09T19:23:00.679" v="497" actId="1076"/>
          <ac:spMkLst>
            <pc:docMk/>
            <pc:sldMk cId="1992864376" sldId="262"/>
            <ac:spMk id="15" creationId="{C7300127-19D6-4A38-D0E4-C18E1322488F}"/>
          </ac:spMkLst>
        </pc:spChg>
        <pc:spChg chg="add mod">
          <ac:chgData name="PARAS GUMBER" userId="27f0ce5cd2f32da4" providerId="LiveId" clId="{5D4BEB52-A3A9-4567-B0D4-2DD54A5A99BB}" dt="2022-11-09T19:23:00.679" v="497" actId="1076"/>
          <ac:spMkLst>
            <pc:docMk/>
            <pc:sldMk cId="1992864376" sldId="262"/>
            <ac:spMk id="20" creationId="{5436AEE1-2B00-21A6-F628-777B7FBC27EA}"/>
          </ac:spMkLst>
        </pc:spChg>
        <pc:graphicFrameChg chg="add del mod modGraphic">
          <ac:chgData name="PARAS GUMBER" userId="27f0ce5cd2f32da4" providerId="LiveId" clId="{5D4BEB52-A3A9-4567-B0D4-2DD54A5A99BB}" dt="2022-11-09T19:14:19.299" v="359" actId="478"/>
          <ac:graphicFrameMkLst>
            <pc:docMk/>
            <pc:sldMk cId="1992864376" sldId="262"/>
            <ac:graphicFrameMk id="4" creationId="{56DA3A62-A4EA-1D42-18B0-92A287B8C4ED}"/>
          </ac:graphicFrameMkLst>
        </pc:graphicFrameChg>
        <pc:cxnChg chg="add mod">
          <ac:chgData name="PARAS GUMBER" userId="27f0ce5cd2f32da4" providerId="LiveId" clId="{5D4BEB52-A3A9-4567-B0D4-2DD54A5A99BB}" dt="2022-11-09T19:23:00.679" v="497" actId="1076"/>
          <ac:cxnSpMkLst>
            <pc:docMk/>
            <pc:sldMk cId="1992864376" sldId="262"/>
            <ac:cxnSpMk id="12" creationId="{A60D3D7E-C68E-DCFA-0E54-36C04BC51FE6}"/>
          </ac:cxnSpMkLst>
        </pc:cxnChg>
        <pc:cxnChg chg="add mod">
          <ac:chgData name="PARAS GUMBER" userId="27f0ce5cd2f32da4" providerId="LiveId" clId="{5D4BEB52-A3A9-4567-B0D4-2DD54A5A99BB}" dt="2022-11-09T19:23:00.679" v="497" actId="1076"/>
          <ac:cxnSpMkLst>
            <pc:docMk/>
            <pc:sldMk cId="1992864376" sldId="262"/>
            <ac:cxnSpMk id="14" creationId="{F2C70E9C-A955-6010-C25B-8BAAA1A4A76E}"/>
          </ac:cxnSpMkLst>
        </pc:cxnChg>
        <pc:cxnChg chg="add mod">
          <ac:chgData name="PARAS GUMBER" userId="27f0ce5cd2f32da4" providerId="LiveId" clId="{5D4BEB52-A3A9-4567-B0D4-2DD54A5A99BB}" dt="2022-11-09T19:23:00.679" v="497" actId="1076"/>
          <ac:cxnSpMkLst>
            <pc:docMk/>
            <pc:sldMk cId="1992864376" sldId="262"/>
            <ac:cxnSpMk id="17" creationId="{6590213D-6ED5-7FFF-39C1-9AA328847F7B}"/>
          </ac:cxnSpMkLst>
        </pc:cxnChg>
        <pc:cxnChg chg="add mod">
          <ac:chgData name="PARAS GUMBER" userId="27f0ce5cd2f32da4" providerId="LiveId" clId="{5D4BEB52-A3A9-4567-B0D4-2DD54A5A99BB}" dt="2022-11-09T19:23:00.679" v="497" actId="1076"/>
          <ac:cxnSpMkLst>
            <pc:docMk/>
            <pc:sldMk cId="1992864376" sldId="262"/>
            <ac:cxnSpMk id="19" creationId="{32B9525E-E67F-5306-76AD-3222576BEA8B}"/>
          </ac:cxnSpMkLst>
        </pc:cxnChg>
      </pc:sldChg>
      <pc:sldChg chg="modSp new mod modTransition">
        <pc:chgData name="PARAS GUMBER" userId="27f0ce5cd2f32da4" providerId="LiveId" clId="{5D4BEB52-A3A9-4567-B0D4-2DD54A5A99BB}" dt="2022-11-10T10:24:45.548" v="1209"/>
        <pc:sldMkLst>
          <pc:docMk/>
          <pc:sldMk cId="1852847775" sldId="263"/>
        </pc:sldMkLst>
        <pc:spChg chg="mod">
          <ac:chgData name="PARAS GUMBER" userId="27f0ce5cd2f32da4" providerId="LiveId" clId="{5D4BEB52-A3A9-4567-B0D4-2DD54A5A99BB}" dt="2022-11-09T19:29:01.505" v="780" actId="1076"/>
          <ac:spMkLst>
            <pc:docMk/>
            <pc:sldMk cId="1852847775" sldId="263"/>
            <ac:spMk id="2" creationId="{04A966FA-3605-5147-9EA5-6486776E028E}"/>
          </ac:spMkLst>
        </pc:spChg>
        <pc:spChg chg="mod">
          <ac:chgData name="PARAS GUMBER" userId="27f0ce5cd2f32da4" providerId="LiveId" clId="{5D4BEB52-A3A9-4567-B0D4-2DD54A5A99BB}" dt="2022-11-10T08:51:13.246" v="1003" actId="20577"/>
          <ac:spMkLst>
            <pc:docMk/>
            <pc:sldMk cId="1852847775" sldId="263"/>
            <ac:spMk id="3" creationId="{5EBA9CDB-4169-AA8D-C253-2286149D19EC}"/>
          </ac:spMkLst>
        </pc:spChg>
      </pc:sldChg>
      <pc:sldChg chg="addSp delSp modSp new mod modTransition">
        <pc:chgData name="PARAS GUMBER" userId="27f0ce5cd2f32da4" providerId="LiveId" clId="{5D4BEB52-A3A9-4567-B0D4-2DD54A5A99BB}" dt="2022-11-10T10:24:45.548" v="1209"/>
        <pc:sldMkLst>
          <pc:docMk/>
          <pc:sldMk cId="12885094" sldId="264"/>
        </pc:sldMkLst>
        <pc:spChg chg="mod">
          <ac:chgData name="PARAS GUMBER" userId="27f0ce5cd2f32da4" providerId="LiveId" clId="{5D4BEB52-A3A9-4567-B0D4-2DD54A5A99BB}" dt="2022-11-09T19:29:42.812" v="807" actId="20577"/>
          <ac:spMkLst>
            <pc:docMk/>
            <pc:sldMk cId="12885094" sldId="264"/>
            <ac:spMk id="2" creationId="{67695AE4-2404-B566-DE6A-256BCCA8EE33}"/>
          </ac:spMkLst>
        </pc:spChg>
        <pc:spChg chg="del">
          <ac:chgData name="PARAS GUMBER" userId="27f0ce5cd2f32da4" providerId="LiveId" clId="{5D4BEB52-A3A9-4567-B0D4-2DD54A5A99BB}" dt="2022-11-09T19:30:55.011" v="808" actId="478"/>
          <ac:spMkLst>
            <pc:docMk/>
            <pc:sldMk cId="12885094" sldId="264"/>
            <ac:spMk id="3" creationId="{1578D715-8374-037A-CAB4-F5FE16A33E74}"/>
          </ac:spMkLst>
        </pc:spChg>
        <pc:spChg chg="add mod">
          <ac:chgData name="PARAS GUMBER" userId="27f0ce5cd2f32da4" providerId="LiveId" clId="{5D4BEB52-A3A9-4567-B0D4-2DD54A5A99BB}" dt="2022-11-09T19:33:41.830" v="837" actId="20577"/>
          <ac:spMkLst>
            <pc:docMk/>
            <pc:sldMk cId="12885094" sldId="264"/>
            <ac:spMk id="6" creationId="{6BAB750B-70CC-F0E4-3BD7-250ADA4C1C2F}"/>
          </ac:spMkLst>
        </pc:spChg>
        <pc:picChg chg="add mod">
          <ac:chgData name="PARAS GUMBER" userId="27f0ce5cd2f32da4" providerId="LiveId" clId="{5D4BEB52-A3A9-4567-B0D4-2DD54A5A99BB}" dt="2022-11-09T19:33:33.562" v="835" actId="14100"/>
          <ac:picMkLst>
            <pc:docMk/>
            <pc:sldMk cId="12885094" sldId="264"/>
            <ac:picMk id="4" creationId="{283F5D0D-3750-03DE-82DE-9A5C20395FAE}"/>
          </ac:picMkLst>
        </pc:picChg>
        <pc:picChg chg="add mod">
          <ac:chgData name="PARAS GUMBER" userId="27f0ce5cd2f32da4" providerId="LiveId" clId="{5D4BEB52-A3A9-4567-B0D4-2DD54A5A99BB}" dt="2022-11-09T19:33:28.935" v="834" actId="14100"/>
          <ac:picMkLst>
            <pc:docMk/>
            <pc:sldMk cId="12885094" sldId="264"/>
            <ac:picMk id="5" creationId="{8828A626-FE30-EC60-1A55-E312B8EAD22F}"/>
          </ac:picMkLst>
        </pc:picChg>
      </pc:sldChg>
      <pc:sldChg chg="modSp new del mod">
        <pc:chgData name="PARAS GUMBER" userId="27f0ce5cd2f32da4" providerId="LiveId" clId="{5D4BEB52-A3A9-4567-B0D4-2DD54A5A99BB}" dt="2022-11-09T19:28:54.846" v="779" actId="47"/>
        <pc:sldMkLst>
          <pc:docMk/>
          <pc:sldMk cId="1332018616" sldId="264"/>
        </pc:sldMkLst>
        <pc:spChg chg="mod">
          <ac:chgData name="PARAS GUMBER" userId="27f0ce5cd2f32da4" providerId="LiveId" clId="{5D4BEB52-A3A9-4567-B0D4-2DD54A5A99BB}" dt="2022-11-09T19:28:52.705" v="778" actId="6549"/>
          <ac:spMkLst>
            <pc:docMk/>
            <pc:sldMk cId="1332018616" sldId="264"/>
            <ac:spMk id="2" creationId="{362DEFBA-23F8-947C-461D-8D9F01ABD857}"/>
          </ac:spMkLst>
        </pc:spChg>
      </pc:sldChg>
      <pc:sldChg chg="addSp delSp modSp new mod modTransition">
        <pc:chgData name="PARAS GUMBER" userId="27f0ce5cd2f32da4" providerId="LiveId" clId="{5D4BEB52-A3A9-4567-B0D4-2DD54A5A99BB}" dt="2022-11-10T10:24:45.548" v="1209"/>
        <pc:sldMkLst>
          <pc:docMk/>
          <pc:sldMk cId="225772423" sldId="265"/>
        </pc:sldMkLst>
        <pc:spChg chg="mod">
          <ac:chgData name="PARAS GUMBER" userId="27f0ce5cd2f32da4" providerId="LiveId" clId="{5D4BEB52-A3A9-4567-B0D4-2DD54A5A99BB}" dt="2022-11-09T19:35:31.989" v="857" actId="20577"/>
          <ac:spMkLst>
            <pc:docMk/>
            <pc:sldMk cId="225772423" sldId="265"/>
            <ac:spMk id="2" creationId="{9F7CEEE7-DF37-BD13-34B6-08B897A29744}"/>
          </ac:spMkLst>
        </pc:spChg>
        <pc:spChg chg="del">
          <ac:chgData name="PARAS GUMBER" userId="27f0ce5cd2f32da4" providerId="LiveId" clId="{5D4BEB52-A3A9-4567-B0D4-2DD54A5A99BB}" dt="2022-11-09T19:35:43.499" v="858" actId="478"/>
          <ac:spMkLst>
            <pc:docMk/>
            <pc:sldMk cId="225772423" sldId="265"/>
            <ac:spMk id="3" creationId="{B59DDA1C-80DC-BF22-A97E-50EEF3AFFE83}"/>
          </ac:spMkLst>
        </pc:spChg>
        <pc:spChg chg="add del">
          <ac:chgData name="PARAS GUMBER" userId="27f0ce5cd2f32da4" providerId="LiveId" clId="{5D4BEB52-A3A9-4567-B0D4-2DD54A5A99BB}" dt="2022-11-09T19:35:46.813" v="860" actId="22"/>
          <ac:spMkLst>
            <pc:docMk/>
            <pc:sldMk cId="225772423" sldId="265"/>
            <ac:spMk id="5" creationId="{AF1A71AB-A087-9ADB-05EB-D893B95A2B12}"/>
          </ac:spMkLst>
        </pc:spChg>
        <pc:spChg chg="add mod">
          <ac:chgData name="PARAS GUMBER" userId="27f0ce5cd2f32da4" providerId="LiveId" clId="{5D4BEB52-A3A9-4567-B0D4-2DD54A5A99BB}" dt="2022-11-09T19:36:55.990" v="870" actId="1076"/>
          <ac:spMkLst>
            <pc:docMk/>
            <pc:sldMk cId="225772423" sldId="265"/>
            <ac:spMk id="7" creationId="{0D875B61-0669-59F7-B103-4AB8BF511C61}"/>
          </ac:spMkLst>
        </pc:spChg>
        <pc:picChg chg="add mod">
          <ac:chgData name="PARAS GUMBER" userId="27f0ce5cd2f32da4" providerId="LiveId" clId="{5D4BEB52-A3A9-4567-B0D4-2DD54A5A99BB}" dt="2022-11-09T19:36:51.512" v="869" actId="1076"/>
          <ac:picMkLst>
            <pc:docMk/>
            <pc:sldMk cId="225772423" sldId="265"/>
            <ac:picMk id="6" creationId="{9C01181A-A7E9-7905-5B4B-197F80FAC8CE}"/>
          </ac:picMkLst>
        </pc:picChg>
      </pc:sldChg>
      <pc:sldChg chg="modSp new mod modTransition">
        <pc:chgData name="PARAS GUMBER" userId="27f0ce5cd2f32da4" providerId="LiveId" clId="{5D4BEB52-A3A9-4567-B0D4-2DD54A5A99BB}" dt="2022-11-10T10:24:45.548" v="1209"/>
        <pc:sldMkLst>
          <pc:docMk/>
          <pc:sldMk cId="4285921464" sldId="266"/>
        </pc:sldMkLst>
        <pc:spChg chg="mod">
          <ac:chgData name="PARAS GUMBER" userId="27f0ce5cd2f32da4" providerId="LiveId" clId="{5D4BEB52-A3A9-4567-B0D4-2DD54A5A99BB}" dt="2022-11-09T19:37:32.440" v="885" actId="20577"/>
          <ac:spMkLst>
            <pc:docMk/>
            <pc:sldMk cId="4285921464" sldId="266"/>
            <ac:spMk id="2" creationId="{4111C798-52F9-1791-3400-9136E54A0E6C}"/>
          </ac:spMkLst>
        </pc:spChg>
        <pc:spChg chg="mod">
          <ac:chgData name="PARAS GUMBER" userId="27f0ce5cd2f32da4" providerId="LiveId" clId="{5D4BEB52-A3A9-4567-B0D4-2DD54A5A99BB}" dt="2022-11-09T19:37:44.187" v="887"/>
          <ac:spMkLst>
            <pc:docMk/>
            <pc:sldMk cId="4285921464" sldId="266"/>
            <ac:spMk id="3" creationId="{D44C8DA7-D80A-C459-26E7-AC1512666987}"/>
          </ac:spMkLst>
        </pc:spChg>
      </pc:sldChg>
      <pc:sldChg chg="modSp new mod modTransition">
        <pc:chgData name="PARAS GUMBER" userId="27f0ce5cd2f32da4" providerId="LiveId" clId="{5D4BEB52-A3A9-4567-B0D4-2DD54A5A99BB}" dt="2022-11-11T08:53:50.086" v="1605" actId="20577"/>
        <pc:sldMkLst>
          <pc:docMk/>
          <pc:sldMk cId="4023784317" sldId="267"/>
        </pc:sldMkLst>
        <pc:spChg chg="mod">
          <ac:chgData name="PARAS GUMBER" userId="27f0ce5cd2f32da4" providerId="LiveId" clId="{5D4BEB52-A3A9-4567-B0D4-2DD54A5A99BB}" dt="2022-11-09T19:46:21.048" v="940" actId="20577"/>
          <ac:spMkLst>
            <pc:docMk/>
            <pc:sldMk cId="4023784317" sldId="267"/>
            <ac:spMk id="2" creationId="{DA1BA122-922C-5252-D3CB-22D2F03AF2F8}"/>
          </ac:spMkLst>
        </pc:spChg>
        <pc:spChg chg="mod">
          <ac:chgData name="PARAS GUMBER" userId="27f0ce5cd2f32da4" providerId="LiveId" clId="{5D4BEB52-A3A9-4567-B0D4-2DD54A5A99BB}" dt="2022-11-11T08:53:50.086" v="1605" actId="20577"/>
          <ac:spMkLst>
            <pc:docMk/>
            <pc:sldMk cId="4023784317" sldId="267"/>
            <ac:spMk id="3" creationId="{CA3FEACA-EA2A-A292-BD63-4B78CB4E4DD1}"/>
          </ac:spMkLst>
        </pc:spChg>
      </pc:sldChg>
      <pc:sldChg chg="new del">
        <pc:chgData name="PARAS GUMBER" userId="27f0ce5cd2f32da4" providerId="LiveId" clId="{5D4BEB52-A3A9-4567-B0D4-2DD54A5A99BB}" dt="2022-11-10T09:19:31.772" v="1206" actId="47"/>
        <pc:sldMkLst>
          <pc:docMk/>
          <pc:sldMk cId="856763146" sldId="268"/>
        </pc:sldMkLst>
      </pc:sldChg>
      <pc:sldChg chg="new del">
        <pc:chgData name="PARAS GUMBER" userId="27f0ce5cd2f32da4" providerId="LiveId" clId="{5D4BEB52-A3A9-4567-B0D4-2DD54A5A99BB}" dt="2022-11-10T09:19:28.968" v="1205" actId="47"/>
        <pc:sldMkLst>
          <pc:docMk/>
          <pc:sldMk cId="1263452394" sldId="269"/>
        </pc:sldMkLst>
      </pc:sldChg>
      <pc:sldChg chg="modSp new mod modTransition">
        <pc:chgData name="PARAS GUMBER" userId="27f0ce5cd2f32da4" providerId="LiveId" clId="{5D4BEB52-A3A9-4567-B0D4-2DD54A5A99BB}" dt="2022-11-10T10:24:45.548" v="1209"/>
        <pc:sldMkLst>
          <pc:docMk/>
          <pc:sldMk cId="1325233011" sldId="270"/>
        </pc:sldMkLst>
        <pc:spChg chg="mod">
          <ac:chgData name="PARAS GUMBER" userId="27f0ce5cd2f32da4" providerId="LiveId" clId="{5D4BEB52-A3A9-4567-B0D4-2DD54A5A99BB}" dt="2022-11-10T09:07:45.586" v="1013" actId="20577"/>
          <ac:spMkLst>
            <pc:docMk/>
            <pc:sldMk cId="1325233011" sldId="270"/>
            <ac:spMk id="2" creationId="{A84BA5E7-78E0-8B39-D3CA-C15BA8356FE3}"/>
          </ac:spMkLst>
        </pc:spChg>
        <pc:spChg chg="mod">
          <ac:chgData name="PARAS GUMBER" userId="27f0ce5cd2f32da4" providerId="LiveId" clId="{5D4BEB52-A3A9-4567-B0D4-2DD54A5A99BB}" dt="2022-11-10T09:08:50.016" v="1204" actId="20577"/>
          <ac:spMkLst>
            <pc:docMk/>
            <pc:sldMk cId="1325233011" sldId="270"/>
            <ac:spMk id="3" creationId="{E93ECE1C-C85C-6B5B-9B4F-6231330A84A6}"/>
          </ac:spMkLst>
        </pc:spChg>
      </pc:sldChg>
    </pc:docChg>
  </pc:docChgLst>
  <pc:docChgLst>
    <pc:chgData name="PARAS GUMBER" userId="27f0ce5cd2f32da4" providerId="LiveId" clId="{D0505F92-CE61-4F81-9E66-7141578808F5}"/>
    <pc:docChg chg="modSld">
      <pc:chgData name="PARAS GUMBER" userId="27f0ce5cd2f32da4" providerId="LiveId" clId="{D0505F92-CE61-4F81-9E66-7141578808F5}" dt="2023-01-10T19:03:38.781" v="0" actId="1076"/>
      <pc:docMkLst>
        <pc:docMk/>
      </pc:docMkLst>
      <pc:sldChg chg="modSp mod">
        <pc:chgData name="PARAS GUMBER" userId="27f0ce5cd2f32da4" providerId="LiveId" clId="{D0505F92-CE61-4F81-9E66-7141578808F5}" dt="2023-01-10T19:03:38.781" v="0" actId="1076"/>
        <pc:sldMkLst>
          <pc:docMk/>
          <pc:sldMk cId="4023784317" sldId="267"/>
        </pc:sldMkLst>
        <pc:spChg chg="mod">
          <ac:chgData name="PARAS GUMBER" userId="27f0ce5cd2f32da4" providerId="LiveId" clId="{D0505F92-CE61-4F81-9E66-7141578808F5}" dt="2023-01-10T19:03:38.781" v="0" actId="1076"/>
          <ac:spMkLst>
            <pc:docMk/>
            <pc:sldMk cId="4023784317" sldId="267"/>
            <ac:spMk id="3" creationId="{CA3FEACA-EA2A-A292-BD63-4B78CB4E4D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1/11/2023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1/11/2023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1/11/2023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n.wikipedia.org/wiki/%E0%A6%B2%E0%A6%BE%E0%A6%AD%E0%A6%B2%E0%A6%BF_%E0%A6%AA%E0%A7%8D%E0%A6%B0%E0%A6%AB%E0%A7%87%E0%A6%B6%E0%A6%A8%E0%A6%BE%E0%A6%B2_%E0%A6%87%E0%A6%89%E0%A6%A8%E0%A6%BF%E0%A6%AD%E0%A6%BE%E0%A6%B0%E0%A7%8D%E0%A6%B8%E0%A6%BF%E0%A6%9F%E0%A6%BF"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41FA-6145-3C29-E325-0DDFE821D6DD}"/>
              </a:ext>
            </a:extLst>
          </p:cNvPr>
          <p:cNvSpPr>
            <a:spLocks noGrp="1"/>
          </p:cNvSpPr>
          <p:nvPr>
            <p:ph type="ctrTitle"/>
          </p:nvPr>
        </p:nvSpPr>
        <p:spPr>
          <a:xfrm>
            <a:off x="2493106" y="318052"/>
            <a:ext cx="8561746" cy="3110947"/>
          </a:xfrm>
        </p:spPr>
        <p:txBody>
          <a:bodyPr>
            <a:normAutofit/>
          </a:bodyPr>
          <a:lstStyle/>
          <a:p>
            <a:r>
              <a:rPr lang="en-US" sz="5000" dirty="0">
                <a:latin typeface="Arial Rounded MT Bold" panose="020B0604020202020204" pitchFamily="34" charset="0"/>
              </a:rPr>
              <a:t>SUICIDE RATE AND PREDICTION ANALASYIS</a:t>
            </a:r>
            <a:br>
              <a:rPr lang="en-US" sz="5000" dirty="0">
                <a:latin typeface="Arial Rounded MT Bold" panose="020B0604020202020204" pitchFamily="34" charset="0"/>
              </a:rPr>
            </a:br>
            <a:r>
              <a:rPr lang="en-US" sz="5000" dirty="0">
                <a:latin typeface="Arial Rounded MT Bold" panose="020B0604020202020204" pitchFamily="34" charset="0"/>
              </a:rPr>
              <a:t>USING MACHINE LEARNING</a:t>
            </a:r>
            <a:endParaRPr lang="en-IN" sz="5000" dirty="0">
              <a:latin typeface="Arial Rounded MT Bold" panose="020B0604020202020204" pitchFamily="34" charset="0"/>
            </a:endParaRPr>
          </a:p>
        </p:txBody>
      </p:sp>
      <p:sp>
        <p:nvSpPr>
          <p:cNvPr id="3" name="Subtitle 2">
            <a:extLst>
              <a:ext uri="{FF2B5EF4-FFF2-40B4-BE49-F238E27FC236}">
                <a16:creationId xmlns:a16="http://schemas.microsoft.com/office/drawing/2014/main" id="{40B7E9BF-2584-A075-E17B-A2AEFF597F20}"/>
              </a:ext>
            </a:extLst>
          </p:cNvPr>
          <p:cNvSpPr>
            <a:spLocks noGrp="1"/>
          </p:cNvSpPr>
          <p:nvPr>
            <p:ph type="subTitle" idx="1"/>
          </p:nvPr>
        </p:nvSpPr>
        <p:spPr>
          <a:xfrm>
            <a:off x="2493106" y="3461629"/>
            <a:ext cx="9014017" cy="1650396"/>
          </a:xfrm>
        </p:spPr>
        <p:txBody>
          <a:bodyPr>
            <a:normAutofit/>
          </a:bodyPr>
          <a:lstStyle/>
          <a:p>
            <a:r>
              <a:rPr lang="en-US" sz="2000" b="1" dirty="0"/>
              <a:t>Paras </a:t>
            </a:r>
            <a:r>
              <a:rPr lang="en-US" sz="2000" b="1" dirty="0" err="1"/>
              <a:t>gumber</a:t>
            </a:r>
            <a:r>
              <a:rPr lang="en-US" sz="2000" b="1" dirty="0"/>
              <a:t> - 12020853</a:t>
            </a:r>
          </a:p>
          <a:p>
            <a:r>
              <a:rPr lang="en-US" sz="2000" b="1" dirty="0"/>
              <a:t>Gaurav </a:t>
            </a:r>
            <a:r>
              <a:rPr lang="en-US" sz="2000" b="1" dirty="0" err="1"/>
              <a:t>kumar</a:t>
            </a:r>
            <a:r>
              <a:rPr lang="en-US" sz="2000" b="1" dirty="0"/>
              <a:t> – 12017195</a:t>
            </a:r>
          </a:p>
          <a:p>
            <a:r>
              <a:rPr lang="en-US" sz="2000" b="1" dirty="0"/>
              <a:t>INT 254 fundamentals of machine learning</a:t>
            </a:r>
            <a:endParaRPr lang="en-IN" sz="2000" b="1" dirty="0"/>
          </a:p>
        </p:txBody>
      </p:sp>
      <p:pic>
        <p:nvPicPr>
          <p:cNvPr id="7" name="Picture 6">
            <a:extLst>
              <a:ext uri="{FF2B5EF4-FFF2-40B4-BE49-F238E27FC236}">
                <a16:creationId xmlns:a16="http://schemas.microsoft.com/office/drawing/2014/main" id="{648AA8D3-D3D4-931A-9281-57CA79681C6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1669" y="3531204"/>
            <a:ext cx="1943371" cy="1933845"/>
          </a:xfrm>
          <a:prstGeom prst="rect">
            <a:avLst/>
          </a:prstGeom>
        </p:spPr>
      </p:pic>
    </p:spTree>
    <p:extLst>
      <p:ext uri="{BB962C8B-B14F-4D97-AF65-F5344CB8AC3E}">
        <p14:creationId xmlns:p14="http://schemas.microsoft.com/office/powerpoint/2010/main" val="149936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66FA-3605-5147-9EA5-6486776E028E}"/>
              </a:ext>
            </a:extLst>
          </p:cNvPr>
          <p:cNvSpPr>
            <a:spLocks noGrp="1"/>
          </p:cNvSpPr>
          <p:nvPr>
            <p:ph type="title"/>
          </p:nvPr>
        </p:nvSpPr>
        <p:spPr>
          <a:xfrm>
            <a:off x="1574452" y="817771"/>
            <a:ext cx="9520158" cy="1049235"/>
          </a:xfrm>
        </p:spPr>
        <p:txBody>
          <a:bodyPr/>
          <a:lstStyle/>
          <a:p>
            <a:r>
              <a:rPr lang="en-US" dirty="0"/>
              <a:t>TRAINING MODELS</a:t>
            </a:r>
            <a:endParaRPr lang="en-IN" dirty="0"/>
          </a:p>
        </p:txBody>
      </p:sp>
      <p:sp>
        <p:nvSpPr>
          <p:cNvPr id="3" name="Content Placeholder 2">
            <a:extLst>
              <a:ext uri="{FF2B5EF4-FFF2-40B4-BE49-F238E27FC236}">
                <a16:creationId xmlns:a16="http://schemas.microsoft.com/office/drawing/2014/main" id="{5EBA9CDB-4169-AA8D-C253-2286149D19EC}"/>
              </a:ext>
            </a:extLst>
          </p:cNvPr>
          <p:cNvSpPr>
            <a:spLocks noGrp="1"/>
          </p:cNvSpPr>
          <p:nvPr>
            <p:ph idx="1"/>
          </p:nvPr>
        </p:nvSpPr>
        <p:spPr>
          <a:xfrm>
            <a:off x="1338470" y="2173357"/>
            <a:ext cx="10853530" cy="4227443"/>
          </a:xfrm>
        </p:spPr>
        <p:txBody>
          <a:bodyPr>
            <a:normAutofit/>
          </a:bodyPr>
          <a:lstStyle/>
          <a:p>
            <a:r>
              <a:rPr lang="en-US" dirty="0"/>
              <a:t>The supervised machine learning models trained on this dataset are:</a:t>
            </a:r>
          </a:p>
          <a:p>
            <a:pPr lvl="1">
              <a:buFont typeface="Courier New" panose="02070309020205020404" pitchFamily="49" charset="0"/>
              <a:buChar char="o"/>
            </a:pPr>
            <a:r>
              <a:rPr lang="en-US" dirty="0"/>
              <a:t>K-Nearest Neighbors Regression</a:t>
            </a:r>
          </a:p>
          <a:p>
            <a:pPr lvl="1">
              <a:buFont typeface="Courier New" panose="02070309020205020404" pitchFamily="49" charset="0"/>
              <a:buChar char="o"/>
            </a:pPr>
            <a:r>
              <a:rPr lang="en-IN" dirty="0"/>
              <a:t>Linear Regression </a:t>
            </a:r>
            <a:endParaRPr lang="en-US" dirty="0"/>
          </a:p>
          <a:p>
            <a:pPr lvl="1">
              <a:buFont typeface="Courier New" panose="02070309020205020404" pitchFamily="49" charset="0"/>
              <a:buChar char="o"/>
            </a:pPr>
            <a:r>
              <a:rPr lang="en-IN" dirty="0" err="1"/>
              <a:t>DecisionTree</a:t>
            </a:r>
            <a:endParaRPr lang="en-US" dirty="0"/>
          </a:p>
          <a:p>
            <a:pPr lvl="1">
              <a:buFont typeface="Courier New" panose="02070309020205020404" pitchFamily="49" charset="0"/>
              <a:buChar char="o"/>
            </a:pPr>
            <a:r>
              <a:rPr lang="en-IN" dirty="0"/>
              <a:t>Random Forest</a:t>
            </a:r>
            <a:endParaRPr lang="en-US" dirty="0"/>
          </a:p>
          <a:p>
            <a:pPr lvl="1">
              <a:buFont typeface="Courier New" panose="02070309020205020404" pitchFamily="49" charset="0"/>
              <a:buChar char="o"/>
            </a:pPr>
            <a:r>
              <a:rPr lang="en-IN" dirty="0"/>
              <a:t>Gradient Boosted Regression</a:t>
            </a:r>
            <a:endParaRPr lang="en-US" dirty="0"/>
          </a:p>
          <a:p>
            <a:pPr lvl="1">
              <a:buFont typeface="Courier New" panose="02070309020205020404" pitchFamily="49" charset="0"/>
              <a:buChar char="o"/>
            </a:pPr>
            <a:r>
              <a:rPr lang="en-IN" dirty="0"/>
              <a:t>Multilayer Perceptron Regression</a:t>
            </a:r>
            <a:endParaRPr lang="en-US" dirty="0"/>
          </a:p>
          <a:p>
            <a:pPr lvl="1">
              <a:buFont typeface="Courier New" panose="02070309020205020404" pitchFamily="49" charset="0"/>
              <a:buChar char="o"/>
            </a:pPr>
            <a:r>
              <a:rPr lang="en-IN" dirty="0" err="1"/>
              <a:t>XGBoost</a:t>
            </a:r>
            <a:r>
              <a:rPr lang="en-IN" dirty="0"/>
              <a:t> Regression</a:t>
            </a:r>
            <a:endParaRPr lang="en-US" dirty="0"/>
          </a:p>
          <a:p>
            <a:pPr lvl="1">
              <a:buFont typeface="Courier New" panose="02070309020205020404" pitchFamily="49" charset="0"/>
              <a:buChar char="o"/>
            </a:pPr>
            <a:r>
              <a:rPr lang="en-IN" dirty="0"/>
              <a:t>Bagging Regression</a:t>
            </a:r>
          </a:p>
          <a:p>
            <a:pPr lvl="1">
              <a:buFont typeface="Courier New" panose="02070309020205020404" pitchFamily="49" charset="0"/>
              <a:buChar char="o"/>
            </a:pPr>
            <a:r>
              <a:rPr lang="en-IN" dirty="0"/>
              <a:t>Ensemble </a:t>
            </a:r>
            <a:r>
              <a:rPr lang="en-IN" dirty="0" err="1"/>
              <a:t>SuperLearner</a:t>
            </a:r>
            <a:endParaRPr lang="en-IN" dirty="0"/>
          </a:p>
          <a:p>
            <a:pPr lvl="1">
              <a:buFont typeface="Courier New" panose="02070309020205020404" pitchFamily="49" charset="0"/>
              <a:buChar char="o"/>
            </a:pPr>
            <a:endParaRPr lang="en-US" dirty="0"/>
          </a:p>
          <a:p>
            <a:endParaRPr lang="en-US" dirty="0"/>
          </a:p>
          <a:p>
            <a:pPr marL="457200" lvl="1" indent="0">
              <a:buNone/>
            </a:pPr>
            <a:endParaRPr lang="en-IN" dirty="0"/>
          </a:p>
        </p:txBody>
      </p:sp>
    </p:spTree>
    <p:extLst>
      <p:ext uri="{BB962C8B-B14F-4D97-AF65-F5344CB8AC3E}">
        <p14:creationId xmlns:p14="http://schemas.microsoft.com/office/powerpoint/2010/main" val="1852847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5AE4-2404-B566-DE6A-256BCCA8EE33}"/>
              </a:ext>
            </a:extLst>
          </p:cNvPr>
          <p:cNvSpPr>
            <a:spLocks noGrp="1"/>
          </p:cNvSpPr>
          <p:nvPr>
            <p:ph type="title"/>
          </p:nvPr>
        </p:nvSpPr>
        <p:spPr/>
        <p:txBody>
          <a:bodyPr/>
          <a:lstStyle/>
          <a:p>
            <a:r>
              <a:rPr lang="en-US" dirty="0"/>
              <a:t>SPLITTING THE DATA	</a:t>
            </a:r>
            <a:endParaRPr lang="en-IN" dirty="0"/>
          </a:p>
        </p:txBody>
      </p:sp>
      <p:pic>
        <p:nvPicPr>
          <p:cNvPr id="4" name="Picture 3">
            <a:extLst>
              <a:ext uri="{FF2B5EF4-FFF2-40B4-BE49-F238E27FC236}">
                <a16:creationId xmlns:a16="http://schemas.microsoft.com/office/drawing/2014/main" id="{283F5D0D-3750-03DE-82DE-9A5C20395F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33" t="43808" r="4682" b="16234"/>
          <a:stretch/>
        </p:blipFill>
        <p:spPr bwMode="auto">
          <a:xfrm>
            <a:off x="2054088" y="2082303"/>
            <a:ext cx="7673008" cy="1472127"/>
          </a:xfrm>
          <a:prstGeom prst="rect">
            <a:avLst/>
          </a:prstGeom>
          <a:ln>
            <a:noFill/>
          </a:ln>
          <a:extLst>
            <a:ext uri="{53640926-AAD7-44D8-BBD7-CCE9431645EC}">
              <a14:shadowObscured xmlns:a14="http://schemas.microsoft.com/office/drawing/2010/main"/>
            </a:ext>
          </a:extLst>
        </p:spPr>
      </p:pic>
      <p:pic>
        <p:nvPicPr>
          <p:cNvPr id="5" name="Picture 4" descr="Code - Jupyter Notebook - Google Chrome">
            <a:extLst>
              <a:ext uri="{FF2B5EF4-FFF2-40B4-BE49-F238E27FC236}">
                <a16:creationId xmlns:a16="http://schemas.microsoft.com/office/drawing/2014/main" id="{8828A626-FE30-EC60-1A55-E312B8EAD22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275" t="36603" r="721" b="29905"/>
          <a:stretch/>
        </p:blipFill>
        <p:spPr bwMode="auto">
          <a:xfrm>
            <a:off x="2054088" y="3429668"/>
            <a:ext cx="7673008" cy="15745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BAB750B-70CC-F0E4-3BD7-250ADA4C1C2F}"/>
              </a:ext>
            </a:extLst>
          </p:cNvPr>
          <p:cNvSpPr txBox="1"/>
          <p:nvPr/>
        </p:nvSpPr>
        <p:spPr>
          <a:xfrm>
            <a:off x="1948070" y="4997394"/>
            <a:ext cx="7871792" cy="1354217"/>
          </a:xfrm>
          <a:prstGeom prst="rect">
            <a:avLst/>
          </a:prstGeom>
          <a:noFill/>
        </p:spPr>
        <p:txBody>
          <a:bodyPr wrap="square" rtlCol="0">
            <a:spAutoFit/>
          </a:bodyPr>
          <a:lstStyle/>
          <a:p>
            <a:r>
              <a:rPr lang="en-IN" sz="1600" dirty="0">
                <a:effectLst/>
                <a:latin typeface="Calibri" panose="020F0502020204030204" pitchFamily="34" charset="0"/>
                <a:ea typeface="Calibri" panose="020F0502020204030204" pitchFamily="34" charset="0"/>
                <a:cs typeface="Times New Roman" panose="02020603050405020304" pitchFamily="18" charset="0"/>
              </a:rPr>
              <a:t>The input and target variables of train data are denoted by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IN" sz="1600" dirty="0">
                <a:effectLst/>
                <a:latin typeface="Calibri" panose="020F0502020204030204" pitchFamily="34" charset="0"/>
                <a:ea typeface="Calibri" panose="020F0502020204030204" pitchFamily="34" charset="0"/>
                <a:cs typeface="Times New Roman" panose="02020603050405020304" pitchFamily="18" charset="0"/>
              </a:rPr>
              <a:t> &amp;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IN" sz="1600" dirty="0">
                <a:effectLst/>
                <a:latin typeface="Calibri" panose="020F0502020204030204" pitchFamily="34" charset="0"/>
                <a:ea typeface="Calibri" panose="020F0502020204030204" pitchFamily="34" charset="0"/>
                <a:cs typeface="Times New Roman" panose="02020603050405020304" pitchFamily="18" charset="0"/>
              </a:rPr>
              <a:t> and for test data,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600" dirty="0">
                <a:effectLst/>
                <a:latin typeface="Calibri" panose="020F0502020204030204" pitchFamily="34" charset="0"/>
                <a:ea typeface="Calibri" panose="020F0502020204030204" pitchFamily="34" charset="0"/>
                <a:cs typeface="Times New Roman" panose="02020603050405020304" pitchFamily="18" charset="0"/>
              </a:rPr>
              <a:t> &amp;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IN" sz="1600" dirty="0">
                <a:effectLst/>
                <a:latin typeface="Calibri" panose="020F0502020204030204" pitchFamily="34" charset="0"/>
                <a:ea typeface="Calibri" panose="020F0502020204030204" pitchFamily="34" charset="0"/>
                <a:cs typeface="Times New Roman" panose="02020603050405020304" pitchFamily="18" charset="0"/>
              </a:rPr>
              <a:t> respectively. After splitting, the training dataset has 22,256 samples and the test dataset has 5,564 samples. Now, the supervised machine learning models are trained with the training dataset in the next step.</a:t>
            </a:r>
          </a:p>
          <a:p>
            <a:endParaRPr lang="en-IN" sz="1600" dirty="0"/>
          </a:p>
        </p:txBody>
      </p:sp>
    </p:spTree>
    <p:extLst>
      <p:ext uri="{BB962C8B-B14F-4D97-AF65-F5344CB8AC3E}">
        <p14:creationId xmlns:p14="http://schemas.microsoft.com/office/powerpoint/2010/main" val="1288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EEE7-DF37-BD13-34B6-08B897A29744}"/>
              </a:ext>
            </a:extLst>
          </p:cNvPr>
          <p:cNvSpPr>
            <a:spLocks noGrp="1"/>
          </p:cNvSpPr>
          <p:nvPr>
            <p:ph type="title"/>
          </p:nvPr>
        </p:nvSpPr>
        <p:spPr/>
        <p:txBody>
          <a:bodyPr/>
          <a:lstStyle/>
          <a:p>
            <a:r>
              <a:rPr lang="en-US" dirty="0"/>
              <a:t>MODEL RESULTS</a:t>
            </a:r>
            <a:endParaRPr lang="en-IN" dirty="0"/>
          </a:p>
        </p:txBody>
      </p:sp>
      <p:pic>
        <p:nvPicPr>
          <p:cNvPr id="6" name="Picture 5">
            <a:extLst>
              <a:ext uri="{FF2B5EF4-FFF2-40B4-BE49-F238E27FC236}">
                <a16:creationId xmlns:a16="http://schemas.microsoft.com/office/drawing/2014/main" id="{9C01181A-A7E9-7905-5B4B-197F80FAC8CE}"/>
              </a:ext>
            </a:extLst>
          </p:cNvPr>
          <p:cNvPicPr>
            <a:picLocks noChangeAspect="1"/>
          </p:cNvPicPr>
          <p:nvPr/>
        </p:nvPicPr>
        <p:blipFill rotWithShape="1">
          <a:blip r:embed="rId2">
            <a:extLst>
              <a:ext uri="{28A0092B-C50C-407E-A947-70E740481C1C}">
                <a14:useLocalDpi xmlns:a14="http://schemas.microsoft.com/office/drawing/2010/main" val="0"/>
              </a:ext>
            </a:extLst>
          </a:blip>
          <a:srcRect l="3525" t="21712" r="5019" b="4518"/>
          <a:stretch/>
        </p:blipFill>
        <p:spPr bwMode="auto">
          <a:xfrm>
            <a:off x="1643734" y="1853754"/>
            <a:ext cx="7937588" cy="370115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D875B61-0669-59F7-B103-4AB8BF511C61}"/>
              </a:ext>
            </a:extLst>
          </p:cNvPr>
          <p:cNvSpPr txBox="1"/>
          <p:nvPr/>
        </p:nvSpPr>
        <p:spPr>
          <a:xfrm>
            <a:off x="2027583" y="5554909"/>
            <a:ext cx="7924800" cy="92333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Among all the trained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modesl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performance is better. It is understandable because this model is very good in execution Speed &amp; model performance.</a:t>
            </a:r>
          </a:p>
          <a:p>
            <a:endParaRPr lang="en-IN" dirty="0"/>
          </a:p>
        </p:txBody>
      </p:sp>
    </p:spTree>
    <p:extLst>
      <p:ext uri="{BB962C8B-B14F-4D97-AF65-F5344CB8AC3E}">
        <p14:creationId xmlns:p14="http://schemas.microsoft.com/office/powerpoint/2010/main" val="225772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C798-52F9-1791-3400-9136E54A0E6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4C8DA7-D80A-C459-26E7-AC1512666987}"/>
              </a:ext>
            </a:extLst>
          </p:cNvPr>
          <p:cNvSpPr>
            <a:spLocks noGrp="1"/>
          </p:cNvSpPr>
          <p:nvPr>
            <p:ph idx="1"/>
          </p:nvPr>
        </p:nvSpPr>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final take away from this project is the working of different machine learning models on a dataset and understanding their parameters. Creating this project helped us to learn a lot about the parameters of the models, how to tune them and how they affect the model performance. The final conclusion on the suicide dataset are that the irrespective of age group and generation, male population are more prone to commit suicide than female.</a:t>
            </a:r>
          </a:p>
          <a:p>
            <a:pPr marL="0" indent="0">
              <a:buNone/>
            </a:pPr>
            <a:endParaRPr lang="en-IN" dirty="0"/>
          </a:p>
        </p:txBody>
      </p:sp>
    </p:spTree>
    <p:extLst>
      <p:ext uri="{BB962C8B-B14F-4D97-AF65-F5344CB8AC3E}">
        <p14:creationId xmlns:p14="http://schemas.microsoft.com/office/powerpoint/2010/main" val="428592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B08D-DE4A-D1BE-37F4-21BD53759BA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051E599-AF2F-1100-7147-5DC80D311F75}"/>
              </a:ext>
            </a:extLst>
          </p:cNvPr>
          <p:cNvSpPr>
            <a:spLocks noGrp="1"/>
          </p:cNvSpPr>
          <p:nvPr>
            <p:ph idx="1"/>
          </p:nvPr>
        </p:nvSpPr>
        <p:spPr/>
        <p:txBody>
          <a:bodyPr/>
          <a:lstStyle/>
          <a:p>
            <a:r>
              <a:rPr lang="en-US" dirty="0"/>
              <a:t>Suicide is a growing public health concern in the entire world.</a:t>
            </a:r>
          </a:p>
          <a:p>
            <a:r>
              <a:rPr lang="en-US" dirty="0"/>
              <a:t>The World Health Organization (WHO) estimates that every year close to 800k people take their own life, which is one person every 40 seconds and there are many more people who attempt suicide.</a:t>
            </a:r>
          </a:p>
          <a:p>
            <a:r>
              <a:rPr lang="en-US" dirty="0"/>
              <a:t>The objective of this project is to predict the suicide rates using Machine Learning algorithms and to analyzing significant patterns features that result in increase of suicide rates globally.</a:t>
            </a:r>
          </a:p>
          <a:p>
            <a:r>
              <a:rPr lang="en-US" dirty="0"/>
              <a:t>This project is done in </a:t>
            </a:r>
            <a:r>
              <a:rPr lang="en-US" dirty="0" err="1"/>
              <a:t>Jupyter</a:t>
            </a:r>
            <a:r>
              <a:rPr lang="en-US" dirty="0"/>
              <a:t> Notebook.</a:t>
            </a:r>
            <a:endParaRPr lang="en-IN" dirty="0"/>
          </a:p>
        </p:txBody>
      </p:sp>
    </p:spTree>
    <p:extLst>
      <p:ext uri="{BB962C8B-B14F-4D97-AF65-F5344CB8AC3E}">
        <p14:creationId xmlns:p14="http://schemas.microsoft.com/office/powerpoint/2010/main" val="278853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A122-922C-5252-D3CB-22D2F03AF2F8}"/>
              </a:ext>
            </a:extLst>
          </p:cNvPr>
          <p:cNvSpPr>
            <a:spLocks noGrp="1"/>
          </p:cNvSpPr>
          <p:nvPr>
            <p:ph type="title"/>
          </p:nvPr>
        </p:nvSpPr>
        <p:spPr/>
        <p:txBody>
          <a:bodyPr/>
          <a:lstStyle/>
          <a:p>
            <a:r>
              <a:rPr lang="en-US" dirty="0"/>
              <a:t>UTILITY</a:t>
            </a:r>
            <a:endParaRPr lang="en-IN" dirty="0"/>
          </a:p>
        </p:txBody>
      </p:sp>
      <p:sp>
        <p:nvSpPr>
          <p:cNvPr id="3" name="Content Placeholder 2">
            <a:extLst>
              <a:ext uri="{FF2B5EF4-FFF2-40B4-BE49-F238E27FC236}">
                <a16:creationId xmlns:a16="http://schemas.microsoft.com/office/drawing/2014/main" id="{CA3FEACA-EA2A-A292-BD63-4B78CB4E4DD1}"/>
              </a:ext>
            </a:extLst>
          </p:cNvPr>
          <p:cNvSpPr>
            <a:spLocks noGrp="1"/>
          </p:cNvSpPr>
          <p:nvPr>
            <p:ph idx="1"/>
          </p:nvPr>
        </p:nvSpPr>
        <p:spPr>
          <a:xfrm>
            <a:off x="1534696" y="2225004"/>
            <a:ext cx="10365756" cy="3828477"/>
          </a:xfrm>
        </p:spPr>
        <p:txBody>
          <a:bodyPr/>
          <a:lstStyle/>
          <a:p>
            <a:pPr marL="0" indent="0">
              <a:buNone/>
            </a:pPr>
            <a:r>
              <a:rPr lang="en-US" b="0" i="0" dirty="0">
                <a:solidFill>
                  <a:srgbClr val="212121"/>
                </a:solidFill>
                <a:effectLst/>
                <a:latin typeface="Cambria" panose="02040503050406030204" pitchFamily="18" charset="0"/>
              </a:rPr>
              <a:t>While it is impossible to completely eliminate suicide, it should be possible to improve prediction and prevention through better analytical tools. People with suicidal thoughts also feel afraid to discuss these thoughts with friends and family because of fear they might be judged, hospitalized or medicated.</a:t>
            </a:r>
          </a:p>
          <a:p>
            <a:pPr marL="0" indent="0">
              <a:buNone/>
            </a:pPr>
            <a:r>
              <a:rPr lang="en-US" b="0" i="0" dirty="0">
                <a:solidFill>
                  <a:srgbClr val="212121"/>
                </a:solidFill>
                <a:effectLst/>
                <a:latin typeface="Cambria" panose="02040503050406030204" pitchFamily="18" charset="0"/>
              </a:rPr>
              <a:t>Population-wide suicide prediction is likely to offer an ethical and useful application of AI, aiding policy makers and medical professionals in better allocating healthcare resources.</a:t>
            </a:r>
          </a:p>
          <a:p>
            <a:pPr marL="0" indent="0">
              <a:buNone/>
            </a:pPr>
            <a:r>
              <a:rPr lang="en-US" dirty="0">
                <a:solidFill>
                  <a:srgbClr val="212121"/>
                </a:solidFill>
                <a:latin typeface="Cambria" panose="02040503050406030204" pitchFamily="18" charset="0"/>
              </a:rPr>
              <a:t>Improve predictions and prevention through better analytical tools. Recent studies suggest that ML methods to electronic health records can improve patients and ability to identify patient at high risk of suicide.</a:t>
            </a:r>
            <a:endParaRPr lang="en-US" b="0" i="0" dirty="0">
              <a:solidFill>
                <a:srgbClr val="212121"/>
              </a:solidFill>
              <a:effectLst/>
              <a:latin typeface="Cambria" panose="02040503050406030204" pitchFamily="18" charset="0"/>
            </a:endParaRPr>
          </a:p>
          <a:p>
            <a:pPr marL="0" indent="0">
              <a:buNone/>
            </a:pPr>
            <a:endParaRPr lang="en-US" b="0" i="0" dirty="0">
              <a:solidFill>
                <a:srgbClr val="212121"/>
              </a:solidFill>
              <a:effectLst/>
              <a:latin typeface="Cambria" panose="02040503050406030204" pitchFamily="18" charset="0"/>
            </a:endParaRPr>
          </a:p>
          <a:p>
            <a:pPr marL="0" indent="0">
              <a:buNone/>
            </a:pPr>
            <a:endParaRPr lang="en-US" b="0" i="0" dirty="0">
              <a:solidFill>
                <a:srgbClr val="212121"/>
              </a:solidFill>
              <a:effectLst/>
              <a:latin typeface="Cambria" panose="02040503050406030204" pitchFamily="18" charset="0"/>
            </a:endParaRPr>
          </a:p>
          <a:p>
            <a:pPr marL="0" indent="0">
              <a:buNone/>
            </a:pPr>
            <a:endParaRPr lang="en-US" b="0" i="0" dirty="0">
              <a:solidFill>
                <a:srgbClr val="212121"/>
              </a:solidFill>
              <a:effectLst/>
              <a:latin typeface="Cambria" panose="02040503050406030204" pitchFamily="18" charset="0"/>
            </a:endParaRPr>
          </a:p>
          <a:p>
            <a:pPr marL="0" indent="0">
              <a:buNone/>
            </a:pPr>
            <a:endParaRPr lang="en-US" b="0" i="0" dirty="0">
              <a:solidFill>
                <a:srgbClr val="212121"/>
              </a:solidFill>
              <a:effectLst/>
              <a:latin typeface="Cambria" panose="02040503050406030204" pitchFamily="18" charset="0"/>
            </a:endParaRPr>
          </a:p>
        </p:txBody>
      </p:sp>
    </p:spTree>
    <p:extLst>
      <p:ext uri="{BB962C8B-B14F-4D97-AF65-F5344CB8AC3E}">
        <p14:creationId xmlns:p14="http://schemas.microsoft.com/office/powerpoint/2010/main" val="4023784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70ED-9F95-054C-469D-03AC1BFCB8EA}"/>
              </a:ext>
            </a:extLst>
          </p:cNvPr>
          <p:cNvSpPr>
            <a:spLocks noGrp="1"/>
          </p:cNvSpPr>
          <p:nvPr>
            <p:ph type="title"/>
          </p:nvPr>
        </p:nvSpPr>
        <p:spPr/>
        <p:txBody>
          <a:bodyPr/>
          <a:lstStyle/>
          <a:p>
            <a:r>
              <a:rPr lang="en-US" dirty="0"/>
              <a:t>DATASET DETAILS</a:t>
            </a:r>
            <a:endParaRPr lang="en-IN" dirty="0"/>
          </a:p>
        </p:txBody>
      </p:sp>
      <p:sp>
        <p:nvSpPr>
          <p:cNvPr id="3" name="Content Placeholder 2">
            <a:extLst>
              <a:ext uri="{FF2B5EF4-FFF2-40B4-BE49-F238E27FC236}">
                <a16:creationId xmlns:a16="http://schemas.microsoft.com/office/drawing/2014/main" id="{30EBDC99-D118-0CF7-9574-A734E36B7BEF}"/>
              </a:ext>
            </a:extLst>
          </p:cNvPr>
          <p:cNvSpPr>
            <a:spLocks noGrp="1"/>
          </p:cNvSpPr>
          <p:nvPr>
            <p:ph idx="1"/>
          </p:nvPr>
        </p:nvSpPr>
        <p:spPr/>
        <p:txBody>
          <a:bodyPr>
            <a:normAutofit fontScale="92500" lnSpcReduction="20000"/>
          </a:bodyPr>
          <a:lstStyle/>
          <a:p>
            <a:r>
              <a:rPr lang="en-US" dirty="0"/>
              <a:t>The dataset is from Kaggle. This is a compiled dataset pulled from four other datasets linked by time and place from year 1985 to 2016.</a:t>
            </a:r>
          </a:p>
          <a:p>
            <a:r>
              <a:rPr lang="en-US" dirty="0"/>
              <a:t>The source of those datasets is WHO, World Bank, UNDP and a dataset published in Kaggle. </a:t>
            </a:r>
          </a:p>
          <a:p>
            <a:r>
              <a:rPr lang="en-US" dirty="0"/>
              <a:t>It has 27820 samples and 12 features. </a:t>
            </a:r>
          </a:p>
          <a:p>
            <a:r>
              <a:rPr lang="en-US" dirty="0"/>
              <a:t>The features in the dataset are: </a:t>
            </a:r>
          </a:p>
          <a:p>
            <a:pPr marL="457200" lvl="1" indent="0">
              <a:buNone/>
            </a:pPr>
            <a:r>
              <a:rPr lang="en-US" dirty="0"/>
              <a:t>– country, </a:t>
            </a:r>
            <a:r>
              <a:rPr lang="en-US" dirty="0" err="1"/>
              <a:t>year,sex</a:t>
            </a:r>
            <a:r>
              <a:rPr lang="en-US" dirty="0"/>
              <a:t>, age group, country-year, generation (based on age grouping average).</a:t>
            </a:r>
          </a:p>
          <a:p>
            <a:pPr marL="457200" lvl="1" indent="0">
              <a:buNone/>
            </a:pPr>
            <a:r>
              <a:rPr lang="en-US" dirty="0"/>
              <a:t>– count of suicides, </a:t>
            </a:r>
            <a:r>
              <a:rPr lang="en-US" dirty="0" err="1"/>
              <a:t>population,suicide</a:t>
            </a:r>
            <a:r>
              <a:rPr lang="en-US" dirty="0"/>
              <a:t> rate, HDI for year, </a:t>
            </a:r>
            <a:r>
              <a:rPr lang="en-US" dirty="0" err="1"/>
              <a:t>gdp_for_year</a:t>
            </a:r>
            <a:r>
              <a:rPr lang="en-US" dirty="0"/>
              <a:t>, </a:t>
            </a:r>
            <a:r>
              <a:rPr lang="en-US" dirty="0" err="1"/>
              <a:t>gdp_per_capita</a:t>
            </a:r>
            <a:r>
              <a:rPr lang="en-US" dirty="0"/>
              <a:t>. </a:t>
            </a:r>
          </a:p>
          <a:p>
            <a:r>
              <a:rPr lang="en-US" dirty="0"/>
              <a:t>The number of countries in the data set are 101. </a:t>
            </a:r>
            <a:endParaRPr lang="en-IN" dirty="0"/>
          </a:p>
        </p:txBody>
      </p:sp>
    </p:spTree>
    <p:extLst>
      <p:ext uri="{BB962C8B-B14F-4D97-AF65-F5344CB8AC3E}">
        <p14:creationId xmlns:p14="http://schemas.microsoft.com/office/powerpoint/2010/main" val="2212203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E0BD0-D6D9-125A-0123-DFB20D748BD1}"/>
              </a:ext>
            </a:extLst>
          </p:cNvPr>
          <p:cNvSpPr txBox="1"/>
          <p:nvPr/>
        </p:nvSpPr>
        <p:spPr>
          <a:xfrm>
            <a:off x="1074057" y="522514"/>
            <a:ext cx="10116457"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age of person is categorized into 6 age groups.</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75+ years</a:t>
            </a:r>
          </a:p>
          <a:p>
            <a:pPr marL="742950" lvl="1" indent="-285750">
              <a:buFont typeface="Wingdings" panose="05000000000000000000" pitchFamily="2" charset="2"/>
              <a:buChar char="Ø"/>
            </a:pPr>
            <a:r>
              <a:rPr lang="en-US" dirty="0"/>
              <a:t>55-74 years</a:t>
            </a:r>
          </a:p>
          <a:p>
            <a:pPr marL="742950" lvl="1" indent="-285750">
              <a:buFont typeface="Wingdings" panose="05000000000000000000" pitchFamily="2" charset="2"/>
              <a:buChar char="Ø"/>
            </a:pPr>
            <a:r>
              <a:rPr lang="en-US" dirty="0"/>
              <a:t>25-34 years</a:t>
            </a:r>
          </a:p>
          <a:p>
            <a:pPr marL="742950" lvl="1" indent="-285750">
              <a:buFont typeface="Wingdings" panose="05000000000000000000" pitchFamily="2" charset="2"/>
              <a:buChar char="Ø"/>
            </a:pPr>
            <a:r>
              <a:rPr lang="en-US" dirty="0"/>
              <a:t>35-54 years</a:t>
            </a:r>
          </a:p>
          <a:p>
            <a:pPr marL="742950" lvl="1" indent="-285750">
              <a:buFont typeface="Wingdings" panose="05000000000000000000" pitchFamily="2" charset="2"/>
              <a:buChar char="Ø"/>
            </a:pPr>
            <a:r>
              <a:rPr lang="en-US" dirty="0"/>
              <a:t>15-24 years</a:t>
            </a:r>
          </a:p>
          <a:p>
            <a:pPr marL="742950" lvl="1" indent="-285750">
              <a:buFont typeface="Wingdings" panose="05000000000000000000" pitchFamily="2" charset="2"/>
              <a:buChar char="Ø"/>
            </a:pPr>
            <a:r>
              <a:rPr lang="en-US" dirty="0"/>
              <a:t>5-14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Generation is categorized into 6 groups.</a:t>
            </a:r>
          </a:p>
          <a:p>
            <a:pPr marL="742950" lvl="1" indent="-285750">
              <a:buFont typeface="Wingdings" panose="05000000000000000000" pitchFamily="2" charset="2"/>
              <a:buChar char="Ø"/>
            </a:pPr>
            <a:r>
              <a:rPr lang="en-US" dirty="0"/>
              <a:t>Generation X</a:t>
            </a:r>
          </a:p>
          <a:p>
            <a:pPr marL="742950" lvl="1" indent="-285750">
              <a:buFont typeface="Wingdings" panose="05000000000000000000" pitchFamily="2" charset="2"/>
              <a:buChar char="Ø"/>
            </a:pPr>
            <a:r>
              <a:rPr lang="en-US" dirty="0"/>
              <a:t>Silent</a:t>
            </a:r>
          </a:p>
          <a:p>
            <a:pPr marL="742950" lvl="1" indent="-285750">
              <a:buFont typeface="Wingdings" panose="05000000000000000000" pitchFamily="2" charset="2"/>
              <a:buChar char="Ø"/>
            </a:pPr>
            <a:r>
              <a:rPr lang="en-US" dirty="0"/>
              <a:t>Millennials</a:t>
            </a:r>
          </a:p>
          <a:p>
            <a:pPr marL="742950" lvl="1" indent="-285750">
              <a:buFont typeface="Wingdings" panose="05000000000000000000" pitchFamily="2" charset="2"/>
              <a:buChar char="Ø"/>
            </a:pPr>
            <a:r>
              <a:rPr lang="en-US" dirty="0"/>
              <a:t>Boomer</a:t>
            </a:r>
          </a:p>
          <a:p>
            <a:pPr marL="742950" lvl="1" indent="-285750">
              <a:buFont typeface="Wingdings" panose="05000000000000000000" pitchFamily="2" charset="2"/>
              <a:buChar char="Ø"/>
            </a:pPr>
            <a:r>
              <a:rPr lang="en-US" dirty="0"/>
              <a:t>G.I Generation</a:t>
            </a:r>
          </a:p>
          <a:p>
            <a:pPr marL="742950" lvl="1" indent="-285750">
              <a:buFont typeface="Wingdings" panose="05000000000000000000" pitchFamily="2" charset="2"/>
              <a:buChar char="Ø"/>
            </a:pPr>
            <a:r>
              <a:rPr lang="en-US"/>
              <a:t>Generation Z</a:t>
            </a:r>
            <a:endParaRPr lang="en-US" dirty="0"/>
          </a:p>
          <a:p>
            <a:pPr marL="285750" indent="-285750">
              <a:buFont typeface="Arial" panose="020B0604020202020204" pitchFamily="34" charset="0"/>
              <a:buChar char="•"/>
            </a:pPr>
            <a:endParaRPr lang="en-US" dirty="0"/>
          </a:p>
          <a:p>
            <a:pPr lvl="1"/>
            <a:endParaRPr lang="en-US" dirty="0"/>
          </a:p>
          <a:p>
            <a:pPr lvl="1"/>
            <a:endParaRPr lang="en-US" dirty="0"/>
          </a:p>
        </p:txBody>
      </p:sp>
    </p:spTree>
    <p:extLst>
      <p:ext uri="{BB962C8B-B14F-4D97-AF65-F5344CB8AC3E}">
        <p14:creationId xmlns:p14="http://schemas.microsoft.com/office/powerpoint/2010/main" val="250116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A5E7-78E0-8B39-D3CA-C15BA8356FE3}"/>
              </a:ext>
            </a:extLst>
          </p:cNvPr>
          <p:cNvSpPr>
            <a:spLocks noGrp="1"/>
          </p:cNvSpPr>
          <p:nvPr>
            <p:ph type="title"/>
          </p:nvPr>
        </p:nvSpPr>
        <p:spPr/>
        <p:txBody>
          <a:bodyPr/>
          <a:lstStyle/>
          <a:p>
            <a:r>
              <a:rPr lang="en-US" dirty="0"/>
              <a:t>METHODS</a:t>
            </a:r>
            <a:endParaRPr lang="en-IN" dirty="0"/>
          </a:p>
        </p:txBody>
      </p:sp>
      <p:sp>
        <p:nvSpPr>
          <p:cNvPr id="3" name="Content Placeholder 2">
            <a:extLst>
              <a:ext uri="{FF2B5EF4-FFF2-40B4-BE49-F238E27FC236}">
                <a16:creationId xmlns:a16="http://schemas.microsoft.com/office/drawing/2014/main" id="{E93ECE1C-C85C-6B5B-9B4F-6231330A84A6}"/>
              </a:ext>
            </a:extLst>
          </p:cNvPr>
          <p:cNvSpPr>
            <a:spLocks noGrp="1"/>
          </p:cNvSpPr>
          <p:nvPr>
            <p:ph idx="1"/>
          </p:nvPr>
        </p:nvSpPr>
        <p:spPr/>
        <p:txBody>
          <a:bodyPr/>
          <a:lstStyle/>
          <a:p>
            <a:r>
              <a:rPr lang="en-US" dirty="0"/>
              <a:t>DATA LOADING</a:t>
            </a:r>
          </a:p>
          <a:p>
            <a:r>
              <a:rPr lang="en-US" dirty="0"/>
              <a:t>UNDERSTANDING DATA</a:t>
            </a:r>
          </a:p>
          <a:p>
            <a:r>
              <a:rPr lang="en-US" dirty="0"/>
              <a:t>VISUALIZING THE DATA</a:t>
            </a:r>
          </a:p>
          <a:p>
            <a:r>
              <a:rPr lang="en-US" dirty="0"/>
              <a:t>PREPARING THE DATA FOR THE MODEL</a:t>
            </a:r>
          </a:p>
          <a:p>
            <a:r>
              <a:rPr lang="en-US" dirty="0"/>
              <a:t>SPLITTING THE DATA</a:t>
            </a:r>
          </a:p>
          <a:p>
            <a:r>
              <a:rPr lang="en-US" dirty="0"/>
              <a:t>MODELLING &amp; TRAINING</a:t>
            </a:r>
          </a:p>
          <a:p>
            <a:r>
              <a:rPr lang="en-US" dirty="0"/>
              <a:t>MODEL EVALUATION</a:t>
            </a:r>
          </a:p>
        </p:txBody>
      </p:sp>
    </p:spTree>
    <p:extLst>
      <p:ext uri="{BB962C8B-B14F-4D97-AF65-F5344CB8AC3E}">
        <p14:creationId xmlns:p14="http://schemas.microsoft.com/office/powerpoint/2010/main" val="132523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52CB0-77D9-CCEB-3E39-AC09C13D2EF7}"/>
              </a:ext>
            </a:extLst>
          </p:cNvPr>
          <p:cNvSpPr txBox="1"/>
          <p:nvPr/>
        </p:nvSpPr>
        <p:spPr>
          <a:xfrm>
            <a:off x="9143999" y="1709530"/>
            <a:ext cx="3140765" cy="2308324"/>
          </a:xfrm>
          <a:prstGeom prst="rect">
            <a:avLst/>
          </a:prstGeom>
          <a:noFill/>
        </p:spPr>
        <p:txBody>
          <a:bodyPr wrap="square" rtlCol="0">
            <a:spAutoFit/>
          </a:bodyPr>
          <a:lstStyle/>
          <a:p>
            <a:r>
              <a:rPr lang="en-US" sz="4800" b="1" dirty="0"/>
              <a:t>DATASET SCATTER MATRIX</a:t>
            </a:r>
            <a:endParaRPr lang="en-IN" sz="4800" b="1" dirty="0"/>
          </a:p>
        </p:txBody>
      </p:sp>
      <p:pic>
        <p:nvPicPr>
          <p:cNvPr id="3" name="Picture 2" descr="Scatter Matrix of Dataset&#10;">
            <a:extLst>
              <a:ext uri="{FF2B5EF4-FFF2-40B4-BE49-F238E27FC236}">
                <a16:creationId xmlns:a16="http://schemas.microsoft.com/office/drawing/2014/main" id="{F8247F48-38E7-F35A-103E-E221A0ED9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871" y="196795"/>
            <a:ext cx="8441530" cy="4786022"/>
          </a:xfrm>
          <a:prstGeom prst="rect">
            <a:avLst/>
          </a:prstGeom>
          <a:noFill/>
          <a:ln>
            <a:noFill/>
          </a:ln>
        </p:spPr>
      </p:pic>
      <p:sp>
        <p:nvSpPr>
          <p:cNvPr id="4" name="TextBox 3">
            <a:extLst>
              <a:ext uri="{FF2B5EF4-FFF2-40B4-BE49-F238E27FC236}">
                <a16:creationId xmlns:a16="http://schemas.microsoft.com/office/drawing/2014/main" id="{9DF3FC34-0739-1E34-B915-7E47451885E9}"/>
              </a:ext>
            </a:extLst>
          </p:cNvPr>
          <p:cNvSpPr txBox="1"/>
          <p:nvPr/>
        </p:nvSpPr>
        <p:spPr>
          <a:xfrm>
            <a:off x="834888" y="5207423"/>
            <a:ext cx="8719930" cy="646331"/>
          </a:xfrm>
          <a:prstGeom prst="rect">
            <a:avLst/>
          </a:prstGeom>
          <a:noFill/>
        </p:spPr>
        <p:txBody>
          <a:bodyPr wrap="square" rtlCol="0">
            <a:spAutoFit/>
          </a:bodyPr>
          <a:lstStyle/>
          <a:p>
            <a:r>
              <a:rPr lang="en-US" dirty="0"/>
              <a:t>From the scatter matrix, it is obvious that the data has outlier &amp; these are addressed during data preprocessing.</a:t>
            </a:r>
            <a:endParaRPr lang="en-IN" dirty="0"/>
          </a:p>
        </p:txBody>
      </p:sp>
    </p:spTree>
    <p:extLst>
      <p:ext uri="{BB962C8B-B14F-4D97-AF65-F5344CB8AC3E}">
        <p14:creationId xmlns:p14="http://schemas.microsoft.com/office/powerpoint/2010/main" val="256791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 Jupyter Notebook - Google Chrome">
            <a:extLst>
              <a:ext uri="{FF2B5EF4-FFF2-40B4-BE49-F238E27FC236}">
                <a16:creationId xmlns:a16="http://schemas.microsoft.com/office/drawing/2014/main" id="{9660B1F6-86BB-9347-862C-E6B8B799390D}"/>
              </a:ext>
            </a:extLst>
          </p:cNvPr>
          <p:cNvPicPr>
            <a:picLocks noChangeAspect="1"/>
          </p:cNvPicPr>
          <p:nvPr/>
        </p:nvPicPr>
        <p:blipFill rotWithShape="1">
          <a:blip r:embed="rId2">
            <a:extLst>
              <a:ext uri="{28A0092B-C50C-407E-A947-70E740481C1C}">
                <a14:useLocalDpi xmlns:a14="http://schemas.microsoft.com/office/drawing/2010/main" val="0"/>
              </a:ext>
            </a:extLst>
          </a:blip>
          <a:srcRect l="13794" t="47850" r="25880" b="20971"/>
          <a:stretch/>
        </p:blipFill>
        <p:spPr bwMode="auto">
          <a:xfrm>
            <a:off x="5673007" y="1992161"/>
            <a:ext cx="5657850" cy="1673860"/>
          </a:xfrm>
          <a:prstGeom prst="rect">
            <a:avLst/>
          </a:prstGeom>
          <a:ln>
            <a:noFill/>
          </a:ln>
          <a:extLst>
            <a:ext uri="{53640926-AAD7-44D8-BBD7-CCE9431645EC}">
              <a14:shadowObscured xmlns:a14="http://schemas.microsoft.com/office/drawing/2010/main"/>
            </a:ext>
          </a:extLst>
        </p:spPr>
      </p:pic>
      <p:pic>
        <p:nvPicPr>
          <p:cNvPr id="3" name="Picture 2" descr="Code - Jupyter Notebook - Google Chrome">
            <a:extLst>
              <a:ext uri="{FF2B5EF4-FFF2-40B4-BE49-F238E27FC236}">
                <a16:creationId xmlns:a16="http://schemas.microsoft.com/office/drawing/2014/main" id="{EFD627DA-0227-61E6-C35B-7C810825D92D}"/>
              </a:ext>
            </a:extLst>
          </p:cNvPr>
          <p:cNvPicPr>
            <a:picLocks noChangeAspect="1"/>
          </p:cNvPicPr>
          <p:nvPr/>
        </p:nvPicPr>
        <p:blipFill rotWithShape="1">
          <a:blip r:embed="rId3">
            <a:extLst>
              <a:ext uri="{28A0092B-C50C-407E-A947-70E740481C1C}">
                <a14:useLocalDpi xmlns:a14="http://schemas.microsoft.com/office/drawing/2010/main" val="0"/>
              </a:ext>
            </a:extLst>
          </a:blip>
          <a:srcRect l="6980" t="34267" r="9096" b="12019"/>
          <a:stretch/>
        </p:blipFill>
        <p:spPr bwMode="auto">
          <a:xfrm>
            <a:off x="4813769" y="0"/>
            <a:ext cx="6275070" cy="2162175"/>
          </a:xfrm>
          <a:prstGeom prst="rect">
            <a:avLst/>
          </a:prstGeom>
          <a:ln>
            <a:noFill/>
          </a:ln>
          <a:extLst>
            <a:ext uri="{53640926-AAD7-44D8-BBD7-CCE9431645EC}">
              <a14:shadowObscured xmlns:a14="http://schemas.microsoft.com/office/drawing/2010/main"/>
            </a:ext>
          </a:extLst>
        </p:spPr>
      </p:pic>
      <p:pic>
        <p:nvPicPr>
          <p:cNvPr id="4" name="Picture 3" descr="Code - Jupyter Notebook - Google Chrome">
            <a:extLst>
              <a:ext uri="{FF2B5EF4-FFF2-40B4-BE49-F238E27FC236}">
                <a16:creationId xmlns:a16="http://schemas.microsoft.com/office/drawing/2014/main" id="{DD8ABE30-7762-E251-CE8C-DED445CC7CE3}"/>
              </a:ext>
            </a:extLst>
          </p:cNvPr>
          <p:cNvPicPr>
            <a:picLocks noChangeAspect="1"/>
          </p:cNvPicPr>
          <p:nvPr/>
        </p:nvPicPr>
        <p:blipFill rotWithShape="1">
          <a:blip r:embed="rId4">
            <a:extLst>
              <a:ext uri="{28A0092B-C50C-407E-A947-70E740481C1C}">
                <a14:useLocalDpi xmlns:a14="http://schemas.microsoft.com/office/drawing/2010/main" val="0"/>
              </a:ext>
            </a:extLst>
          </a:blip>
          <a:srcRect l="17782" t="21918" r="20396" b="11092"/>
          <a:stretch/>
        </p:blipFill>
        <p:spPr bwMode="auto">
          <a:xfrm>
            <a:off x="0" y="1895475"/>
            <a:ext cx="5915025" cy="3067050"/>
          </a:xfrm>
          <a:prstGeom prst="rect">
            <a:avLst/>
          </a:prstGeom>
          <a:ln>
            <a:noFill/>
          </a:ln>
          <a:extLst>
            <a:ext uri="{53640926-AAD7-44D8-BBD7-CCE9431645EC}">
              <a14:shadowObscured xmlns:a14="http://schemas.microsoft.com/office/drawing/2010/main"/>
            </a:ext>
          </a:extLst>
        </p:spPr>
      </p:pic>
      <p:pic>
        <p:nvPicPr>
          <p:cNvPr id="5" name="Picture 4" descr="Code - Jupyter Notebook - Google Chrome">
            <a:extLst>
              <a:ext uri="{FF2B5EF4-FFF2-40B4-BE49-F238E27FC236}">
                <a16:creationId xmlns:a16="http://schemas.microsoft.com/office/drawing/2014/main" id="{48DCDBA6-5CFB-1401-5ECD-8F0522BB4B16}"/>
              </a:ext>
            </a:extLst>
          </p:cNvPr>
          <p:cNvPicPr>
            <a:picLocks noChangeAspect="1"/>
          </p:cNvPicPr>
          <p:nvPr/>
        </p:nvPicPr>
        <p:blipFill rotWithShape="1">
          <a:blip r:embed="rId5">
            <a:extLst>
              <a:ext uri="{28A0092B-C50C-407E-A947-70E740481C1C}">
                <a14:useLocalDpi xmlns:a14="http://schemas.microsoft.com/office/drawing/2010/main" val="0"/>
              </a:ext>
            </a:extLst>
          </a:blip>
          <a:srcRect l="12297" t="41367" r="11921" b="6770"/>
          <a:stretch/>
        </p:blipFill>
        <p:spPr bwMode="auto">
          <a:xfrm>
            <a:off x="0" y="0"/>
            <a:ext cx="5000625" cy="1842135"/>
          </a:xfrm>
          <a:prstGeom prst="rect">
            <a:avLst/>
          </a:prstGeom>
          <a:ln>
            <a:noFill/>
          </a:ln>
          <a:extLst>
            <a:ext uri="{53640926-AAD7-44D8-BBD7-CCE9431645EC}">
              <a14:shadowObscured xmlns:a14="http://schemas.microsoft.com/office/drawing/2010/main"/>
            </a:ext>
          </a:extLst>
        </p:spPr>
      </p:pic>
      <p:pic>
        <p:nvPicPr>
          <p:cNvPr id="6" name="Picture 5" descr="Code - Jupyter Notebook - Google Chrome">
            <a:extLst>
              <a:ext uri="{FF2B5EF4-FFF2-40B4-BE49-F238E27FC236}">
                <a16:creationId xmlns:a16="http://schemas.microsoft.com/office/drawing/2014/main" id="{E8D0FA57-AC3C-F2DB-A380-1A65E3C24914}"/>
              </a:ext>
            </a:extLst>
          </p:cNvPr>
          <p:cNvPicPr>
            <a:picLocks noChangeAspect="1"/>
          </p:cNvPicPr>
          <p:nvPr/>
        </p:nvPicPr>
        <p:blipFill rotWithShape="1">
          <a:blip r:embed="rId6">
            <a:extLst>
              <a:ext uri="{28A0092B-C50C-407E-A947-70E740481C1C}">
                <a14:useLocalDpi xmlns:a14="http://schemas.microsoft.com/office/drawing/2010/main" val="0"/>
              </a:ext>
            </a:extLst>
          </a:blip>
          <a:srcRect l="15123" t="22535" r="21561" b="7080"/>
          <a:stretch/>
        </p:blipFill>
        <p:spPr bwMode="auto">
          <a:xfrm>
            <a:off x="6590886" y="3572370"/>
            <a:ext cx="4315653" cy="258208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4C7416A4-FE99-78AC-9106-C9E0CD390F12}"/>
              </a:ext>
            </a:extLst>
          </p:cNvPr>
          <p:cNvSpPr txBox="1"/>
          <p:nvPr/>
        </p:nvSpPr>
        <p:spPr>
          <a:xfrm>
            <a:off x="198784" y="5015865"/>
            <a:ext cx="4801841" cy="1077218"/>
          </a:xfrm>
          <a:prstGeom prst="rect">
            <a:avLst/>
          </a:prstGeom>
          <a:noFill/>
        </p:spPr>
        <p:txBody>
          <a:bodyPr wrap="square" rtlCol="0">
            <a:spAutoFit/>
          </a:bodyPr>
          <a:lstStyle/>
          <a:p>
            <a:r>
              <a:rPr lang="en-US" sz="3200" b="1" dirty="0"/>
              <a:t>DATA VISUALIZATION</a:t>
            </a:r>
            <a:endParaRPr lang="en-IN" sz="3200" b="1" dirty="0"/>
          </a:p>
        </p:txBody>
      </p:sp>
    </p:spTree>
    <p:extLst>
      <p:ext uri="{BB962C8B-B14F-4D97-AF65-F5344CB8AC3E}">
        <p14:creationId xmlns:p14="http://schemas.microsoft.com/office/powerpoint/2010/main" val="796000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0D89-19CA-380E-A19F-05D16DFA1DFF}"/>
              </a:ext>
            </a:extLst>
          </p:cNvPr>
          <p:cNvSpPr>
            <a:spLocks noGrp="1"/>
          </p:cNvSpPr>
          <p:nvPr>
            <p:ph type="title"/>
          </p:nvPr>
        </p:nvSpPr>
        <p:spPr>
          <a:xfrm>
            <a:off x="1596887" y="809723"/>
            <a:ext cx="9520158" cy="1049235"/>
          </a:xfrm>
        </p:spPr>
        <p:txBody>
          <a:bodyPr/>
          <a:lstStyle/>
          <a:p>
            <a:r>
              <a:rPr lang="en-US" dirty="0"/>
              <a:t>DATA PREPROCESSING	</a:t>
            </a:r>
            <a:endParaRPr lang="en-IN" dirty="0"/>
          </a:p>
        </p:txBody>
      </p:sp>
      <p:sp>
        <p:nvSpPr>
          <p:cNvPr id="7" name="Rectangle 6">
            <a:extLst>
              <a:ext uri="{FF2B5EF4-FFF2-40B4-BE49-F238E27FC236}">
                <a16:creationId xmlns:a16="http://schemas.microsoft.com/office/drawing/2014/main" id="{31164A6D-ED0B-8189-F1B7-4C38569C9BFF}"/>
              </a:ext>
            </a:extLst>
          </p:cNvPr>
          <p:cNvSpPr/>
          <p:nvPr/>
        </p:nvSpPr>
        <p:spPr>
          <a:xfrm>
            <a:off x="110095" y="2366513"/>
            <a:ext cx="2451652" cy="104923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Null value check HDI for year has </a:t>
            </a:r>
            <a:r>
              <a:rPr lang="en-IN" dirty="0"/>
              <a:t>19456 null values.</a:t>
            </a:r>
          </a:p>
        </p:txBody>
      </p:sp>
      <p:sp>
        <p:nvSpPr>
          <p:cNvPr id="8" name="Rectangle 7">
            <a:extLst>
              <a:ext uri="{FF2B5EF4-FFF2-40B4-BE49-F238E27FC236}">
                <a16:creationId xmlns:a16="http://schemas.microsoft.com/office/drawing/2014/main" id="{E5D0B1AF-A2E0-1007-7424-EA0ADFBA62E1}"/>
              </a:ext>
            </a:extLst>
          </p:cNvPr>
          <p:cNvSpPr/>
          <p:nvPr/>
        </p:nvSpPr>
        <p:spPr>
          <a:xfrm>
            <a:off x="3048000" y="2383576"/>
            <a:ext cx="2822713" cy="10492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Duplicate column - country-year which is a combination of values in country &amp; year columns.</a:t>
            </a:r>
            <a:endParaRPr lang="en-IN" dirty="0"/>
          </a:p>
        </p:txBody>
      </p:sp>
      <p:sp>
        <p:nvSpPr>
          <p:cNvPr id="9" name="Rectangle 8">
            <a:extLst>
              <a:ext uri="{FF2B5EF4-FFF2-40B4-BE49-F238E27FC236}">
                <a16:creationId xmlns:a16="http://schemas.microsoft.com/office/drawing/2014/main" id="{3C54A340-2D35-7A72-9C75-C3F5B219180D}"/>
              </a:ext>
            </a:extLst>
          </p:cNvPr>
          <p:cNvSpPr/>
          <p:nvPr/>
        </p:nvSpPr>
        <p:spPr>
          <a:xfrm>
            <a:off x="6356966" y="2416893"/>
            <a:ext cx="2650434" cy="10492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The numerical features of the dataset are scaled using </a:t>
            </a:r>
            <a:r>
              <a:rPr lang="en-US" dirty="0" err="1"/>
              <a:t>RobustScalar</a:t>
            </a:r>
            <a:r>
              <a:rPr lang="en-US" dirty="0"/>
              <a:t>.</a:t>
            </a:r>
            <a:endParaRPr lang="en-IN" dirty="0"/>
          </a:p>
        </p:txBody>
      </p:sp>
      <p:sp>
        <p:nvSpPr>
          <p:cNvPr id="10" name="Rectangle 9">
            <a:extLst>
              <a:ext uri="{FF2B5EF4-FFF2-40B4-BE49-F238E27FC236}">
                <a16:creationId xmlns:a16="http://schemas.microsoft.com/office/drawing/2014/main" id="{31DFEC4C-74ED-C096-A98B-DFD353734C3A}"/>
              </a:ext>
            </a:extLst>
          </p:cNvPr>
          <p:cNvSpPr/>
          <p:nvPr/>
        </p:nvSpPr>
        <p:spPr>
          <a:xfrm>
            <a:off x="9342791" y="2400642"/>
            <a:ext cx="2650434" cy="10654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The categorical features are encoded by </a:t>
            </a:r>
            <a:r>
              <a:rPr lang="en-US" dirty="0" err="1"/>
              <a:t>LabelEncoder</a:t>
            </a:r>
            <a:r>
              <a:rPr lang="en-US" dirty="0"/>
              <a:t>.</a:t>
            </a:r>
            <a:endParaRPr lang="en-IN" dirty="0"/>
          </a:p>
        </p:txBody>
      </p:sp>
      <p:cxnSp>
        <p:nvCxnSpPr>
          <p:cNvPr id="12" name="Straight Connector 11">
            <a:extLst>
              <a:ext uri="{FF2B5EF4-FFF2-40B4-BE49-F238E27FC236}">
                <a16:creationId xmlns:a16="http://schemas.microsoft.com/office/drawing/2014/main" id="{A60D3D7E-C68E-DCFA-0E54-36C04BC51FE6}"/>
              </a:ext>
            </a:extLst>
          </p:cNvPr>
          <p:cNvCxnSpPr/>
          <p:nvPr/>
        </p:nvCxnSpPr>
        <p:spPr>
          <a:xfrm>
            <a:off x="7235695" y="3466128"/>
            <a:ext cx="0" cy="893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C70E9C-A955-6010-C25B-8BAAA1A4A76E}"/>
              </a:ext>
            </a:extLst>
          </p:cNvPr>
          <p:cNvCxnSpPr/>
          <p:nvPr/>
        </p:nvCxnSpPr>
        <p:spPr>
          <a:xfrm>
            <a:off x="7235695" y="4359965"/>
            <a:ext cx="26504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00127-19D6-4A38-D0E4-C18E1322488F}"/>
              </a:ext>
            </a:extLst>
          </p:cNvPr>
          <p:cNvSpPr/>
          <p:nvPr/>
        </p:nvSpPr>
        <p:spPr>
          <a:xfrm>
            <a:off x="7500737" y="4042519"/>
            <a:ext cx="2226361" cy="116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count of suicides, population, suicide rate, </a:t>
            </a:r>
            <a:r>
              <a:rPr lang="en-US" sz="1600" dirty="0" err="1"/>
              <a:t>gdp_for_year</a:t>
            </a:r>
            <a:r>
              <a:rPr lang="en-US" sz="1600" dirty="0"/>
              <a:t>, </a:t>
            </a:r>
            <a:r>
              <a:rPr lang="en-US" sz="1600" dirty="0" err="1"/>
              <a:t>gdp_per_capita</a:t>
            </a:r>
            <a:r>
              <a:rPr lang="en-US" sz="1600" dirty="0"/>
              <a:t>.</a:t>
            </a:r>
            <a:endParaRPr lang="en-IN" sz="1600" dirty="0"/>
          </a:p>
        </p:txBody>
      </p:sp>
      <p:cxnSp>
        <p:nvCxnSpPr>
          <p:cNvPr id="17" name="Straight Connector 16">
            <a:extLst>
              <a:ext uri="{FF2B5EF4-FFF2-40B4-BE49-F238E27FC236}">
                <a16:creationId xmlns:a16="http://schemas.microsoft.com/office/drawing/2014/main" id="{6590213D-6ED5-7FFF-39C1-9AA328847F7B}"/>
              </a:ext>
            </a:extLst>
          </p:cNvPr>
          <p:cNvCxnSpPr/>
          <p:nvPr/>
        </p:nvCxnSpPr>
        <p:spPr>
          <a:xfrm>
            <a:off x="10376460" y="3564835"/>
            <a:ext cx="0" cy="795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2B9525E-E67F-5306-76AD-3222576BEA8B}"/>
              </a:ext>
            </a:extLst>
          </p:cNvPr>
          <p:cNvCxnSpPr/>
          <p:nvPr/>
        </p:nvCxnSpPr>
        <p:spPr>
          <a:xfrm>
            <a:off x="10376460" y="4359965"/>
            <a:ext cx="40010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436AEE1-2B00-21A6-F628-777B7FBC27EA}"/>
              </a:ext>
            </a:extLst>
          </p:cNvPr>
          <p:cNvSpPr/>
          <p:nvPr/>
        </p:nvSpPr>
        <p:spPr>
          <a:xfrm>
            <a:off x="10776565" y="3962399"/>
            <a:ext cx="1428675" cy="116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country, sex, age group, generation</a:t>
            </a:r>
            <a:endParaRPr lang="en-IN" sz="1600" dirty="0"/>
          </a:p>
        </p:txBody>
      </p:sp>
    </p:spTree>
    <p:extLst>
      <p:ext uri="{BB962C8B-B14F-4D97-AF65-F5344CB8AC3E}">
        <p14:creationId xmlns:p14="http://schemas.microsoft.com/office/powerpoint/2010/main" val="1992864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252</TotalTime>
  <Words>723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Cambria</vt:lpstr>
      <vt:lpstr>Courier New</vt:lpstr>
      <vt:lpstr>Palatino Linotype</vt:lpstr>
      <vt:lpstr>Wingdings</vt:lpstr>
      <vt:lpstr>Gallery</vt:lpstr>
      <vt:lpstr>SUICIDE RATE AND PREDICTION ANALASYIS USING MACHINE LEARNING</vt:lpstr>
      <vt:lpstr>INTRODUCTION</vt:lpstr>
      <vt:lpstr>UTILITY</vt:lpstr>
      <vt:lpstr>DATASET DETAILS</vt:lpstr>
      <vt:lpstr>PowerPoint Presentation</vt:lpstr>
      <vt:lpstr>METHODS</vt:lpstr>
      <vt:lpstr>PowerPoint Presentation</vt:lpstr>
      <vt:lpstr>PowerPoint Presentation</vt:lpstr>
      <vt:lpstr>DATA PREPROCESSING </vt:lpstr>
      <vt:lpstr>TRAINING MODELS</vt:lpstr>
      <vt:lpstr>SPLITTING THE DATA </vt:lpstr>
      <vt:lpstr>MODEL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AND PREDICTION ANALASYIS USING MACHINE LEARNING</dc:title>
  <dc:creator>PARAS GUMBER</dc:creator>
  <cp:lastModifiedBy>PARAS GUMBER</cp:lastModifiedBy>
  <cp:revision>1</cp:revision>
  <dcterms:created xsi:type="dcterms:W3CDTF">2022-11-07T10:34:57Z</dcterms:created>
  <dcterms:modified xsi:type="dcterms:W3CDTF">2023-01-10T19:03:49Z</dcterms:modified>
</cp:coreProperties>
</file>