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3C80-F6F9-ABDB-A55B-92853D8CC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Rock paper scissors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0FCB3-DF8C-0C04-DCA9-0DDB07F2A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Name –paras jha</a:t>
            </a:r>
          </a:p>
          <a:p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Micro IT project</a:t>
            </a:r>
            <a:endParaRPr lang="en-IN" sz="3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40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BAEDD-F0CE-8B5D-EAA9-3AB6DCD24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-314631"/>
            <a:ext cx="9906000" cy="20844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Introduction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AEE3CA-68EA-E081-C649-6D681E86C2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33046" y="1372836"/>
            <a:ext cx="73152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Rock Paper Scissors is a simple yet fun hand game usually played between two people.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We’ve brought this timeless classic to the web using HTML, CSS, and JavaScript —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allowing users to play against the computer in an interactive and visually appealing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Whether for fun or practice, this game offers instant entertainment right in your browser.</a:t>
            </a:r>
          </a:p>
        </p:txBody>
      </p:sp>
    </p:spTree>
    <p:extLst>
      <p:ext uri="{BB962C8B-B14F-4D97-AF65-F5344CB8AC3E}">
        <p14:creationId xmlns:p14="http://schemas.microsoft.com/office/powerpoint/2010/main" val="315142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53997-FBFA-01B3-057E-82A4195EC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034980"/>
            <a:ext cx="8791575" cy="713433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Objectives </a:t>
            </a:r>
            <a:r>
              <a:rPr lang="en-US" dirty="0" err="1"/>
              <a:t>ot</a:t>
            </a:r>
            <a:r>
              <a:rPr lang="en-US" dirty="0"/>
              <a:t> the game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EFEF2-EF39-46D8-88AF-061A6573E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655" y="1316334"/>
            <a:ext cx="6410848" cy="5235191"/>
          </a:xfrm>
        </p:spPr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en-US" sz="2600" b="1" dirty="0">
                <a:solidFill>
                  <a:schemeClr val="bg2">
                    <a:lumMod val="50000"/>
                  </a:schemeClr>
                </a:solidFill>
              </a:rPr>
              <a:t>Recreate a Classic Game in Digital Form</a:t>
            </a:r>
            <a:endParaRPr lang="en-US" sz="2600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Bring the traditional Rock Paper Scissors game to the web for easy access and play.</a:t>
            </a:r>
          </a:p>
          <a:p>
            <a:pPr>
              <a:buFont typeface="+mj-lt"/>
              <a:buAutoNum type="arabicPeriod"/>
            </a:pPr>
            <a:r>
              <a:rPr lang="en-US" sz="2600" b="1" dirty="0">
                <a:solidFill>
                  <a:schemeClr val="bg2">
                    <a:lumMod val="50000"/>
                  </a:schemeClr>
                </a:solidFill>
              </a:rPr>
              <a:t>Implement Game Logic Using JavaScript</a:t>
            </a:r>
            <a:endParaRPr lang="en-US" sz="2600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Use basic conditional logic and randomization to simulate computer moves.</a:t>
            </a:r>
          </a:p>
          <a:p>
            <a:pPr>
              <a:buFont typeface="+mj-lt"/>
              <a:buAutoNum type="arabicPeriod"/>
            </a:pPr>
            <a:r>
              <a:rPr lang="en-US" sz="2600" b="1" dirty="0">
                <a:solidFill>
                  <a:srgbClr val="002060"/>
                </a:solidFill>
              </a:rPr>
              <a:t>Enhance User Interaction and Engagement</a:t>
            </a:r>
            <a:endParaRPr lang="en-US" sz="2600" dirty="0">
              <a:solidFill>
                <a:srgbClr val="002060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Provide instant feedback on win/loss/draw outcomes with visual effects.</a:t>
            </a:r>
          </a:p>
          <a:p>
            <a:pPr>
              <a:buFont typeface="+mj-lt"/>
              <a:buAutoNum type="arabicPeriod"/>
            </a:pPr>
            <a:r>
              <a:rPr lang="en-US" sz="2600" b="1" dirty="0">
                <a:solidFill>
                  <a:srgbClr val="002060"/>
                </a:solidFill>
              </a:rPr>
              <a:t>Build a Responsive and Minimal UI</a:t>
            </a:r>
            <a:endParaRPr lang="en-US" sz="2600" dirty="0">
              <a:solidFill>
                <a:srgbClr val="002060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Ensure a clean, mobile-friendly design using HTML and CSS.</a:t>
            </a:r>
          </a:p>
          <a:p>
            <a:pPr>
              <a:buFont typeface="+mj-lt"/>
              <a:buAutoNum type="arabicPeriod"/>
            </a:pPr>
            <a:r>
              <a:rPr lang="en-US" sz="2600" b="1" dirty="0">
                <a:solidFill>
                  <a:srgbClr val="002060"/>
                </a:solidFill>
              </a:rPr>
              <a:t>Encourage Learning through Fun</a:t>
            </a:r>
            <a:endParaRPr lang="en-US" sz="2600" dirty="0">
              <a:solidFill>
                <a:srgbClr val="002060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</a:t>
            </a:r>
            <a:r>
              <a:rPr lang="en-US" sz="2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ffer a simple project that helps beginners understand web development concepts.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46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3AB4-E2FA-E96C-7D0E-2B025AF6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141411" y="332509"/>
            <a:ext cx="9906000" cy="1745673"/>
          </a:xfrm>
        </p:spPr>
        <p:txBody>
          <a:bodyPr/>
          <a:lstStyle/>
          <a:p>
            <a:r>
              <a:rPr lang="en-US" dirty="0"/>
              <a:t>Technical approach used in the game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D32AA-9A1D-7BCE-4176-F21BE5576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612491"/>
            <a:ext cx="8661350" cy="35130657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</a:rPr>
              <a:t>Frontend-Only Development</a:t>
            </a:r>
            <a:endParaRPr lang="en-US" sz="2400" dirty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Entirely built using 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HTML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CSS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JavaScript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without any backend.</a:t>
            </a: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</a:rPr>
              <a:t>User Interface (UI) with HTML &amp; CSS</a:t>
            </a:r>
            <a:endParaRPr lang="en-US" sz="2400" dirty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Structured layout with HTML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Styled using CSS for a responsive, user-friendly interface.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05C0244-AF00-BDC2-7FB0-BBE7184AA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6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6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F2B2-65F3-F33B-FCB4-020B4D18C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of the game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130586-AA42-96D8-A79E-39F3A2249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053" y="1995948"/>
            <a:ext cx="10068231" cy="4041058"/>
          </a:xfrm>
        </p:spPr>
      </p:pic>
    </p:spTree>
    <p:extLst>
      <p:ext uri="{BB962C8B-B14F-4D97-AF65-F5344CB8AC3E}">
        <p14:creationId xmlns:p14="http://schemas.microsoft.com/office/powerpoint/2010/main" val="212687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8D61CB-8859-2609-74D5-46585C499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155" y="0"/>
            <a:ext cx="12300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76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</TotalTime>
  <Words>228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Rock paper scissors </vt:lpstr>
      <vt:lpstr>Introduction </vt:lpstr>
      <vt:lpstr>Objectives ot the game </vt:lpstr>
      <vt:lpstr>Technical approach used in the game </vt:lpstr>
      <vt:lpstr>User interface of the game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krishuji.127@gmail.com</dc:creator>
  <cp:lastModifiedBy>Paras Jha</cp:lastModifiedBy>
  <cp:revision>3</cp:revision>
  <dcterms:created xsi:type="dcterms:W3CDTF">2025-06-02T17:26:08Z</dcterms:created>
  <dcterms:modified xsi:type="dcterms:W3CDTF">2025-06-10T08:19:45Z</dcterms:modified>
</cp:coreProperties>
</file>