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13716000"/>
  <p:notesSz cx="6858000" cy="9144000"/>
  <p:embeddedFontLst>
    <p:embeddedFont>
      <p:font typeface="Roboto Mon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154" y="-211"/>
      </p:cViewPr>
      <p:guideLst>
        <p:guide orient="horz" pos="43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2c455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2c455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985533"/>
            <a:ext cx="8520600" cy="547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7557667"/>
            <a:ext cx="8520600" cy="21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949667"/>
            <a:ext cx="8520600" cy="52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8405933"/>
            <a:ext cx="8520600" cy="3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735600"/>
            <a:ext cx="8520600" cy="22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3073267"/>
            <a:ext cx="39999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1481600"/>
            <a:ext cx="2808000" cy="20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3705600"/>
            <a:ext cx="2808000" cy="8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1200400"/>
            <a:ext cx="6367800" cy="109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333"/>
            <a:ext cx="457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3288467"/>
            <a:ext cx="4045200" cy="39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7474867"/>
            <a:ext cx="4045200" cy="32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930867"/>
            <a:ext cx="3837000" cy="98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1281533"/>
            <a:ext cx="5998800" cy="16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186733"/>
            <a:ext cx="85206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3073267"/>
            <a:ext cx="8520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12435245"/>
            <a:ext cx="5487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51942" y="4052020"/>
            <a:ext cx="1148400" cy="783300"/>
          </a:xfrm>
          <a:prstGeom prst="roundRect">
            <a:avLst>
              <a:gd name="adj" fmla="val 16667"/>
            </a:avLst>
          </a:prstGeom>
          <a:solidFill>
            <a:srgbClr val="D9EAD3">
              <a:alpha val="35380"/>
            </a:srgbClr>
          </a:solidFill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genomes </a:t>
            </a:r>
            <a:r>
              <a:rPr lang="en" sz="1200"/>
              <a:t>(fasta)</a:t>
            </a:r>
            <a:endParaRPr sz="1200"/>
          </a:p>
        </p:txBody>
      </p:sp>
      <p:cxnSp>
        <p:nvCxnSpPr>
          <p:cNvPr id="55" name="Google Shape;55;p13"/>
          <p:cNvCxnSpPr>
            <a:stCxn id="54" idx="3"/>
            <a:endCxn id="56" idx="1"/>
          </p:cNvCxnSpPr>
          <p:nvPr/>
        </p:nvCxnSpPr>
        <p:spPr>
          <a:xfrm flipV="1">
            <a:off x="2300342" y="4432837"/>
            <a:ext cx="1735150" cy="1083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6;p13"/>
          <p:cNvSpPr/>
          <p:nvPr/>
        </p:nvSpPr>
        <p:spPr>
          <a:xfrm>
            <a:off x="4035492" y="4002535"/>
            <a:ext cx="1213201" cy="860603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orthology groups</a:t>
            </a: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3235472" y="6220261"/>
            <a:ext cx="1198800" cy="91484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</a:t>
            </a:r>
            <a:br>
              <a:rPr lang="en" dirty="0"/>
            </a:br>
            <a:r>
              <a:rPr lang="en" sz="1200" dirty="0"/>
              <a:t>(sif format)</a:t>
            </a:r>
            <a:endParaRPr sz="1200" dirty="0"/>
          </a:p>
        </p:txBody>
      </p:sp>
      <p:cxnSp>
        <p:nvCxnSpPr>
          <p:cNvPr id="58" name="Google Shape;58;p13"/>
          <p:cNvCxnSpPr>
            <a:stCxn id="56" idx="2"/>
            <a:endCxn id="57" idx="0"/>
          </p:cNvCxnSpPr>
          <p:nvPr/>
        </p:nvCxnSpPr>
        <p:spPr>
          <a:xfrm rot="5400000">
            <a:off x="3559922" y="5138089"/>
            <a:ext cx="1357123" cy="8072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5032484" y="6220251"/>
            <a:ext cx="1198800" cy="9148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</a:t>
            </a:r>
            <a:br>
              <a:rPr lang="en" dirty="0"/>
            </a:br>
            <a:r>
              <a:rPr lang="en" sz="1200" dirty="0"/>
              <a:t>(sqlite)</a:t>
            </a:r>
            <a:endParaRPr sz="1200" dirty="0"/>
          </a:p>
        </p:txBody>
      </p:sp>
      <p:cxnSp>
        <p:nvCxnSpPr>
          <p:cNvPr id="60" name="Google Shape;60;p13"/>
          <p:cNvCxnSpPr>
            <a:stCxn id="56" idx="2"/>
            <a:endCxn id="59" idx="0"/>
          </p:cNvCxnSpPr>
          <p:nvPr/>
        </p:nvCxnSpPr>
        <p:spPr>
          <a:xfrm rot="16200000" flipH="1">
            <a:off x="4458432" y="5046798"/>
            <a:ext cx="1357113" cy="9897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5363684" y="9462983"/>
            <a:ext cx="1735200" cy="896359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profiles </a:t>
            </a:r>
            <a:r>
              <a:rPr lang="en" sz="1200"/>
              <a:t>(text file)</a:t>
            </a:r>
            <a:endParaRPr sz="1200"/>
          </a:p>
        </p:txBody>
      </p:sp>
      <p:cxnSp>
        <p:nvCxnSpPr>
          <p:cNvPr id="62" name="Google Shape;62;p13"/>
          <p:cNvCxnSpPr>
            <a:stCxn id="57" idx="2"/>
            <a:endCxn id="61" idx="0"/>
          </p:cNvCxnSpPr>
          <p:nvPr/>
        </p:nvCxnSpPr>
        <p:spPr>
          <a:xfrm rot="16200000" flipH="1">
            <a:off x="3869137" y="7100836"/>
            <a:ext cx="2327882" cy="23964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7" idx="2"/>
            <a:endCxn id="59" idx="2"/>
          </p:cNvCxnSpPr>
          <p:nvPr/>
        </p:nvCxnSpPr>
        <p:spPr>
          <a:xfrm rot="16200000" flipH="1">
            <a:off x="4733373" y="6236600"/>
            <a:ext cx="10" cy="1797012"/>
          </a:xfrm>
          <a:prstGeom prst="bentConnector3">
            <a:avLst>
              <a:gd name="adj1" fmla="val 228610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4165514" y="7108908"/>
            <a:ext cx="1473718" cy="25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optionally fill DB</a:t>
            </a:r>
            <a:endParaRPr sz="900" dirty="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351002" y="6043068"/>
            <a:ext cx="1194830" cy="1269224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GCB local server</a:t>
            </a:r>
            <a:endParaRPr dirty="0"/>
          </a:p>
        </p:txBody>
      </p:sp>
      <p:cxnSp>
        <p:nvCxnSpPr>
          <p:cNvPr id="66" name="Google Shape;66;p13"/>
          <p:cNvCxnSpPr>
            <a:stCxn id="59" idx="3"/>
            <a:endCxn id="65" idx="2"/>
          </p:cNvCxnSpPr>
          <p:nvPr/>
        </p:nvCxnSpPr>
        <p:spPr>
          <a:xfrm flipV="1">
            <a:off x="6231284" y="6677680"/>
            <a:ext cx="1119718" cy="1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1891560" y="8147511"/>
            <a:ext cx="1222554" cy="856347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subgraph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(sif format)</a:t>
            </a:r>
            <a:endParaRPr sz="1200"/>
          </a:p>
        </p:txBody>
      </p:sp>
      <p:sp>
        <p:nvSpPr>
          <p:cNvPr id="68" name="Google Shape;68;p13"/>
          <p:cNvSpPr txBox="1"/>
          <p:nvPr/>
        </p:nvSpPr>
        <p:spPr>
          <a:xfrm>
            <a:off x="2390768" y="3983904"/>
            <a:ext cx="1644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4597916" y="5041411"/>
            <a:ext cx="1108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parse_og.py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779938" y="7726097"/>
            <a:ext cx="19851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estimate_complexity.py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20917" y="7272876"/>
            <a:ext cx="1735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generate_subgraph.py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356117" y="3724424"/>
            <a:ext cx="1623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annotation, 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orthology inference</a:t>
            </a:r>
            <a:endParaRPr sz="100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6238309" y="6043068"/>
            <a:ext cx="1188650" cy="69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copy files </a:t>
            </a: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/>
            </a:r>
            <a:b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>to </a:t>
            </a: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local </a:t>
            </a:r>
            <a:r>
              <a:rPr lang="en" sz="1000" dirty="0" smtClean="0">
                <a:latin typeface="Roboto Mono"/>
                <a:ea typeface="Roboto Mono"/>
                <a:cs typeface="Roboto Mono"/>
                <a:sym typeface="Roboto Mono"/>
              </a:rPr>
              <a:t>GCB </a:t>
            </a:r>
            <a:r>
              <a:rPr lang="en" sz="1000" dirty="0">
                <a:latin typeface="Roboto Mono"/>
                <a:ea typeface="Roboto Mono"/>
                <a:cs typeface="Roboto Mono"/>
                <a:sym typeface="Roboto Mono"/>
              </a:rPr>
              <a:t>data folder</a:t>
            </a:r>
            <a:endParaRPr sz="10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731987" y="9629733"/>
            <a:ext cx="1541700" cy="855590"/>
          </a:xfrm>
          <a:prstGeom prst="roundRect">
            <a:avLst>
              <a:gd name="adj" fmla="val 16667"/>
            </a:avLst>
          </a:prstGeom>
          <a:solidFill>
            <a:srgbClr val="C9DAF8">
              <a:alpha val="40000"/>
            </a:srgbClr>
          </a:solidFill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subgraph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(postscript </a:t>
            </a:r>
            <a:r>
              <a:rPr lang="en" sz="1100" dirty="0">
                <a:solidFill>
                  <a:schemeClr val="dk1"/>
                </a:solidFill>
              </a:rPr>
              <a:t>image, graph in dot format</a:t>
            </a:r>
            <a:r>
              <a:rPr lang="en" sz="1100" dirty="0"/>
              <a:t>)</a:t>
            </a:r>
            <a:endParaRPr sz="1100" dirty="0"/>
          </a:p>
        </p:txBody>
      </p:sp>
      <p:cxnSp>
        <p:nvCxnSpPr>
          <p:cNvPr id="75" name="Google Shape;75;p13"/>
          <p:cNvCxnSpPr>
            <a:stCxn id="57" idx="1"/>
            <a:endCxn id="67" idx="0"/>
          </p:cNvCxnSpPr>
          <p:nvPr/>
        </p:nvCxnSpPr>
        <p:spPr>
          <a:xfrm rot="10800000" flipV="1">
            <a:off x="2502838" y="6677681"/>
            <a:ext cx="732635" cy="14698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" name="Google Shape;76;p13"/>
          <p:cNvCxnSpPr>
            <a:stCxn id="67" idx="2"/>
            <a:endCxn id="74" idx="0"/>
          </p:cNvCxnSpPr>
          <p:nvPr/>
        </p:nvCxnSpPr>
        <p:spPr>
          <a:xfrm rot="5400000">
            <a:off x="2189900" y="9316795"/>
            <a:ext cx="62587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7" name="Google Shape;77;p13"/>
          <p:cNvSpPr txBox="1"/>
          <p:nvPr/>
        </p:nvSpPr>
        <p:spPr>
          <a:xfrm>
            <a:off x="1007988" y="9129590"/>
            <a:ext cx="15012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plot_subgraph.py</a:t>
            </a:r>
            <a:endParaRPr sz="1000" dirty="0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484817" y="4443612"/>
            <a:ext cx="13662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Snakefile_ortho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 Mono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modified xsi:type="dcterms:W3CDTF">2020-04-10T16:56:46Z</dcterms:modified>
</cp:coreProperties>
</file>