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171" autoAdjust="0"/>
    <p:restoredTop sz="94660"/>
  </p:normalViewPr>
  <p:slideViewPr>
    <p:cSldViewPr snapToGrid="0">
      <p:cViewPr>
        <p:scale>
          <a:sx n="150" d="100"/>
          <a:sy n="150" d="100"/>
        </p:scale>
        <p:origin x="13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9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1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1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65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1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5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2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5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8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75DB-70E9-45A9-8109-546850D1502E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B1A3-15CC-43EA-BE49-07B86C68CC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1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/>
          <p:nvPr/>
        </p:nvSpPr>
        <p:spPr>
          <a:xfrm>
            <a:off x="792480" y="3871147"/>
            <a:ext cx="1006683" cy="555198"/>
          </a:xfrm>
          <a:prstGeom prst="roundRect">
            <a:avLst>
              <a:gd name="adj" fmla="val 16667"/>
            </a:avLst>
          </a:prstGeom>
          <a:solidFill>
            <a:srgbClr val="D9EAD3">
              <a:alpha val="35380"/>
            </a:srgbClr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genomes </a:t>
            </a:r>
            <a:r>
              <a:rPr lang="en" sz="1400" dirty="0"/>
              <a:t>(fasta)</a:t>
            </a:r>
            <a:endParaRPr sz="1400" dirty="0"/>
          </a:p>
        </p:txBody>
      </p:sp>
      <p:sp>
        <p:nvSpPr>
          <p:cNvPr id="5" name="Google Shape;56;p13"/>
          <p:cNvSpPr/>
          <p:nvPr/>
        </p:nvSpPr>
        <p:spPr>
          <a:xfrm>
            <a:off x="3048000" y="3843751"/>
            <a:ext cx="957072" cy="60999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orthology groups</a:t>
            </a:r>
            <a:endParaRPr sz="1400" dirty="0"/>
          </a:p>
        </p:txBody>
      </p:sp>
      <p:sp>
        <p:nvSpPr>
          <p:cNvPr id="6" name="Google Shape;57;p13"/>
          <p:cNvSpPr/>
          <p:nvPr/>
        </p:nvSpPr>
        <p:spPr>
          <a:xfrm>
            <a:off x="5711640" y="2717904"/>
            <a:ext cx="1012247" cy="648433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 smtClean="0"/>
              <a:t>database </a:t>
            </a:r>
            <a:br>
              <a:rPr lang="en-US" sz="1600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sqlite</a:t>
            </a:r>
            <a:r>
              <a:rPr lang="en-US" sz="1400" dirty="0" smtClean="0"/>
              <a:t>)</a:t>
            </a:r>
          </a:p>
        </p:txBody>
      </p:sp>
      <p:sp>
        <p:nvSpPr>
          <p:cNvPr id="7" name="Google Shape;59;p13"/>
          <p:cNvSpPr/>
          <p:nvPr/>
        </p:nvSpPr>
        <p:spPr>
          <a:xfrm>
            <a:off x="5711640" y="3824523"/>
            <a:ext cx="1012247" cy="648447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 smtClean="0"/>
              <a:t>graph </a:t>
            </a:r>
            <a:br>
              <a:rPr lang="en-US" sz="1600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sif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" name="Google Shape;61;p13"/>
          <p:cNvSpPr/>
          <p:nvPr/>
        </p:nvSpPr>
        <p:spPr>
          <a:xfrm>
            <a:off x="8709776" y="3831079"/>
            <a:ext cx="1561984" cy="635334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complexity </a:t>
            </a:r>
            <a:r>
              <a:rPr lang="en" sz="1400" dirty="0" smtClean="0"/>
              <a:t>profile</a:t>
            </a:r>
            <a:br>
              <a:rPr lang="en" sz="1400" dirty="0" smtClean="0"/>
            </a:br>
            <a:r>
              <a:rPr lang="en" sz="1200" dirty="0" smtClean="0"/>
              <a:t> </a:t>
            </a:r>
            <a:r>
              <a:rPr lang="en" sz="1200" dirty="0"/>
              <a:t>(</a:t>
            </a:r>
            <a:r>
              <a:rPr lang="en" sz="1200" dirty="0" smtClean="0"/>
              <a:t>text file)</a:t>
            </a:r>
            <a:endParaRPr sz="1200" dirty="0"/>
          </a:p>
        </p:txBody>
      </p:sp>
      <p:sp>
        <p:nvSpPr>
          <p:cNvPr id="9" name="Google Shape;64;p13"/>
          <p:cNvSpPr txBox="1"/>
          <p:nvPr/>
        </p:nvSpPr>
        <p:spPr>
          <a:xfrm>
            <a:off x="6596676" y="2717897"/>
            <a:ext cx="1774068" cy="17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050" dirty="0" smtClean="0">
                <a:solidFill>
                  <a:schemeClr val="bg2">
                    <a:lumMod val="2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n" sz="1050" dirty="0">
                <a:solidFill>
                  <a:schemeClr val="bg2">
                    <a:lumMod val="2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DB (</a:t>
            </a:r>
            <a:r>
              <a:rPr lang="en" sz="1050" dirty="0" smtClean="0">
                <a:solidFill>
                  <a:schemeClr val="bg2">
                    <a:lumMod val="2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optionally)</a:t>
            </a:r>
            <a:endParaRPr sz="1050" dirty="0">
              <a:solidFill>
                <a:schemeClr val="bg2">
                  <a:lumMod val="2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65;p13"/>
          <p:cNvSpPr/>
          <p:nvPr/>
        </p:nvSpPr>
        <p:spPr>
          <a:xfrm>
            <a:off x="9004157" y="1977044"/>
            <a:ext cx="1011571" cy="969551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GCB local server</a:t>
            </a:r>
            <a:endParaRPr sz="1600" dirty="0"/>
          </a:p>
        </p:txBody>
      </p:sp>
      <p:sp>
        <p:nvSpPr>
          <p:cNvPr id="13" name="Google Shape;73;p13"/>
          <p:cNvSpPr txBox="1"/>
          <p:nvPr/>
        </p:nvSpPr>
        <p:spPr>
          <a:xfrm>
            <a:off x="6427430" y="1977045"/>
            <a:ext cx="2479243" cy="30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bg2">
                    <a:lumMod val="2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copy files </a:t>
            </a:r>
            <a:r>
              <a:rPr lang="en" sz="1050" dirty="0" smtClean="0">
                <a:solidFill>
                  <a:schemeClr val="bg2">
                    <a:lumMod val="2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to local GCB data </a:t>
            </a:r>
            <a:r>
              <a:rPr lang="en" sz="1050" dirty="0">
                <a:solidFill>
                  <a:schemeClr val="bg2">
                    <a:lumMod val="25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folder</a:t>
            </a:r>
            <a:endParaRPr sz="1050" dirty="0">
              <a:solidFill>
                <a:schemeClr val="bg2">
                  <a:lumMod val="25000"/>
                </a:schemeClr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49059" y="3992117"/>
            <a:ext cx="894628" cy="3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orthosnake</a:t>
            </a:r>
            <a:endParaRPr lang="en-US" sz="1200" dirty="0" smtClean="0"/>
          </a:p>
        </p:txBody>
      </p:sp>
      <p:cxnSp>
        <p:nvCxnSpPr>
          <p:cNvPr id="16" name="Straight Arrow Connector 15"/>
          <p:cNvCxnSpPr>
            <a:stCxn id="15" idx="3"/>
            <a:endCxn id="5" idx="1"/>
          </p:cNvCxnSpPr>
          <p:nvPr/>
        </p:nvCxnSpPr>
        <p:spPr>
          <a:xfrm flipV="1">
            <a:off x="2843687" y="4148746"/>
            <a:ext cx="2043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18580" y="3992117"/>
            <a:ext cx="1049066" cy="3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parse_og.py</a:t>
            </a:r>
            <a:endParaRPr lang="ru-RU" sz="1200" dirty="0"/>
          </a:p>
        </p:txBody>
      </p:sp>
      <p:cxnSp>
        <p:nvCxnSpPr>
          <p:cNvPr id="18" name="Straight Arrow Connector 17"/>
          <p:cNvCxnSpPr>
            <a:stCxn id="5" idx="3"/>
            <a:endCxn id="17" idx="1"/>
          </p:cNvCxnSpPr>
          <p:nvPr/>
        </p:nvCxnSpPr>
        <p:spPr>
          <a:xfrm>
            <a:off x="4005072" y="4148746"/>
            <a:ext cx="2135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6" idx="1"/>
          </p:cNvCxnSpPr>
          <p:nvPr/>
        </p:nvCxnSpPr>
        <p:spPr>
          <a:xfrm flipV="1">
            <a:off x="5267646" y="3042121"/>
            <a:ext cx="443994" cy="1106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06768" y="3992117"/>
            <a:ext cx="1578864" cy="3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 smtClean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estimate_complexity.py</a:t>
            </a:r>
            <a:endParaRPr lang="en-US" sz="105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" name="Straight Arrow Connector 20"/>
          <p:cNvCxnSpPr>
            <a:stCxn id="20" idx="3"/>
            <a:endCxn id="8" idx="1"/>
          </p:cNvCxnSpPr>
          <p:nvPr/>
        </p:nvCxnSpPr>
        <p:spPr>
          <a:xfrm flipV="1">
            <a:off x="8485632" y="4148746"/>
            <a:ext cx="2241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0"/>
            <a:endCxn id="6" idx="3"/>
          </p:cNvCxnSpPr>
          <p:nvPr/>
        </p:nvCxnSpPr>
        <p:spPr>
          <a:xfrm rot="16200000" flipV="1">
            <a:off x="6735046" y="3030962"/>
            <a:ext cx="949996" cy="972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10" idx="2"/>
          </p:cNvCxnSpPr>
          <p:nvPr/>
        </p:nvCxnSpPr>
        <p:spPr>
          <a:xfrm rot="5400000" flipH="1" flipV="1">
            <a:off x="7482918" y="1196666"/>
            <a:ext cx="256084" cy="2786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15" idx="1"/>
          </p:cNvCxnSpPr>
          <p:nvPr/>
        </p:nvCxnSpPr>
        <p:spPr>
          <a:xfrm>
            <a:off x="1799163" y="4148746"/>
            <a:ext cx="1498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7" idx="1"/>
          </p:cNvCxnSpPr>
          <p:nvPr/>
        </p:nvCxnSpPr>
        <p:spPr>
          <a:xfrm>
            <a:off x="5267646" y="4148747"/>
            <a:ext cx="443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20" idx="1"/>
          </p:cNvCxnSpPr>
          <p:nvPr/>
        </p:nvCxnSpPr>
        <p:spPr>
          <a:xfrm>
            <a:off x="6723887" y="4148747"/>
            <a:ext cx="182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8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/>
          <p:cNvSpPr/>
          <p:nvPr/>
        </p:nvSpPr>
        <p:spPr>
          <a:xfrm>
            <a:off x="157851" y="2358556"/>
            <a:ext cx="720816" cy="555198"/>
          </a:xfrm>
          <a:prstGeom prst="roundRect">
            <a:avLst>
              <a:gd name="adj" fmla="val 16667"/>
            </a:avLst>
          </a:prstGeom>
          <a:solidFill>
            <a:srgbClr val="D9EAD3">
              <a:alpha val="35380"/>
            </a:srgbClr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genomes (fasta)</a:t>
            </a:r>
            <a:endParaRPr sz="1000" dirty="0"/>
          </a:p>
        </p:txBody>
      </p:sp>
      <p:sp>
        <p:nvSpPr>
          <p:cNvPr id="6" name="Google Shape;56;p13"/>
          <p:cNvSpPr/>
          <p:nvPr/>
        </p:nvSpPr>
        <p:spPr>
          <a:xfrm>
            <a:off x="2182954" y="2331160"/>
            <a:ext cx="859909" cy="60999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orthology groups</a:t>
            </a:r>
            <a:endParaRPr sz="1000" dirty="0"/>
          </a:p>
        </p:txBody>
      </p:sp>
      <p:sp>
        <p:nvSpPr>
          <p:cNvPr id="7" name="Google Shape;57;p13"/>
          <p:cNvSpPr/>
          <p:nvPr/>
        </p:nvSpPr>
        <p:spPr>
          <a:xfrm>
            <a:off x="4600906" y="1199079"/>
            <a:ext cx="983834" cy="648433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database </a:t>
            </a:r>
            <a:br>
              <a:rPr lang="en-US" sz="1000" dirty="0" smtClean="0"/>
            </a:br>
            <a:r>
              <a:rPr lang="en-US" sz="1000" dirty="0" smtClean="0"/>
              <a:t>(</a:t>
            </a:r>
            <a:r>
              <a:rPr lang="en-US" sz="1000" dirty="0" err="1" smtClean="0"/>
              <a:t>sqlite</a:t>
            </a:r>
            <a:r>
              <a:rPr lang="en-US" sz="1000" dirty="0" smtClean="0"/>
              <a:t>)</a:t>
            </a:r>
          </a:p>
        </p:txBody>
      </p:sp>
      <p:sp>
        <p:nvSpPr>
          <p:cNvPr id="9" name="Google Shape;59;p13"/>
          <p:cNvSpPr/>
          <p:nvPr/>
        </p:nvSpPr>
        <p:spPr>
          <a:xfrm>
            <a:off x="4702002" y="2305375"/>
            <a:ext cx="983834" cy="648447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smtClean="0"/>
              <a:t>graph </a:t>
            </a:r>
            <a:br>
              <a:rPr lang="en-US" sz="1000" smtClean="0"/>
            </a:br>
            <a:r>
              <a:rPr lang="en-US" sz="1000" smtClean="0"/>
              <a:t>(sif format)</a:t>
            </a:r>
            <a:endParaRPr lang="en-US" sz="1000" dirty="0"/>
          </a:p>
        </p:txBody>
      </p:sp>
      <p:sp>
        <p:nvSpPr>
          <p:cNvPr id="11" name="Google Shape;61;p13"/>
          <p:cNvSpPr/>
          <p:nvPr/>
        </p:nvSpPr>
        <p:spPr>
          <a:xfrm>
            <a:off x="8965342" y="2318488"/>
            <a:ext cx="1527370" cy="635334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complexity </a:t>
            </a:r>
            <a:r>
              <a:rPr lang="en" sz="1000" dirty="0" smtClean="0"/>
              <a:t>profile</a:t>
            </a:r>
            <a:br>
              <a:rPr lang="en" sz="1000" dirty="0" smtClean="0"/>
            </a:br>
            <a:r>
              <a:rPr lang="en" sz="1000" dirty="0" smtClean="0"/>
              <a:t> </a:t>
            </a:r>
            <a:r>
              <a:rPr lang="en" sz="1000" dirty="0"/>
              <a:t>(text file)</a:t>
            </a:r>
            <a:endParaRPr sz="1000" dirty="0"/>
          </a:p>
        </p:txBody>
      </p:sp>
      <p:sp>
        <p:nvSpPr>
          <p:cNvPr id="14" name="Google Shape;64;p13"/>
          <p:cNvSpPr txBox="1"/>
          <p:nvPr/>
        </p:nvSpPr>
        <p:spPr>
          <a:xfrm>
            <a:off x="5605235" y="1504736"/>
            <a:ext cx="1774068" cy="17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000" dirty="0" smtClean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000" dirty="0" smtClean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to </a:t>
            </a:r>
            <a:r>
              <a:rPr lang="en" sz="10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DB (</a:t>
            </a:r>
            <a:r>
              <a:rPr lang="en" sz="1000" dirty="0" smtClean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optionally)</a:t>
            </a:r>
            <a:endParaRPr sz="10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" name="Google Shape;65;p13"/>
          <p:cNvSpPr/>
          <p:nvPr/>
        </p:nvSpPr>
        <p:spPr>
          <a:xfrm>
            <a:off x="9259723" y="431847"/>
            <a:ext cx="938607" cy="899618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GCB local server</a:t>
            </a:r>
            <a:endParaRPr sz="1000" dirty="0"/>
          </a:p>
        </p:txBody>
      </p:sp>
      <p:sp>
        <p:nvSpPr>
          <p:cNvPr id="17" name="Google Shape;67;p13"/>
          <p:cNvSpPr/>
          <p:nvPr/>
        </p:nvSpPr>
        <p:spPr>
          <a:xfrm>
            <a:off x="6486173" y="3574872"/>
            <a:ext cx="866539" cy="606973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subgraph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(sif format)</a:t>
            </a:r>
            <a:endParaRPr sz="1000" dirty="0"/>
          </a:p>
        </p:txBody>
      </p:sp>
      <p:sp>
        <p:nvSpPr>
          <p:cNvPr id="21" name="Google Shape;71;p13"/>
          <p:cNvSpPr txBox="1"/>
          <p:nvPr/>
        </p:nvSpPr>
        <p:spPr>
          <a:xfrm>
            <a:off x="278503" y="4445988"/>
            <a:ext cx="1563104" cy="49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" name="Google Shape;73;p13"/>
          <p:cNvSpPr txBox="1"/>
          <p:nvPr/>
        </p:nvSpPr>
        <p:spPr>
          <a:xfrm>
            <a:off x="6434010" y="451702"/>
            <a:ext cx="1571875" cy="489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copy files </a:t>
            </a:r>
            <a:r>
              <a:rPr lang="en" sz="1000" dirty="0" smtClean="0">
                <a:latin typeface="Roboto Mono"/>
                <a:ea typeface="Roboto Mono"/>
                <a:cs typeface="Roboto Mono"/>
                <a:sym typeface="Roboto Mono"/>
              </a:rPr>
              <a:t>to local GCB data </a:t>
            </a: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folder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" name="Google Shape;74;p13"/>
          <p:cNvSpPr/>
          <p:nvPr/>
        </p:nvSpPr>
        <p:spPr>
          <a:xfrm>
            <a:off x="9253627" y="3653325"/>
            <a:ext cx="1368466" cy="450064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subgraph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</a:t>
            </a:r>
            <a:r>
              <a:rPr lang="en" sz="1000" dirty="0" smtClean="0"/>
              <a:t>postscript)</a:t>
            </a:r>
            <a:endParaRPr sz="1000" dirty="0"/>
          </a:p>
        </p:txBody>
      </p:sp>
      <p:sp>
        <p:nvSpPr>
          <p:cNvPr id="91" name="Rectangle 90"/>
          <p:cNvSpPr/>
          <p:nvPr/>
        </p:nvSpPr>
        <p:spPr>
          <a:xfrm>
            <a:off x="1138431" y="2479526"/>
            <a:ext cx="784759" cy="3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orthosnake</a:t>
            </a:r>
            <a:endParaRPr lang="en-US" sz="1000" dirty="0" smtClean="0"/>
          </a:p>
        </p:txBody>
      </p:sp>
      <p:cxnSp>
        <p:nvCxnSpPr>
          <p:cNvPr id="120" name="Straight Arrow Connector 119"/>
          <p:cNvCxnSpPr>
            <a:stCxn id="91" idx="3"/>
          </p:cNvCxnSpPr>
          <p:nvPr/>
        </p:nvCxnSpPr>
        <p:spPr>
          <a:xfrm>
            <a:off x="1923190" y="2636156"/>
            <a:ext cx="259764" cy="2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298084" y="2479526"/>
            <a:ext cx="985004" cy="3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parse_og.py</a:t>
            </a:r>
            <a:endParaRPr lang="ru-RU" sz="1000" dirty="0"/>
          </a:p>
        </p:txBody>
      </p:sp>
      <p:cxnSp>
        <p:nvCxnSpPr>
          <p:cNvPr id="131" name="Straight Arrow Connector 130"/>
          <p:cNvCxnSpPr>
            <a:stCxn id="6" idx="3"/>
            <a:endCxn id="129" idx="1"/>
          </p:cNvCxnSpPr>
          <p:nvPr/>
        </p:nvCxnSpPr>
        <p:spPr>
          <a:xfrm>
            <a:off x="3042863" y="2636155"/>
            <a:ext cx="255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9" idx="3"/>
            <a:endCxn id="7" idx="1"/>
          </p:cNvCxnSpPr>
          <p:nvPr/>
        </p:nvCxnSpPr>
        <p:spPr>
          <a:xfrm flipV="1">
            <a:off x="4283088" y="1523296"/>
            <a:ext cx="317818" cy="1112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6532520" y="2479526"/>
            <a:ext cx="1501520" cy="3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 smtClean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estimate_complexity.py</a:t>
            </a:r>
            <a:endParaRPr lang="en-US" sz="10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5" name="Straight Arrow Connector 164"/>
          <p:cNvCxnSpPr>
            <a:stCxn id="158" idx="3"/>
          </p:cNvCxnSpPr>
          <p:nvPr/>
        </p:nvCxnSpPr>
        <p:spPr>
          <a:xfrm flipV="1">
            <a:off x="8034040" y="2631574"/>
            <a:ext cx="931302" cy="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58" idx="0"/>
            <a:endCxn id="7" idx="3"/>
          </p:cNvCxnSpPr>
          <p:nvPr/>
        </p:nvCxnSpPr>
        <p:spPr>
          <a:xfrm rot="16200000" flipV="1">
            <a:off x="5955895" y="1152141"/>
            <a:ext cx="956230" cy="1698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4437063" y="3721730"/>
            <a:ext cx="1501520" cy="3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 smtClean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generate_subgraph.py</a:t>
            </a:r>
            <a:endParaRPr lang="en-US" sz="10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5" name="Straight Arrow Connector 174"/>
          <p:cNvCxnSpPr>
            <a:stCxn id="9" idx="2"/>
            <a:endCxn id="173" idx="0"/>
          </p:cNvCxnSpPr>
          <p:nvPr/>
        </p:nvCxnSpPr>
        <p:spPr>
          <a:xfrm flipH="1">
            <a:off x="5187823" y="2953822"/>
            <a:ext cx="6096" cy="76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3" idx="3"/>
            <a:endCxn id="17" idx="1"/>
          </p:cNvCxnSpPr>
          <p:nvPr/>
        </p:nvCxnSpPr>
        <p:spPr>
          <a:xfrm flipV="1">
            <a:off x="5938583" y="3878359"/>
            <a:ext cx="547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775217" y="3721728"/>
            <a:ext cx="1184029" cy="313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00" dirty="0" smtClean="0">
                <a:solidFill>
                  <a:schemeClr val="bg1"/>
                </a:solidFill>
                <a:latin typeface="Roboto Mono"/>
                <a:ea typeface="Roboto Mono"/>
                <a:cs typeface="Roboto Mono"/>
                <a:sym typeface="Roboto Mono"/>
              </a:rPr>
              <a:t>plot_subgraph.py</a:t>
            </a:r>
            <a:endParaRPr lang="en-US" sz="1000" dirty="0">
              <a:solidFill>
                <a:schemeClr val="bg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2" name="Straight Arrow Connector 181"/>
          <p:cNvCxnSpPr>
            <a:stCxn id="17" idx="3"/>
            <a:endCxn id="180" idx="1"/>
          </p:cNvCxnSpPr>
          <p:nvPr/>
        </p:nvCxnSpPr>
        <p:spPr>
          <a:xfrm flipV="1">
            <a:off x="7352712" y="3878358"/>
            <a:ext cx="422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80" idx="3"/>
            <a:endCxn id="24" idx="1"/>
          </p:cNvCxnSpPr>
          <p:nvPr/>
        </p:nvCxnSpPr>
        <p:spPr>
          <a:xfrm flipV="1">
            <a:off x="8959246" y="3878357"/>
            <a:ext cx="294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7" idx="0"/>
            <a:endCxn id="15" idx="2"/>
          </p:cNvCxnSpPr>
          <p:nvPr/>
        </p:nvCxnSpPr>
        <p:spPr>
          <a:xfrm rot="5400000" flipH="1" flipV="1">
            <a:off x="7017562" y="-1043082"/>
            <a:ext cx="317423" cy="4166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9" idx="3"/>
            <a:endCxn id="158" idx="1"/>
          </p:cNvCxnSpPr>
          <p:nvPr/>
        </p:nvCxnSpPr>
        <p:spPr>
          <a:xfrm>
            <a:off x="5685836" y="2629599"/>
            <a:ext cx="846684" cy="6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4" idx="3"/>
            <a:endCxn id="91" idx="1"/>
          </p:cNvCxnSpPr>
          <p:nvPr/>
        </p:nvCxnSpPr>
        <p:spPr>
          <a:xfrm>
            <a:off x="878667" y="2636155"/>
            <a:ext cx="259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29" idx="3"/>
            <a:endCxn id="9" idx="1"/>
          </p:cNvCxnSpPr>
          <p:nvPr/>
        </p:nvCxnSpPr>
        <p:spPr>
          <a:xfrm flipV="1">
            <a:off x="4283088" y="2629599"/>
            <a:ext cx="418914" cy="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3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2020-06-04T22:07:47Z</dcterms:created>
  <dcterms:modified xsi:type="dcterms:W3CDTF">2020-06-05T10:06:34Z</dcterms:modified>
</cp:coreProperties>
</file>