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5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3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9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6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6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2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13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9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0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0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6454-B12B-4AF0-9F8C-F8EBD8706A0B}" type="datetimeFigureOut">
              <a:rPr lang="ru-RU" smtClean="0"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30AC-4BD0-4B8B-BA08-8D84EB0D4A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7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3089" y="1013968"/>
            <a:ext cx="1207008" cy="6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1973089" y="1148080"/>
            <a:ext cx="1207008" cy="6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973089" y="1282192"/>
            <a:ext cx="1207008" cy="6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973089" y="1422400"/>
            <a:ext cx="1207008" cy="6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01676" y="464586"/>
            <a:ext cx="944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genomes</a:t>
            </a:r>
            <a:endParaRPr lang="ru-RU" sz="1600" dirty="0"/>
          </a:p>
        </p:txBody>
      </p:sp>
      <p:sp>
        <p:nvSpPr>
          <p:cNvPr id="9" name="Right Arrow 8"/>
          <p:cNvSpPr/>
          <p:nvPr/>
        </p:nvSpPr>
        <p:spPr>
          <a:xfrm>
            <a:off x="3326401" y="1148080"/>
            <a:ext cx="347472" cy="20116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872003" y="461679"/>
            <a:ext cx="1219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orthogroups</a:t>
            </a:r>
            <a:endParaRPr lang="ru-RU" sz="1600" dirty="0"/>
          </a:p>
        </p:txBody>
      </p:sp>
      <p:sp>
        <p:nvSpPr>
          <p:cNvPr id="11" name="Rectangle 10"/>
          <p:cNvSpPr/>
          <p:nvPr/>
        </p:nvSpPr>
        <p:spPr>
          <a:xfrm>
            <a:off x="3820177" y="1013968"/>
            <a:ext cx="189030" cy="67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4192033" y="1013968"/>
            <a:ext cx="189030" cy="67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63889" y="1013968"/>
            <a:ext cx="189030" cy="67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4939933" y="1004824"/>
            <a:ext cx="189030" cy="67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3820177" y="1148080"/>
            <a:ext cx="189030" cy="67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4192033" y="1148080"/>
            <a:ext cx="189030" cy="67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563889" y="1148080"/>
            <a:ext cx="189030" cy="67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4939933" y="1138936"/>
            <a:ext cx="189030" cy="67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3820177" y="1273048"/>
            <a:ext cx="189030" cy="67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192033" y="1273048"/>
            <a:ext cx="189030" cy="67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4563889" y="1273048"/>
            <a:ext cx="189030" cy="67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4939933" y="1263904"/>
            <a:ext cx="189030" cy="67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3820177" y="1410732"/>
            <a:ext cx="189030" cy="67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4192033" y="1410732"/>
            <a:ext cx="189030" cy="67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Rectangle 24"/>
          <p:cNvSpPr/>
          <p:nvPr/>
        </p:nvSpPr>
        <p:spPr>
          <a:xfrm>
            <a:off x="4563889" y="1410732"/>
            <a:ext cx="189030" cy="67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4939933" y="1401588"/>
            <a:ext cx="189030" cy="67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Right Arrow 26"/>
          <p:cNvSpPr/>
          <p:nvPr/>
        </p:nvSpPr>
        <p:spPr>
          <a:xfrm>
            <a:off x="5321001" y="1145032"/>
            <a:ext cx="347472" cy="20116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Rectangle 27"/>
          <p:cNvSpPr/>
          <p:nvPr/>
        </p:nvSpPr>
        <p:spPr>
          <a:xfrm>
            <a:off x="5323725" y="464586"/>
            <a:ext cx="2634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n</a:t>
            </a:r>
            <a:r>
              <a:rPr lang="en-US" sz="1600" dirty="0" smtClean="0"/>
              <a:t>eighborhood graph</a:t>
            </a:r>
            <a:endParaRPr lang="ru-RU" sz="1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5940186" y="986274"/>
            <a:ext cx="1399663" cy="518684"/>
            <a:chOff x="4682848" y="664464"/>
            <a:chExt cx="1102149" cy="408432"/>
          </a:xfrm>
        </p:grpSpPr>
        <p:sp>
          <p:nvSpPr>
            <p:cNvPr id="29" name="Oval 28"/>
            <p:cNvSpPr/>
            <p:nvPr/>
          </p:nvSpPr>
          <p:spPr>
            <a:xfrm>
              <a:off x="4682848" y="932688"/>
              <a:ext cx="140208" cy="1402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Oval 29"/>
            <p:cNvSpPr/>
            <p:nvPr/>
          </p:nvSpPr>
          <p:spPr>
            <a:xfrm>
              <a:off x="5003495" y="932688"/>
              <a:ext cx="140208" cy="14020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Oval 30"/>
            <p:cNvSpPr/>
            <p:nvPr/>
          </p:nvSpPr>
          <p:spPr>
            <a:xfrm>
              <a:off x="5324142" y="932688"/>
              <a:ext cx="140208" cy="1402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Oval 31"/>
            <p:cNvSpPr/>
            <p:nvPr/>
          </p:nvSpPr>
          <p:spPr>
            <a:xfrm>
              <a:off x="5644789" y="932688"/>
              <a:ext cx="140208" cy="14020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Oval 32"/>
            <p:cNvSpPr/>
            <p:nvPr/>
          </p:nvSpPr>
          <p:spPr>
            <a:xfrm>
              <a:off x="5324142" y="664464"/>
              <a:ext cx="140208" cy="14020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Straight Arrow Connector 34"/>
            <p:cNvCxnSpPr>
              <a:stCxn id="29" idx="6"/>
              <a:endCxn id="30" idx="2"/>
            </p:cNvCxnSpPr>
            <p:nvPr/>
          </p:nvCxnSpPr>
          <p:spPr>
            <a:xfrm>
              <a:off x="4823056" y="1002792"/>
              <a:ext cx="180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0" idx="6"/>
              <a:endCxn id="31" idx="2"/>
            </p:cNvCxnSpPr>
            <p:nvPr/>
          </p:nvCxnSpPr>
          <p:spPr>
            <a:xfrm>
              <a:off x="5143703" y="1002792"/>
              <a:ext cx="180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1" idx="6"/>
              <a:endCxn id="32" idx="2"/>
            </p:cNvCxnSpPr>
            <p:nvPr/>
          </p:nvCxnSpPr>
          <p:spPr>
            <a:xfrm>
              <a:off x="5464350" y="1002792"/>
              <a:ext cx="1804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0" idx="7"/>
              <a:endCxn id="33" idx="3"/>
            </p:cNvCxnSpPr>
            <p:nvPr/>
          </p:nvCxnSpPr>
          <p:spPr>
            <a:xfrm flipV="1">
              <a:off x="5123170" y="784139"/>
              <a:ext cx="221505" cy="169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5"/>
              <a:endCxn id="32" idx="1"/>
            </p:cNvCxnSpPr>
            <p:nvPr/>
          </p:nvCxnSpPr>
          <p:spPr>
            <a:xfrm>
              <a:off x="5443817" y="784139"/>
              <a:ext cx="221505" cy="169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ight Arrow 61"/>
          <p:cNvSpPr/>
          <p:nvPr/>
        </p:nvSpPr>
        <p:spPr>
          <a:xfrm>
            <a:off x="7647300" y="1148080"/>
            <a:ext cx="347472" cy="201168"/>
          </a:xfrm>
          <a:prstGeom prst="rightArrow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Rectangle 63"/>
          <p:cNvSpPr/>
          <p:nvPr/>
        </p:nvSpPr>
        <p:spPr>
          <a:xfrm>
            <a:off x="7588880" y="464586"/>
            <a:ext cx="26341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variability hot spots</a:t>
            </a:r>
            <a:endParaRPr lang="ru-RU" sz="16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8380219" y="857180"/>
            <a:ext cx="1396746" cy="776871"/>
            <a:chOff x="3521964" y="2926449"/>
            <a:chExt cx="1396746" cy="776871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3521964" y="2926449"/>
              <a:ext cx="0" cy="73533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3590544" y="3695700"/>
              <a:ext cx="1328166" cy="762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75"/>
            <p:cNvSpPr/>
            <p:nvPr/>
          </p:nvSpPr>
          <p:spPr>
            <a:xfrm>
              <a:off x="3630930" y="2945779"/>
              <a:ext cx="1155552" cy="696670"/>
            </a:xfrm>
            <a:custGeom>
              <a:avLst/>
              <a:gdLst>
                <a:gd name="connsiteX0" fmla="*/ 0 w 880954"/>
                <a:gd name="connsiteY0" fmla="*/ 685359 h 717026"/>
                <a:gd name="connsiteX1" fmla="*/ 106680 w 880954"/>
                <a:gd name="connsiteY1" fmla="*/ 658689 h 717026"/>
                <a:gd name="connsiteX2" fmla="*/ 198120 w 880954"/>
                <a:gd name="connsiteY2" fmla="*/ 673929 h 717026"/>
                <a:gd name="connsiteX3" fmla="*/ 266700 w 880954"/>
                <a:gd name="connsiteY3" fmla="*/ 689169 h 717026"/>
                <a:gd name="connsiteX4" fmla="*/ 327660 w 880954"/>
                <a:gd name="connsiteY4" fmla="*/ 635829 h 717026"/>
                <a:gd name="connsiteX5" fmla="*/ 392430 w 880954"/>
                <a:gd name="connsiteY5" fmla="*/ 666309 h 717026"/>
                <a:gd name="connsiteX6" fmla="*/ 461010 w 880954"/>
                <a:gd name="connsiteY6" fmla="*/ 677739 h 717026"/>
                <a:gd name="connsiteX7" fmla="*/ 491490 w 880954"/>
                <a:gd name="connsiteY7" fmla="*/ 117669 h 717026"/>
                <a:gd name="connsiteX8" fmla="*/ 586740 w 880954"/>
                <a:gd name="connsiteY8" fmla="*/ 49089 h 717026"/>
                <a:gd name="connsiteX9" fmla="*/ 655320 w 880954"/>
                <a:gd name="connsiteY9" fmla="*/ 704409 h 717026"/>
                <a:gd name="connsiteX10" fmla="*/ 815340 w 880954"/>
                <a:gd name="connsiteY10" fmla="*/ 247209 h 717026"/>
                <a:gd name="connsiteX11" fmla="*/ 788670 w 880954"/>
                <a:gd name="connsiteY11" fmla="*/ 601539 h 717026"/>
                <a:gd name="connsiteX12" fmla="*/ 876300 w 880954"/>
                <a:gd name="connsiteY12" fmla="*/ 433899 h 717026"/>
                <a:gd name="connsiteX13" fmla="*/ 861060 w 880954"/>
                <a:gd name="connsiteY13" fmla="*/ 422469 h 717026"/>
                <a:gd name="connsiteX0" fmla="*/ 0 w 1094206"/>
                <a:gd name="connsiteY0" fmla="*/ 685359 h 717026"/>
                <a:gd name="connsiteX1" fmla="*/ 106680 w 1094206"/>
                <a:gd name="connsiteY1" fmla="*/ 658689 h 717026"/>
                <a:gd name="connsiteX2" fmla="*/ 198120 w 1094206"/>
                <a:gd name="connsiteY2" fmla="*/ 673929 h 717026"/>
                <a:gd name="connsiteX3" fmla="*/ 266700 w 1094206"/>
                <a:gd name="connsiteY3" fmla="*/ 689169 h 717026"/>
                <a:gd name="connsiteX4" fmla="*/ 327660 w 1094206"/>
                <a:gd name="connsiteY4" fmla="*/ 635829 h 717026"/>
                <a:gd name="connsiteX5" fmla="*/ 392430 w 1094206"/>
                <a:gd name="connsiteY5" fmla="*/ 666309 h 717026"/>
                <a:gd name="connsiteX6" fmla="*/ 461010 w 1094206"/>
                <a:gd name="connsiteY6" fmla="*/ 677739 h 717026"/>
                <a:gd name="connsiteX7" fmla="*/ 491490 w 1094206"/>
                <a:gd name="connsiteY7" fmla="*/ 117669 h 717026"/>
                <a:gd name="connsiteX8" fmla="*/ 586740 w 1094206"/>
                <a:gd name="connsiteY8" fmla="*/ 49089 h 717026"/>
                <a:gd name="connsiteX9" fmla="*/ 655320 w 1094206"/>
                <a:gd name="connsiteY9" fmla="*/ 704409 h 717026"/>
                <a:gd name="connsiteX10" fmla="*/ 815340 w 1094206"/>
                <a:gd name="connsiteY10" fmla="*/ 247209 h 717026"/>
                <a:gd name="connsiteX11" fmla="*/ 788670 w 1094206"/>
                <a:gd name="connsiteY11" fmla="*/ 601539 h 717026"/>
                <a:gd name="connsiteX12" fmla="*/ 876300 w 1094206"/>
                <a:gd name="connsiteY12" fmla="*/ 433899 h 717026"/>
                <a:gd name="connsiteX13" fmla="*/ 1093470 w 1094206"/>
                <a:gd name="connsiteY13" fmla="*/ 521529 h 717026"/>
                <a:gd name="connsiteX0" fmla="*/ 0 w 1094206"/>
                <a:gd name="connsiteY0" fmla="*/ 685359 h 742816"/>
                <a:gd name="connsiteX1" fmla="*/ 106680 w 1094206"/>
                <a:gd name="connsiteY1" fmla="*/ 658689 h 742816"/>
                <a:gd name="connsiteX2" fmla="*/ 198120 w 1094206"/>
                <a:gd name="connsiteY2" fmla="*/ 673929 h 742816"/>
                <a:gd name="connsiteX3" fmla="*/ 266700 w 1094206"/>
                <a:gd name="connsiteY3" fmla="*/ 689169 h 742816"/>
                <a:gd name="connsiteX4" fmla="*/ 327660 w 1094206"/>
                <a:gd name="connsiteY4" fmla="*/ 635829 h 742816"/>
                <a:gd name="connsiteX5" fmla="*/ 392430 w 1094206"/>
                <a:gd name="connsiteY5" fmla="*/ 666309 h 742816"/>
                <a:gd name="connsiteX6" fmla="*/ 461010 w 1094206"/>
                <a:gd name="connsiteY6" fmla="*/ 677739 h 742816"/>
                <a:gd name="connsiteX7" fmla="*/ 491490 w 1094206"/>
                <a:gd name="connsiteY7" fmla="*/ 117669 h 742816"/>
                <a:gd name="connsiteX8" fmla="*/ 586740 w 1094206"/>
                <a:gd name="connsiteY8" fmla="*/ 49089 h 742816"/>
                <a:gd name="connsiteX9" fmla="*/ 655320 w 1094206"/>
                <a:gd name="connsiteY9" fmla="*/ 704409 h 742816"/>
                <a:gd name="connsiteX10" fmla="*/ 735330 w 1094206"/>
                <a:gd name="connsiteY10" fmla="*/ 658689 h 742816"/>
                <a:gd name="connsiteX11" fmla="*/ 788670 w 1094206"/>
                <a:gd name="connsiteY11" fmla="*/ 601539 h 742816"/>
                <a:gd name="connsiteX12" fmla="*/ 876300 w 1094206"/>
                <a:gd name="connsiteY12" fmla="*/ 433899 h 742816"/>
                <a:gd name="connsiteX13" fmla="*/ 1093470 w 1094206"/>
                <a:gd name="connsiteY13" fmla="*/ 521529 h 742816"/>
                <a:gd name="connsiteX0" fmla="*/ 0 w 1094142"/>
                <a:gd name="connsiteY0" fmla="*/ 685359 h 740808"/>
                <a:gd name="connsiteX1" fmla="*/ 106680 w 1094142"/>
                <a:gd name="connsiteY1" fmla="*/ 658689 h 740808"/>
                <a:gd name="connsiteX2" fmla="*/ 198120 w 1094142"/>
                <a:gd name="connsiteY2" fmla="*/ 673929 h 740808"/>
                <a:gd name="connsiteX3" fmla="*/ 266700 w 1094142"/>
                <a:gd name="connsiteY3" fmla="*/ 689169 h 740808"/>
                <a:gd name="connsiteX4" fmla="*/ 327660 w 1094142"/>
                <a:gd name="connsiteY4" fmla="*/ 635829 h 740808"/>
                <a:gd name="connsiteX5" fmla="*/ 392430 w 1094142"/>
                <a:gd name="connsiteY5" fmla="*/ 666309 h 740808"/>
                <a:gd name="connsiteX6" fmla="*/ 461010 w 1094142"/>
                <a:gd name="connsiteY6" fmla="*/ 677739 h 740808"/>
                <a:gd name="connsiteX7" fmla="*/ 491490 w 1094142"/>
                <a:gd name="connsiteY7" fmla="*/ 117669 h 740808"/>
                <a:gd name="connsiteX8" fmla="*/ 586740 w 1094142"/>
                <a:gd name="connsiteY8" fmla="*/ 49089 h 740808"/>
                <a:gd name="connsiteX9" fmla="*/ 655320 w 1094142"/>
                <a:gd name="connsiteY9" fmla="*/ 704409 h 740808"/>
                <a:gd name="connsiteX10" fmla="*/ 735330 w 1094142"/>
                <a:gd name="connsiteY10" fmla="*/ 658689 h 740808"/>
                <a:gd name="connsiteX11" fmla="*/ 899160 w 1094142"/>
                <a:gd name="connsiteY11" fmla="*/ 677739 h 740808"/>
                <a:gd name="connsiteX12" fmla="*/ 876300 w 1094142"/>
                <a:gd name="connsiteY12" fmla="*/ 433899 h 740808"/>
                <a:gd name="connsiteX13" fmla="*/ 1093470 w 1094142"/>
                <a:gd name="connsiteY13" fmla="*/ 521529 h 740808"/>
                <a:gd name="connsiteX0" fmla="*/ 0 w 1095422"/>
                <a:gd name="connsiteY0" fmla="*/ 685359 h 740808"/>
                <a:gd name="connsiteX1" fmla="*/ 106680 w 1095422"/>
                <a:gd name="connsiteY1" fmla="*/ 658689 h 740808"/>
                <a:gd name="connsiteX2" fmla="*/ 198120 w 1095422"/>
                <a:gd name="connsiteY2" fmla="*/ 673929 h 740808"/>
                <a:gd name="connsiteX3" fmla="*/ 266700 w 1095422"/>
                <a:gd name="connsiteY3" fmla="*/ 689169 h 740808"/>
                <a:gd name="connsiteX4" fmla="*/ 327660 w 1095422"/>
                <a:gd name="connsiteY4" fmla="*/ 635829 h 740808"/>
                <a:gd name="connsiteX5" fmla="*/ 392430 w 1095422"/>
                <a:gd name="connsiteY5" fmla="*/ 666309 h 740808"/>
                <a:gd name="connsiteX6" fmla="*/ 461010 w 1095422"/>
                <a:gd name="connsiteY6" fmla="*/ 677739 h 740808"/>
                <a:gd name="connsiteX7" fmla="*/ 491490 w 1095422"/>
                <a:gd name="connsiteY7" fmla="*/ 117669 h 740808"/>
                <a:gd name="connsiteX8" fmla="*/ 586740 w 1095422"/>
                <a:gd name="connsiteY8" fmla="*/ 49089 h 740808"/>
                <a:gd name="connsiteX9" fmla="*/ 655320 w 1095422"/>
                <a:gd name="connsiteY9" fmla="*/ 704409 h 740808"/>
                <a:gd name="connsiteX10" fmla="*/ 735330 w 1095422"/>
                <a:gd name="connsiteY10" fmla="*/ 658689 h 740808"/>
                <a:gd name="connsiteX11" fmla="*/ 899160 w 1095422"/>
                <a:gd name="connsiteY11" fmla="*/ 677739 h 740808"/>
                <a:gd name="connsiteX12" fmla="*/ 1013460 w 1095422"/>
                <a:gd name="connsiteY12" fmla="*/ 647259 h 740808"/>
                <a:gd name="connsiteX13" fmla="*/ 1093470 w 1095422"/>
                <a:gd name="connsiteY13" fmla="*/ 521529 h 740808"/>
                <a:gd name="connsiteX0" fmla="*/ 0 w 1155575"/>
                <a:gd name="connsiteY0" fmla="*/ 685359 h 740808"/>
                <a:gd name="connsiteX1" fmla="*/ 106680 w 1155575"/>
                <a:gd name="connsiteY1" fmla="*/ 658689 h 740808"/>
                <a:gd name="connsiteX2" fmla="*/ 198120 w 1155575"/>
                <a:gd name="connsiteY2" fmla="*/ 673929 h 740808"/>
                <a:gd name="connsiteX3" fmla="*/ 266700 w 1155575"/>
                <a:gd name="connsiteY3" fmla="*/ 689169 h 740808"/>
                <a:gd name="connsiteX4" fmla="*/ 327660 w 1155575"/>
                <a:gd name="connsiteY4" fmla="*/ 635829 h 740808"/>
                <a:gd name="connsiteX5" fmla="*/ 392430 w 1155575"/>
                <a:gd name="connsiteY5" fmla="*/ 666309 h 740808"/>
                <a:gd name="connsiteX6" fmla="*/ 461010 w 1155575"/>
                <a:gd name="connsiteY6" fmla="*/ 677739 h 740808"/>
                <a:gd name="connsiteX7" fmla="*/ 491490 w 1155575"/>
                <a:gd name="connsiteY7" fmla="*/ 117669 h 740808"/>
                <a:gd name="connsiteX8" fmla="*/ 586740 w 1155575"/>
                <a:gd name="connsiteY8" fmla="*/ 49089 h 740808"/>
                <a:gd name="connsiteX9" fmla="*/ 655320 w 1155575"/>
                <a:gd name="connsiteY9" fmla="*/ 704409 h 740808"/>
                <a:gd name="connsiteX10" fmla="*/ 735330 w 1155575"/>
                <a:gd name="connsiteY10" fmla="*/ 658689 h 740808"/>
                <a:gd name="connsiteX11" fmla="*/ 899160 w 1155575"/>
                <a:gd name="connsiteY11" fmla="*/ 677739 h 740808"/>
                <a:gd name="connsiteX12" fmla="*/ 1013460 w 1155575"/>
                <a:gd name="connsiteY12" fmla="*/ 647259 h 740808"/>
                <a:gd name="connsiteX13" fmla="*/ 1154430 w 1155575"/>
                <a:gd name="connsiteY13" fmla="*/ 670119 h 740808"/>
                <a:gd name="connsiteX0" fmla="*/ 0 w 1155575"/>
                <a:gd name="connsiteY0" fmla="*/ 675509 h 707176"/>
                <a:gd name="connsiteX1" fmla="*/ 106680 w 1155575"/>
                <a:gd name="connsiteY1" fmla="*/ 648839 h 707176"/>
                <a:gd name="connsiteX2" fmla="*/ 198120 w 1155575"/>
                <a:gd name="connsiteY2" fmla="*/ 664079 h 707176"/>
                <a:gd name="connsiteX3" fmla="*/ 266700 w 1155575"/>
                <a:gd name="connsiteY3" fmla="*/ 679319 h 707176"/>
                <a:gd name="connsiteX4" fmla="*/ 327660 w 1155575"/>
                <a:gd name="connsiteY4" fmla="*/ 625979 h 707176"/>
                <a:gd name="connsiteX5" fmla="*/ 392430 w 1155575"/>
                <a:gd name="connsiteY5" fmla="*/ 656459 h 707176"/>
                <a:gd name="connsiteX6" fmla="*/ 461010 w 1155575"/>
                <a:gd name="connsiteY6" fmla="*/ 667889 h 707176"/>
                <a:gd name="connsiteX7" fmla="*/ 491490 w 1155575"/>
                <a:gd name="connsiteY7" fmla="*/ 107819 h 707176"/>
                <a:gd name="connsiteX8" fmla="*/ 586740 w 1155575"/>
                <a:gd name="connsiteY8" fmla="*/ 39239 h 707176"/>
                <a:gd name="connsiteX9" fmla="*/ 666750 w 1155575"/>
                <a:gd name="connsiteY9" fmla="*/ 561209 h 707176"/>
                <a:gd name="connsiteX10" fmla="*/ 735330 w 1155575"/>
                <a:gd name="connsiteY10" fmla="*/ 648839 h 707176"/>
                <a:gd name="connsiteX11" fmla="*/ 899160 w 1155575"/>
                <a:gd name="connsiteY11" fmla="*/ 667889 h 707176"/>
                <a:gd name="connsiteX12" fmla="*/ 1013460 w 1155575"/>
                <a:gd name="connsiteY12" fmla="*/ 637409 h 707176"/>
                <a:gd name="connsiteX13" fmla="*/ 1154430 w 1155575"/>
                <a:gd name="connsiteY13" fmla="*/ 660269 h 707176"/>
                <a:gd name="connsiteX0" fmla="*/ 0 w 1155575"/>
                <a:gd name="connsiteY0" fmla="*/ 675509 h 707176"/>
                <a:gd name="connsiteX1" fmla="*/ 106680 w 1155575"/>
                <a:gd name="connsiteY1" fmla="*/ 648839 h 707176"/>
                <a:gd name="connsiteX2" fmla="*/ 198120 w 1155575"/>
                <a:gd name="connsiteY2" fmla="*/ 664079 h 707176"/>
                <a:gd name="connsiteX3" fmla="*/ 266700 w 1155575"/>
                <a:gd name="connsiteY3" fmla="*/ 679319 h 707176"/>
                <a:gd name="connsiteX4" fmla="*/ 327660 w 1155575"/>
                <a:gd name="connsiteY4" fmla="*/ 625979 h 707176"/>
                <a:gd name="connsiteX5" fmla="*/ 392430 w 1155575"/>
                <a:gd name="connsiteY5" fmla="*/ 656459 h 707176"/>
                <a:gd name="connsiteX6" fmla="*/ 461010 w 1155575"/>
                <a:gd name="connsiteY6" fmla="*/ 667889 h 707176"/>
                <a:gd name="connsiteX7" fmla="*/ 491490 w 1155575"/>
                <a:gd name="connsiteY7" fmla="*/ 107819 h 707176"/>
                <a:gd name="connsiteX8" fmla="*/ 586740 w 1155575"/>
                <a:gd name="connsiteY8" fmla="*/ 39239 h 707176"/>
                <a:gd name="connsiteX9" fmla="*/ 666750 w 1155575"/>
                <a:gd name="connsiteY9" fmla="*/ 561209 h 707176"/>
                <a:gd name="connsiteX10" fmla="*/ 800100 w 1155575"/>
                <a:gd name="connsiteY10" fmla="*/ 671699 h 707176"/>
                <a:gd name="connsiteX11" fmla="*/ 899160 w 1155575"/>
                <a:gd name="connsiteY11" fmla="*/ 667889 h 707176"/>
                <a:gd name="connsiteX12" fmla="*/ 1013460 w 1155575"/>
                <a:gd name="connsiteY12" fmla="*/ 637409 h 707176"/>
                <a:gd name="connsiteX13" fmla="*/ 1154430 w 1155575"/>
                <a:gd name="connsiteY13" fmla="*/ 660269 h 707176"/>
                <a:gd name="connsiteX0" fmla="*/ 0 w 1155575"/>
                <a:gd name="connsiteY0" fmla="*/ 675509 h 710697"/>
                <a:gd name="connsiteX1" fmla="*/ 106680 w 1155575"/>
                <a:gd name="connsiteY1" fmla="*/ 648839 h 710697"/>
                <a:gd name="connsiteX2" fmla="*/ 198120 w 1155575"/>
                <a:gd name="connsiteY2" fmla="*/ 664079 h 710697"/>
                <a:gd name="connsiteX3" fmla="*/ 266700 w 1155575"/>
                <a:gd name="connsiteY3" fmla="*/ 679319 h 710697"/>
                <a:gd name="connsiteX4" fmla="*/ 354330 w 1155575"/>
                <a:gd name="connsiteY4" fmla="*/ 530729 h 710697"/>
                <a:gd name="connsiteX5" fmla="*/ 392430 w 1155575"/>
                <a:gd name="connsiteY5" fmla="*/ 656459 h 710697"/>
                <a:gd name="connsiteX6" fmla="*/ 461010 w 1155575"/>
                <a:gd name="connsiteY6" fmla="*/ 667889 h 710697"/>
                <a:gd name="connsiteX7" fmla="*/ 491490 w 1155575"/>
                <a:gd name="connsiteY7" fmla="*/ 107819 h 710697"/>
                <a:gd name="connsiteX8" fmla="*/ 586740 w 1155575"/>
                <a:gd name="connsiteY8" fmla="*/ 39239 h 710697"/>
                <a:gd name="connsiteX9" fmla="*/ 666750 w 1155575"/>
                <a:gd name="connsiteY9" fmla="*/ 561209 h 710697"/>
                <a:gd name="connsiteX10" fmla="*/ 800100 w 1155575"/>
                <a:gd name="connsiteY10" fmla="*/ 671699 h 710697"/>
                <a:gd name="connsiteX11" fmla="*/ 899160 w 1155575"/>
                <a:gd name="connsiteY11" fmla="*/ 667889 h 710697"/>
                <a:gd name="connsiteX12" fmla="*/ 1013460 w 1155575"/>
                <a:gd name="connsiteY12" fmla="*/ 637409 h 710697"/>
                <a:gd name="connsiteX13" fmla="*/ 1154430 w 1155575"/>
                <a:gd name="connsiteY13" fmla="*/ 660269 h 710697"/>
                <a:gd name="connsiteX0" fmla="*/ 0 w 1155575"/>
                <a:gd name="connsiteY0" fmla="*/ 671153 h 682672"/>
                <a:gd name="connsiteX1" fmla="*/ 106680 w 1155575"/>
                <a:gd name="connsiteY1" fmla="*/ 644483 h 682672"/>
                <a:gd name="connsiteX2" fmla="*/ 198120 w 1155575"/>
                <a:gd name="connsiteY2" fmla="*/ 659723 h 682672"/>
                <a:gd name="connsiteX3" fmla="*/ 266700 w 1155575"/>
                <a:gd name="connsiteY3" fmla="*/ 674963 h 682672"/>
                <a:gd name="connsiteX4" fmla="*/ 354330 w 1155575"/>
                <a:gd name="connsiteY4" fmla="*/ 526373 h 682672"/>
                <a:gd name="connsiteX5" fmla="*/ 392430 w 1155575"/>
                <a:gd name="connsiteY5" fmla="*/ 652103 h 682672"/>
                <a:gd name="connsiteX6" fmla="*/ 449580 w 1155575"/>
                <a:gd name="connsiteY6" fmla="*/ 549233 h 682672"/>
                <a:gd name="connsiteX7" fmla="*/ 491490 w 1155575"/>
                <a:gd name="connsiteY7" fmla="*/ 103463 h 682672"/>
                <a:gd name="connsiteX8" fmla="*/ 586740 w 1155575"/>
                <a:gd name="connsiteY8" fmla="*/ 34883 h 682672"/>
                <a:gd name="connsiteX9" fmla="*/ 666750 w 1155575"/>
                <a:gd name="connsiteY9" fmla="*/ 556853 h 682672"/>
                <a:gd name="connsiteX10" fmla="*/ 800100 w 1155575"/>
                <a:gd name="connsiteY10" fmla="*/ 667343 h 682672"/>
                <a:gd name="connsiteX11" fmla="*/ 899160 w 1155575"/>
                <a:gd name="connsiteY11" fmla="*/ 663533 h 682672"/>
                <a:gd name="connsiteX12" fmla="*/ 1013460 w 1155575"/>
                <a:gd name="connsiteY12" fmla="*/ 633053 h 682672"/>
                <a:gd name="connsiteX13" fmla="*/ 1154430 w 1155575"/>
                <a:gd name="connsiteY13" fmla="*/ 655913 h 682672"/>
                <a:gd name="connsiteX0" fmla="*/ 0 w 1155575"/>
                <a:gd name="connsiteY0" fmla="*/ 662636 h 674155"/>
                <a:gd name="connsiteX1" fmla="*/ 106680 w 1155575"/>
                <a:gd name="connsiteY1" fmla="*/ 635966 h 674155"/>
                <a:gd name="connsiteX2" fmla="*/ 198120 w 1155575"/>
                <a:gd name="connsiteY2" fmla="*/ 651206 h 674155"/>
                <a:gd name="connsiteX3" fmla="*/ 266700 w 1155575"/>
                <a:gd name="connsiteY3" fmla="*/ 666446 h 674155"/>
                <a:gd name="connsiteX4" fmla="*/ 354330 w 1155575"/>
                <a:gd name="connsiteY4" fmla="*/ 517856 h 674155"/>
                <a:gd name="connsiteX5" fmla="*/ 392430 w 1155575"/>
                <a:gd name="connsiteY5" fmla="*/ 643586 h 674155"/>
                <a:gd name="connsiteX6" fmla="*/ 449580 w 1155575"/>
                <a:gd name="connsiteY6" fmla="*/ 540716 h 674155"/>
                <a:gd name="connsiteX7" fmla="*/ 552450 w 1155575"/>
                <a:gd name="connsiteY7" fmla="*/ 125426 h 674155"/>
                <a:gd name="connsiteX8" fmla="*/ 586740 w 1155575"/>
                <a:gd name="connsiteY8" fmla="*/ 26366 h 674155"/>
                <a:gd name="connsiteX9" fmla="*/ 666750 w 1155575"/>
                <a:gd name="connsiteY9" fmla="*/ 548336 h 674155"/>
                <a:gd name="connsiteX10" fmla="*/ 800100 w 1155575"/>
                <a:gd name="connsiteY10" fmla="*/ 658826 h 674155"/>
                <a:gd name="connsiteX11" fmla="*/ 899160 w 1155575"/>
                <a:gd name="connsiteY11" fmla="*/ 655016 h 674155"/>
                <a:gd name="connsiteX12" fmla="*/ 1013460 w 1155575"/>
                <a:gd name="connsiteY12" fmla="*/ 624536 h 674155"/>
                <a:gd name="connsiteX13" fmla="*/ 1154430 w 1155575"/>
                <a:gd name="connsiteY13" fmla="*/ 647396 h 674155"/>
                <a:gd name="connsiteX0" fmla="*/ 0 w 1155575"/>
                <a:gd name="connsiteY0" fmla="*/ 659390 h 670909"/>
                <a:gd name="connsiteX1" fmla="*/ 106680 w 1155575"/>
                <a:gd name="connsiteY1" fmla="*/ 632720 h 670909"/>
                <a:gd name="connsiteX2" fmla="*/ 198120 w 1155575"/>
                <a:gd name="connsiteY2" fmla="*/ 647960 h 670909"/>
                <a:gd name="connsiteX3" fmla="*/ 266700 w 1155575"/>
                <a:gd name="connsiteY3" fmla="*/ 663200 h 670909"/>
                <a:gd name="connsiteX4" fmla="*/ 354330 w 1155575"/>
                <a:gd name="connsiteY4" fmla="*/ 514610 h 670909"/>
                <a:gd name="connsiteX5" fmla="*/ 392430 w 1155575"/>
                <a:gd name="connsiteY5" fmla="*/ 640340 h 670909"/>
                <a:gd name="connsiteX6" fmla="*/ 449580 w 1155575"/>
                <a:gd name="connsiteY6" fmla="*/ 537470 h 670909"/>
                <a:gd name="connsiteX7" fmla="*/ 552450 w 1155575"/>
                <a:gd name="connsiteY7" fmla="*/ 122180 h 670909"/>
                <a:gd name="connsiteX8" fmla="*/ 556260 w 1155575"/>
                <a:gd name="connsiteY8" fmla="*/ 26930 h 670909"/>
                <a:gd name="connsiteX9" fmla="*/ 666750 w 1155575"/>
                <a:gd name="connsiteY9" fmla="*/ 545090 h 670909"/>
                <a:gd name="connsiteX10" fmla="*/ 800100 w 1155575"/>
                <a:gd name="connsiteY10" fmla="*/ 655580 h 670909"/>
                <a:gd name="connsiteX11" fmla="*/ 899160 w 1155575"/>
                <a:gd name="connsiteY11" fmla="*/ 651770 h 670909"/>
                <a:gd name="connsiteX12" fmla="*/ 1013460 w 1155575"/>
                <a:gd name="connsiteY12" fmla="*/ 621290 h 670909"/>
                <a:gd name="connsiteX13" fmla="*/ 1154430 w 1155575"/>
                <a:gd name="connsiteY13" fmla="*/ 644150 h 670909"/>
                <a:gd name="connsiteX0" fmla="*/ 0 w 1155575"/>
                <a:gd name="connsiteY0" fmla="*/ 659390 h 670909"/>
                <a:gd name="connsiteX1" fmla="*/ 106680 w 1155575"/>
                <a:gd name="connsiteY1" fmla="*/ 632720 h 670909"/>
                <a:gd name="connsiteX2" fmla="*/ 198120 w 1155575"/>
                <a:gd name="connsiteY2" fmla="*/ 647960 h 670909"/>
                <a:gd name="connsiteX3" fmla="*/ 266700 w 1155575"/>
                <a:gd name="connsiteY3" fmla="*/ 663200 h 670909"/>
                <a:gd name="connsiteX4" fmla="*/ 354330 w 1155575"/>
                <a:gd name="connsiteY4" fmla="*/ 514610 h 670909"/>
                <a:gd name="connsiteX5" fmla="*/ 392430 w 1155575"/>
                <a:gd name="connsiteY5" fmla="*/ 640340 h 670909"/>
                <a:gd name="connsiteX6" fmla="*/ 449580 w 1155575"/>
                <a:gd name="connsiteY6" fmla="*/ 537470 h 670909"/>
                <a:gd name="connsiteX7" fmla="*/ 552450 w 1155575"/>
                <a:gd name="connsiteY7" fmla="*/ 122180 h 670909"/>
                <a:gd name="connsiteX8" fmla="*/ 556260 w 1155575"/>
                <a:gd name="connsiteY8" fmla="*/ 26930 h 670909"/>
                <a:gd name="connsiteX9" fmla="*/ 586740 w 1155575"/>
                <a:gd name="connsiteY9" fmla="*/ 545090 h 670909"/>
                <a:gd name="connsiteX10" fmla="*/ 800100 w 1155575"/>
                <a:gd name="connsiteY10" fmla="*/ 655580 h 670909"/>
                <a:gd name="connsiteX11" fmla="*/ 899160 w 1155575"/>
                <a:gd name="connsiteY11" fmla="*/ 651770 h 670909"/>
                <a:gd name="connsiteX12" fmla="*/ 1013460 w 1155575"/>
                <a:gd name="connsiteY12" fmla="*/ 621290 h 670909"/>
                <a:gd name="connsiteX13" fmla="*/ 1154430 w 1155575"/>
                <a:gd name="connsiteY13" fmla="*/ 644150 h 670909"/>
                <a:gd name="connsiteX0" fmla="*/ 0 w 1155575"/>
                <a:gd name="connsiteY0" fmla="*/ 660354 h 671873"/>
                <a:gd name="connsiteX1" fmla="*/ 106680 w 1155575"/>
                <a:gd name="connsiteY1" fmla="*/ 633684 h 671873"/>
                <a:gd name="connsiteX2" fmla="*/ 198120 w 1155575"/>
                <a:gd name="connsiteY2" fmla="*/ 648924 h 671873"/>
                <a:gd name="connsiteX3" fmla="*/ 266700 w 1155575"/>
                <a:gd name="connsiteY3" fmla="*/ 664164 h 671873"/>
                <a:gd name="connsiteX4" fmla="*/ 354330 w 1155575"/>
                <a:gd name="connsiteY4" fmla="*/ 515574 h 671873"/>
                <a:gd name="connsiteX5" fmla="*/ 392430 w 1155575"/>
                <a:gd name="connsiteY5" fmla="*/ 641304 h 671873"/>
                <a:gd name="connsiteX6" fmla="*/ 449580 w 1155575"/>
                <a:gd name="connsiteY6" fmla="*/ 538434 h 671873"/>
                <a:gd name="connsiteX7" fmla="*/ 521970 w 1155575"/>
                <a:gd name="connsiteY7" fmla="*/ 119334 h 671873"/>
                <a:gd name="connsiteX8" fmla="*/ 556260 w 1155575"/>
                <a:gd name="connsiteY8" fmla="*/ 27894 h 671873"/>
                <a:gd name="connsiteX9" fmla="*/ 586740 w 1155575"/>
                <a:gd name="connsiteY9" fmla="*/ 546054 h 671873"/>
                <a:gd name="connsiteX10" fmla="*/ 800100 w 1155575"/>
                <a:gd name="connsiteY10" fmla="*/ 656544 h 671873"/>
                <a:gd name="connsiteX11" fmla="*/ 899160 w 1155575"/>
                <a:gd name="connsiteY11" fmla="*/ 652734 h 671873"/>
                <a:gd name="connsiteX12" fmla="*/ 1013460 w 1155575"/>
                <a:gd name="connsiteY12" fmla="*/ 622254 h 671873"/>
                <a:gd name="connsiteX13" fmla="*/ 1154430 w 1155575"/>
                <a:gd name="connsiteY13" fmla="*/ 645114 h 671873"/>
                <a:gd name="connsiteX0" fmla="*/ 0 w 1155575"/>
                <a:gd name="connsiteY0" fmla="*/ 663573 h 675092"/>
                <a:gd name="connsiteX1" fmla="*/ 106680 w 1155575"/>
                <a:gd name="connsiteY1" fmla="*/ 636903 h 675092"/>
                <a:gd name="connsiteX2" fmla="*/ 198120 w 1155575"/>
                <a:gd name="connsiteY2" fmla="*/ 652143 h 675092"/>
                <a:gd name="connsiteX3" fmla="*/ 266700 w 1155575"/>
                <a:gd name="connsiteY3" fmla="*/ 667383 h 675092"/>
                <a:gd name="connsiteX4" fmla="*/ 354330 w 1155575"/>
                <a:gd name="connsiteY4" fmla="*/ 518793 h 675092"/>
                <a:gd name="connsiteX5" fmla="*/ 392430 w 1155575"/>
                <a:gd name="connsiteY5" fmla="*/ 644523 h 675092"/>
                <a:gd name="connsiteX6" fmla="*/ 449580 w 1155575"/>
                <a:gd name="connsiteY6" fmla="*/ 541653 h 675092"/>
                <a:gd name="connsiteX7" fmla="*/ 521970 w 1155575"/>
                <a:gd name="connsiteY7" fmla="*/ 122553 h 675092"/>
                <a:gd name="connsiteX8" fmla="*/ 537210 w 1155575"/>
                <a:gd name="connsiteY8" fmla="*/ 27303 h 675092"/>
                <a:gd name="connsiteX9" fmla="*/ 586740 w 1155575"/>
                <a:gd name="connsiteY9" fmla="*/ 549273 h 675092"/>
                <a:gd name="connsiteX10" fmla="*/ 800100 w 1155575"/>
                <a:gd name="connsiteY10" fmla="*/ 659763 h 675092"/>
                <a:gd name="connsiteX11" fmla="*/ 899160 w 1155575"/>
                <a:gd name="connsiteY11" fmla="*/ 655953 h 675092"/>
                <a:gd name="connsiteX12" fmla="*/ 1013460 w 1155575"/>
                <a:gd name="connsiteY12" fmla="*/ 625473 h 675092"/>
                <a:gd name="connsiteX13" fmla="*/ 1154430 w 1155575"/>
                <a:gd name="connsiteY13" fmla="*/ 648333 h 675092"/>
                <a:gd name="connsiteX0" fmla="*/ 0 w 1155575"/>
                <a:gd name="connsiteY0" fmla="*/ 661731 h 673250"/>
                <a:gd name="connsiteX1" fmla="*/ 106680 w 1155575"/>
                <a:gd name="connsiteY1" fmla="*/ 635061 h 673250"/>
                <a:gd name="connsiteX2" fmla="*/ 198120 w 1155575"/>
                <a:gd name="connsiteY2" fmla="*/ 650301 h 673250"/>
                <a:gd name="connsiteX3" fmla="*/ 266700 w 1155575"/>
                <a:gd name="connsiteY3" fmla="*/ 665541 h 673250"/>
                <a:gd name="connsiteX4" fmla="*/ 354330 w 1155575"/>
                <a:gd name="connsiteY4" fmla="*/ 516951 h 673250"/>
                <a:gd name="connsiteX5" fmla="*/ 392430 w 1155575"/>
                <a:gd name="connsiteY5" fmla="*/ 642681 h 673250"/>
                <a:gd name="connsiteX6" fmla="*/ 449580 w 1155575"/>
                <a:gd name="connsiteY6" fmla="*/ 539811 h 673250"/>
                <a:gd name="connsiteX7" fmla="*/ 487680 w 1155575"/>
                <a:gd name="connsiteY7" fmla="*/ 128331 h 673250"/>
                <a:gd name="connsiteX8" fmla="*/ 537210 w 1155575"/>
                <a:gd name="connsiteY8" fmla="*/ 25461 h 673250"/>
                <a:gd name="connsiteX9" fmla="*/ 586740 w 1155575"/>
                <a:gd name="connsiteY9" fmla="*/ 547431 h 673250"/>
                <a:gd name="connsiteX10" fmla="*/ 800100 w 1155575"/>
                <a:gd name="connsiteY10" fmla="*/ 657921 h 673250"/>
                <a:gd name="connsiteX11" fmla="*/ 899160 w 1155575"/>
                <a:gd name="connsiteY11" fmla="*/ 654111 h 673250"/>
                <a:gd name="connsiteX12" fmla="*/ 1013460 w 1155575"/>
                <a:gd name="connsiteY12" fmla="*/ 623631 h 673250"/>
                <a:gd name="connsiteX13" fmla="*/ 1154430 w 1155575"/>
                <a:gd name="connsiteY13" fmla="*/ 646491 h 673250"/>
                <a:gd name="connsiteX0" fmla="*/ 0 w 1155575"/>
                <a:gd name="connsiteY0" fmla="*/ 685151 h 696670"/>
                <a:gd name="connsiteX1" fmla="*/ 106680 w 1155575"/>
                <a:gd name="connsiteY1" fmla="*/ 658481 h 696670"/>
                <a:gd name="connsiteX2" fmla="*/ 198120 w 1155575"/>
                <a:gd name="connsiteY2" fmla="*/ 673721 h 696670"/>
                <a:gd name="connsiteX3" fmla="*/ 266700 w 1155575"/>
                <a:gd name="connsiteY3" fmla="*/ 688961 h 696670"/>
                <a:gd name="connsiteX4" fmla="*/ 354330 w 1155575"/>
                <a:gd name="connsiteY4" fmla="*/ 540371 h 696670"/>
                <a:gd name="connsiteX5" fmla="*/ 392430 w 1155575"/>
                <a:gd name="connsiteY5" fmla="*/ 666101 h 696670"/>
                <a:gd name="connsiteX6" fmla="*/ 449580 w 1155575"/>
                <a:gd name="connsiteY6" fmla="*/ 563231 h 696670"/>
                <a:gd name="connsiteX7" fmla="*/ 487680 w 1155575"/>
                <a:gd name="connsiteY7" fmla="*/ 151751 h 696670"/>
                <a:gd name="connsiteX8" fmla="*/ 529590 w 1155575"/>
                <a:gd name="connsiteY8" fmla="*/ 22211 h 696670"/>
                <a:gd name="connsiteX9" fmla="*/ 586740 w 1155575"/>
                <a:gd name="connsiteY9" fmla="*/ 570851 h 696670"/>
                <a:gd name="connsiteX10" fmla="*/ 800100 w 1155575"/>
                <a:gd name="connsiteY10" fmla="*/ 681341 h 696670"/>
                <a:gd name="connsiteX11" fmla="*/ 899160 w 1155575"/>
                <a:gd name="connsiteY11" fmla="*/ 677531 h 696670"/>
                <a:gd name="connsiteX12" fmla="*/ 1013460 w 1155575"/>
                <a:gd name="connsiteY12" fmla="*/ 647051 h 696670"/>
                <a:gd name="connsiteX13" fmla="*/ 1154430 w 1155575"/>
                <a:gd name="connsiteY13" fmla="*/ 669911 h 696670"/>
                <a:gd name="connsiteX0" fmla="*/ 0 w 1155575"/>
                <a:gd name="connsiteY0" fmla="*/ 685151 h 696670"/>
                <a:gd name="connsiteX1" fmla="*/ 106680 w 1155575"/>
                <a:gd name="connsiteY1" fmla="*/ 658481 h 696670"/>
                <a:gd name="connsiteX2" fmla="*/ 198120 w 1155575"/>
                <a:gd name="connsiteY2" fmla="*/ 673721 h 696670"/>
                <a:gd name="connsiteX3" fmla="*/ 266700 w 1155575"/>
                <a:gd name="connsiteY3" fmla="*/ 688961 h 696670"/>
                <a:gd name="connsiteX4" fmla="*/ 354330 w 1155575"/>
                <a:gd name="connsiteY4" fmla="*/ 540371 h 696670"/>
                <a:gd name="connsiteX5" fmla="*/ 392430 w 1155575"/>
                <a:gd name="connsiteY5" fmla="*/ 666101 h 696670"/>
                <a:gd name="connsiteX6" fmla="*/ 449580 w 1155575"/>
                <a:gd name="connsiteY6" fmla="*/ 563231 h 696670"/>
                <a:gd name="connsiteX7" fmla="*/ 487680 w 1155575"/>
                <a:gd name="connsiteY7" fmla="*/ 151751 h 696670"/>
                <a:gd name="connsiteX8" fmla="*/ 529590 w 1155575"/>
                <a:gd name="connsiteY8" fmla="*/ 22211 h 696670"/>
                <a:gd name="connsiteX9" fmla="*/ 586740 w 1155575"/>
                <a:gd name="connsiteY9" fmla="*/ 570851 h 696670"/>
                <a:gd name="connsiteX10" fmla="*/ 800100 w 1155575"/>
                <a:gd name="connsiteY10" fmla="*/ 628001 h 696670"/>
                <a:gd name="connsiteX11" fmla="*/ 899160 w 1155575"/>
                <a:gd name="connsiteY11" fmla="*/ 677531 h 696670"/>
                <a:gd name="connsiteX12" fmla="*/ 1013460 w 1155575"/>
                <a:gd name="connsiteY12" fmla="*/ 647051 h 696670"/>
                <a:gd name="connsiteX13" fmla="*/ 1154430 w 1155575"/>
                <a:gd name="connsiteY13" fmla="*/ 669911 h 696670"/>
                <a:gd name="connsiteX0" fmla="*/ 0 w 1155552"/>
                <a:gd name="connsiteY0" fmla="*/ 685151 h 696670"/>
                <a:gd name="connsiteX1" fmla="*/ 106680 w 1155552"/>
                <a:gd name="connsiteY1" fmla="*/ 658481 h 696670"/>
                <a:gd name="connsiteX2" fmla="*/ 198120 w 1155552"/>
                <a:gd name="connsiteY2" fmla="*/ 673721 h 696670"/>
                <a:gd name="connsiteX3" fmla="*/ 266700 w 1155552"/>
                <a:gd name="connsiteY3" fmla="*/ 688961 h 696670"/>
                <a:gd name="connsiteX4" fmla="*/ 354330 w 1155552"/>
                <a:gd name="connsiteY4" fmla="*/ 540371 h 696670"/>
                <a:gd name="connsiteX5" fmla="*/ 392430 w 1155552"/>
                <a:gd name="connsiteY5" fmla="*/ 666101 h 696670"/>
                <a:gd name="connsiteX6" fmla="*/ 449580 w 1155552"/>
                <a:gd name="connsiteY6" fmla="*/ 563231 h 696670"/>
                <a:gd name="connsiteX7" fmla="*/ 487680 w 1155552"/>
                <a:gd name="connsiteY7" fmla="*/ 151751 h 696670"/>
                <a:gd name="connsiteX8" fmla="*/ 529590 w 1155552"/>
                <a:gd name="connsiteY8" fmla="*/ 22211 h 696670"/>
                <a:gd name="connsiteX9" fmla="*/ 586740 w 1155552"/>
                <a:gd name="connsiteY9" fmla="*/ 570851 h 696670"/>
                <a:gd name="connsiteX10" fmla="*/ 800100 w 1155552"/>
                <a:gd name="connsiteY10" fmla="*/ 628001 h 696670"/>
                <a:gd name="connsiteX11" fmla="*/ 914400 w 1155552"/>
                <a:gd name="connsiteY11" fmla="*/ 658481 h 696670"/>
                <a:gd name="connsiteX12" fmla="*/ 1013460 w 1155552"/>
                <a:gd name="connsiteY12" fmla="*/ 647051 h 696670"/>
                <a:gd name="connsiteX13" fmla="*/ 1154430 w 1155552"/>
                <a:gd name="connsiteY13" fmla="*/ 669911 h 69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5552" h="696670">
                  <a:moveTo>
                    <a:pt x="0" y="685151"/>
                  </a:moveTo>
                  <a:cubicBezTo>
                    <a:pt x="36830" y="672768"/>
                    <a:pt x="73660" y="660386"/>
                    <a:pt x="106680" y="658481"/>
                  </a:cubicBezTo>
                  <a:cubicBezTo>
                    <a:pt x="139700" y="656576"/>
                    <a:pt x="171450" y="668641"/>
                    <a:pt x="198120" y="673721"/>
                  </a:cubicBezTo>
                  <a:cubicBezTo>
                    <a:pt x="224790" y="678801"/>
                    <a:pt x="240665" y="711186"/>
                    <a:pt x="266700" y="688961"/>
                  </a:cubicBezTo>
                  <a:cubicBezTo>
                    <a:pt x="292735" y="666736"/>
                    <a:pt x="333375" y="544181"/>
                    <a:pt x="354330" y="540371"/>
                  </a:cubicBezTo>
                  <a:cubicBezTo>
                    <a:pt x="375285" y="536561"/>
                    <a:pt x="376555" y="662291"/>
                    <a:pt x="392430" y="666101"/>
                  </a:cubicBezTo>
                  <a:cubicBezTo>
                    <a:pt x="408305" y="669911"/>
                    <a:pt x="433705" y="648956"/>
                    <a:pt x="449580" y="563231"/>
                  </a:cubicBezTo>
                  <a:cubicBezTo>
                    <a:pt x="465455" y="477506"/>
                    <a:pt x="474345" y="241921"/>
                    <a:pt x="487680" y="151751"/>
                  </a:cubicBezTo>
                  <a:cubicBezTo>
                    <a:pt x="501015" y="61581"/>
                    <a:pt x="513080" y="-47639"/>
                    <a:pt x="529590" y="22211"/>
                  </a:cubicBezTo>
                  <a:cubicBezTo>
                    <a:pt x="546100" y="92061"/>
                    <a:pt x="541655" y="469886"/>
                    <a:pt x="586740" y="570851"/>
                  </a:cubicBezTo>
                  <a:cubicBezTo>
                    <a:pt x="631825" y="671816"/>
                    <a:pt x="745490" y="613396"/>
                    <a:pt x="800100" y="628001"/>
                  </a:cubicBezTo>
                  <a:cubicBezTo>
                    <a:pt x="854710" y="642606"/>
                    <a:pt x="878840" y="655306"/>
                    <a:pt x="914400" y="658481"/>
                  </a:cubicBezTo>
                  <a:cubicBezTo>
                    <a:pt x="949960" y="661656"/>
                    <a:pt x="973455" y="645146"/>
                    <a:pt x="1013460" y="647051"/>
                  </a:cubicBezTo>
                  <a:cubicBezTo>
                    <a:pt x="1053465" y="648956"/>
                    <a:pt x="1168082" y="660703"/>
                    <a:pt x="1154430" y="6699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2363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2020-05-22T20:39:21Z</dcterms:created>
  <dcterms:modified xsi:type="dcterms:W3CDTF">2020-05-22T21:04:37Z</dcterms:modified>
</cp:coreProperties>
</file>