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137160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90" y="-178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2c455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2c455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985533"/>
            <a:ext cx="8520600" cy="54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7557667"/>
            <a:ext cx="8520600" cy="21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949667"/>
            <a:ext cx="8520600" cy="52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8405933"/>
            <a:ext cx="8520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735600"/>
            <a:ext cx="85206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1481600"/>
            <a:ext cx="2808000" cy="20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3705600"/>
            <a:ext cx="2808000" cy="8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1200400"/>
            <a:ext cx="6367800" cy="109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333"/>
            <a:ext cx="457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3288467"/>
            <a:ext cx="4045200" cy="3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7474867"/>
            <a:ext cx="40452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930867"/>
            <a:ext cx="3837000" cy="9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281533"/>
            <a:ext cx="5998800" cy="16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86666" y="1794956"/>
            <a:ext cx="1148400" cy="783300"/>
          </a:xfrm>
          <a:prstGeom prst="roundRect">
            <a:avLst>
              <a:gd name="adj" fmla="val 16667"/>
            </a:avLst>
          </a:prstGeom>
          <a:solidFill>
            <a:srgbClr val="D9EAD3">
              <a:alpha val="3538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genomes </a:t>
            </a:r>
            <a:r>
              <a:rPr lang="en" sz="1200"/>
              <a:t>(fasta)</a:t>
            </a:r>
            <a:endParaRPr sz="1200"/>
          </a:p>
        </p:txBody>
      </p:sp>
      <p:cxnSp>
        <p:nvCxnSpPr>
          <p:cNvPr id="55" name="Google Shape;55;p13"/>
          <p:cNvCxnSpPr>
            <a:stCxn id="54" idx="3"/>
            <a:endCxn id="56" idx="1"/>
          </p:cNvCxnSpPr>
          <p:nvPr/>
        </p:nvCxnSpPr>
        <p:spPr>
          <a:xfrm flipV="1">
            <a:off x="2335066" y="2175773"/>
            <a:ext cx="1735150" cy="1083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4070216" y="1745471"/>
            <a:ext cx="1213201" cy="860603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orthology groups</a:t>
            </a: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3270196" y="3963197"/>
            <a:ext cx="1198800" cy="914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</a:t>
            </a:r>
            <a:br>
              <a:rPr lang="en" dirty="0"/>
            </a:br>
            <a:r>
              <a:rPr lang="en" sz="1200" dirty="0"/>
              <a:t>(sif format)</a:t>
            </a:r>
            <a:endParaRPr sz="1200" dirty="0"/>
          </a:p>
        </p:txBody>
      </p:sp>
      <p:cxnSp>
        <p:nvCxnSpPr>
          <p:cNvPr id="58" name="Google Shape;58;p13"/>
          <p:cNvCxnSpPr>
            <a:stCxn id="56" idx="2"/>
            <a:endCxn id="57" idx="0"/>
          </p:cNvCxnSpPr>
          <p:nvPr/>
        </p:nvCxnSpPr>
        <p:spPr>
          <a:xfrm rot="5400000">
            <a:off x="3594646" y="2881025"/>
            <a:ext cx="1357123" cy="8072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5067208" y="3963187"/>
            <a:ext cx="1198800" cy="9148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</a:t>
            </a:r>
            <a:br>
              <a:rPr lang="en" dirty="0"/>
            </a:br>
            <a:r>
              <a:rPr lang="en" sz="1200" dirty="0"/>
              <a:t>(sqlite)</a:t>
            </a:r>
            <a:endParaRPr sz="1200" dirty="0"/>
          </a:p>
        </p:txBody>
      </p:sp>
      <p:cxnSp>
        <p:nvCxnSpPr>
          <p:cNvPr id="60" name="Google Shape;60;p13"/>
          <p:cNvCxnSpPr>
            <a:stCxn id="56" idx="2"/>
            <a:endCxn id="59" idx="0"/>
          </p:cNvCxnSpPr>
          <p:nvPr/>
        </p:nvCxnSpPr>
        <p:spPr>
          <a:xfrm rot="16200000" flipH="1">
            <a:off x="4493156" y="2789734"/>
            <a:ext cx="1357113" cy="9897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5850423" y="6858469"/>
            <a:ext cx="1735200" cy="896359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profiles </a:t>
            </a:r>
            <a:r>
              <a:rPr lang="en" sz="1200"/>
              <a:t>(text file)</a:t>
            </a:r>
            <a:endParaRPr sz="1200"/>
          </a:p>
        </p:txBody>
      </p:sp>
      <p:cxnSp>
        <p:nvCxnSpPr>
          <p:cNvPr id="62" name="Google Shape;62;p13"/>
          <p:cNvCxnSpPr>
            <a:stCxn id="57" idx="2"/>
            <a:endCxn id="61" idx="0"/>
          </p:cNvCxnSpPr>
          <p:nvPr/>
        </p:nvCxnSpPr>
        <p:spPr>
          <a:xfrm rot="16200000" flipH="1">
            <a:off x="4303593" y="4444039"/>
            <a:ext cx="1980432" cy="28484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7" idx="2"/>
            <a:endCxn id="59" idx="2"/>
          </p:cNvCxnSpPr>
          <p:nvPr/>
        </p:nvCxnSpPr>
        <p:spPr>
          <a:xfrm rot="16200000" flipH="1">
            <a:off x="4768097" y="3979536"/>
            <a:ext cx="10" cy="1797012"/>
          </a:xfrm>
          <a:prstGeom prst="bentConnector3">
            <a:avLst>
              <a:gd name="adj1" fmla="val 2286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4200238" y="4851844"/>
            <a:ext cx="1473718" cy="25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optionally fill DB</a:t>
            </a:r>
            <a:endParaRPr sz="9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648064" y="3786004"/>
            <a:ext cx="1194830" cy="1269224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GCB local server</a:t>
            </a:r>
            <a:endParaRPr dirty="0"/>
          </a:p>
        </p:txBody>
      </p:sp>
      <p:cxnSp>
        <p:nvCxnSpPr>
          <p:cNvPr id="66" name="Google Shape;66;p13"/>
          <p:cNvCxnSpPr>
            <a:stCxn id="59" idx="3"/>
            <a:endCxn id="65" idx="2"/>
          </p:cNvCxnSpPr>
          <p:nvPr/>
        </p:nvCxnSpPr>
        <p:spPr>
          <a:xfrm flipV="1">
            <a:off x="6266008" y="4420616"/>
            <a:ext cx="1382056" cy="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1926284" y="5600140"/>
            <a:ext cx="1222554" cy="856347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subgraph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(sif format)</a:t>
            </a:r>
            <a:endParaRPr sz="1200"/>
          </a:p>
        </p:txBody>
      </p:sp>
      <p:sp>
        <p:nvSpPr>
          <p:cNvPr id="68" name="Google Shape;68;p13"/>
          <p:cNvSpPr txBox="1"/>
          <p:nvPr/>
        </p:nvSpPr>
        <p:spPr>
          <a:xfrm>
            <a:off x="2425492" y="1726840"/>
            <a:ext cx="1644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632640" y="2784347"/>
            <a:ext cx="1108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parse_og.py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827395" y="5362447"/>
            <a:ext cx="19851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estimate_complexity.py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37151" y="4882323"/>
            <a:ext cx="1769851" cy="7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generate_subgraph.py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531211" y="1538238"/>
            <a:ext cx="1296184" cy="52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annotation, 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orthology inference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362711" y="3777185"/>
            <a:ext cx="1188650" cy="69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copy files </a:t>
            </a: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local </a:t>
            </a: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>GCB </a:t>
            </a: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data folder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766711" y="7182104"/>
            <a:ext cx="1541700" cy="855590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subgraph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(postscript </a:t>
            </a:r>
            <a:r>
              <a:rPr lang="en" sz="1100" dirty="0">
                <a:solidFill>
                  <a:schemeClr val="dk1"/>
                </a:solidFill>
              </a:rPr>
              <a:t>image, graph in dot format</a:t>
            </a:r>
            <a:r>
              <a:rPr lang="en" sz="1100" dirty="0"/>
              <a:t>)</a:t>
            </a:r>
            <a:endParaRPr sz="1100" dirty="0"/>
          </a:p>
        </p:txBody>
      </p:sp>
      <p:cxnSp>
        <p:nvCxnSpPr>
          <p:cNvPr id="75" name="Google Shape;75;p13"/>
          <p:cNvCxnSpPr>
            <a:stCxn id="57" idx="1"/>
            <a:endCxn id="67" idx="0"/>
          </p:cNvCxnSpPr>
          <p:nvPr/>
        </p:nvCxnSpPr>
        <p:spPr>
          <a:xfrm rot="10800000" flipV="1">
            <a:off x="2537562" y="4420616"/>
            <a:ext cx="732635" cy="117952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1044317" y="6654104"/>
            <a:ext cx="1476829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plot_subgraph.py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519541" y="2186548"/>
            <a:ext cx="1366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Snakefile_ortho</a:t>
            </a:r>
            <a:endParaRPr/>
          </a:p>
        </p:txBody>
      </p: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>
            <a:off x="2537561" y="6456487"/>
            <a:ext cx="0" cy="7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5</cp:revision>
  <dcterms:modified xsi:type="dcterms:W3CDTF">2020-04-10T17:19:30Z</dcterms:modified>
</cp:coreProperties>
</file>